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5.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6.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media/image82.jpg" ContentType="image/png"/>
  <Override PartName="/ppt/notesSlides/notesSlide9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8" r:id="rId2"/>
    <p:sldMasterId id="2147483758" r:id="rId3"/>
    <p:sldMasterId id="2147483772" r:id="rId4"/>
    <p:sldMasterId id="2147483802" r:id="rId5"/>
    <p:sldMasterId id="2147483816" r:id="rId6"/>
    <p:sldMasterId id="2147483829" r:id="rId7"/>
  </p:sldMasterIdLst>
  <p:notesMasterIdLst>
    <p:notesMasterId r:id="rId139"/>
  </p:notesMasterIdLst>
  <p:handoutMasterIdLst>
    <p:handoutMasterId r:id="rId140"/>
  </p:handoutMasterIdLst>
  <p:sldIdLst>
    <p:sldId id="2147376794" r:id="rId8"/>
    <p:sldId id="7389" r:id="rId9"/>
    <p:sldId id="4829" r:id="rId10"/>
    <p:sldId id="2147376829" r:id="rId11"/>
    <p:sldId id="4830" r:id="rId12"/>
    <p:sldId id="2147376830" r:id="rId13"/>
    <p:sldId id="4831" r:id="rId14"/>
    <p:sldId id="2147376828" r:id="rId15"/>
    <p:sldId id="2147376795" r:id="rId16"/>
    <p:sldId id="561" r:id="rId17"/>
    <p:sldId id="602" r:id="rId18"/>
    <p:sldId id="7390" r:id="rId19"/>
    <p:sldId id="7417" r:id="rId20"/>
    <p:sldId id="2147376831" r:id="rId21"/>
    <p:sldId id="560" r:id="rId22"/>
    <p:sldId id="603" r:id="rId23"/>
    <p:sldId id="7409" r:id="rId24"/>
    <p:sldId id="500" r:id="rId25"/>
    <p:sldId id="7410" r:id="rId26"/>
    <p:sldId id="7411" r:id="rId27"/>
    <p:sldId id="2147376817" r:id="rId28"/>
    <p:sldId id="562" r:id="rId29"/>
    <p:sldId id="260" r:id="rId30"/>
    <p:sldId id="258" r:id="rId31"/>
    <p:sldId id="2147376832" r:id="rId32"/>
    <p:sldId id="4198" r:id="rId33"/>
    <p:sldId id="4200" r:id="rId34"/>
    <p:sldId id="306" r:id="rId35"/>
    <p:sldId id="261" r:id="rId36"/>
    <p:sldId id="4201" r:id="rId37"/>
    <p:sldId id="4174" r:id="rId38"/>
    <p:sldId id="4202" r:id="rId39"/>
    <p:sldId id="572" r:id="rId40"/>
    <p:sldId id="4203" r:id="rId41"/>
    <p:sldId id="738" r:id="rId42"/>
    <p:sldId id="4204" r:id="rId43"/>
    <p:sldId id="558" r:id="rId44"/>
    <p:sldId id="2147376796" r:id="rId45"/>
    <p:sldId id="2147376797" r:id="rId46"/>
    <p:sldId id="7421" r:id="rId47"/>
    <p:sldId id="2147376807" r:id="rId48"/>
    <p:sldId id="2147376806" r:id="rId49"/>
    <p:sldId id="2147376833" r:id="rId50"/>
    <p:sldId id="2147376818" r:id="rId51"/>
    <p:sldId id="2147376819" r:id="rId52"/>
    <p:sldId id="2147376820" r:id="rId53"/>
    <p:sldId id="2147376821" r:id="rId54"/>
    <p:sldId id="2147376801" r:id="rId55"/>
    <p:sldId id="2147376802" r:id="rId56"/>
    <p:sldId id="2147376803" r:id="rId57"/>
    <p:sldId id="2147376804" r:id="rId58"/>
    <p:sldId id="2147376805" r:id="rId59"/>
    <p:sldId id="2147376808" r:id="rId60"/>
    <p:sldId id="323" r:id="rId61"/>
    <p:sldId id="7436" r:id="rId62"/>
    <p:sldId id="2147376809" r:id="rId63"/>
    <p:sldId id="2147376810" r:id="rId64"/>
    <p:sldId id="2147376811" r:id="rId65"/>
    <p:sldId id="2147376812" r:id="rId66"/>
    <p:sldId id="2147376813" r:id="rId67"/>
    <p:sldId id="7426" r:id="rId68"/>
    <p:sldId id="2147376814" r:id="rId69"/>
    <p:sldId id="2147376815" r:id="rId70"/>
    <p:sldId id="2147376816" r:id="rId71"/>
    <p:sldId id="491" r:id="rId72"/>
    <p:sldId id="4835" r:id="rId73"/>
    <p:sldId id="5281" r:id="rId74"/>
    <p:sldId id="267" r:id="rId75"/>
    <p:sldId id="292" r:id="rId76"/>
    <p:sldId id="548" r:id="rId77"/>
    <p:sldId id="7403" r:id="rId78"/>
    <p:sldId id="4836" r:id="rId79"/>
    <p:sldId id="3422" r:id="rId80"/>
    <p:sldId id="3423" r:id="rId81"/>
    <p:sldId id="259" r:id="rId82"/>
    <p:sldId id="541" r:id="rId83"/>
    <p:sldId id="542" r:id="rId84"/>
    <p:sldId id="544" r:id="rId85"/>
    <p:sldId id="546" r:id="rId86"/>
    <p:sldId id="7133" r:id="rId87"/>
    <p:sldId id="380" r:id="rId88"/>
    <p:sldId id="4212" r:id="rId89"/>
    <p:sldId id="7132" r:id="rId90"/>
    <p:sldId id="263" r:id="rId91"/>
    <p:sldId id="4833" r:id="rId92"/>
    <p:sldId id="413" r:id="rId93"/>
    <p:sldId id="414" r:id="rId94"/>
    <p:sldId id="280" r:id="rId95"/>
    <p:sldId id="1247" r:id="rId96"/>
    <p:sldId id="4126" r:id="rId97"/>
    <p:sldId id="519" r:id="rId98"/>
    <p:sldId id="523" r:id="rId99"/>
    <p:sldId id="4129" r:id="rId100"/>
    <p:sldId id="4834" r:id="rId101"/>
    <p:sldId id="563" r:id="rId102"/>
    <p:sldId id="284" r:id="rId103"/>
    <p:sldId id="7401" r:id="rId104"/>
    <p:sldId id="437" r:id="rId105"/>
    <p:sldId id="596" r:id="rId106"/>
    <p:sldId id="7419" r:id="rId107"/>
    <p:sldId id="7135" r:id="rId108"/>
    <p:sldId id="594" r:id="rId109"/>
    <p:sldId id="579" r:id="rId110"/>
    <p:sldId id="7418" r:id="rId111"/>
    <p:sldId id="287" r:id="rId112"/>
    <p:sldId id="7391" r:id="rId113"/>
    <p:sldId id="485" r:id="rId114"/>
    <p:sldId id="597" r:id="rId115"/>
    <p:sldId id="487" r:id="rId116"/>
    <p:sldId id="7400" r:id="rId117"/>
    <p:sldId id="7402" r:id="rId118"/>
    <p:sldId id="290" r:id="rId119"/>
    <p:sldId id="7386" r:id="rId120"/>
    <p:sldId id="7387" r:id="rId121"/>
    <p:sldId id="7388" r:id="rId122"/>
    <p:sldId id="7141" r:id="rId123"/>
    <p:sldId id="7380" r:id="rId124"/>
    <p:sldId id="7149" r:id="rId125"/>
    <p:sldId id="7392" r:id="rId126"/>
    <p:sldId id="7152" r:id="rId127"/>
    <p:sldId id="7416" r:id="rId128"/>
    <p:sldId id="7415" r:id="rId129"/>
    <p:sldId id="7365" r:id="rId130"/>
    <p:sldId id="7393" r:id="rId131"/>
    <p:sldId id="7414" r:id="rId132"/>
    <p:sldId id="7129" r:id="rId133"/>
    <p:sldId id="291" r:id="rId134"/>
    <p:sldId id="7396" r:id="rId135"/>
    <p:sldId id="4821" r:id="rId136"/>
    <p:sldId id="278" r:id="rId137"/>
    <p:sldId id="7131" r:id="rId138"/>
  </p:sldIdLst>
  <p:sldSz cx="12192000" cy="6858000"/>
  <p:notesSz cx="6797675" cy="9926638"/>
  <p:defaultTextStyle>
    <a:defPPr>
      <a:defRPr lang="ms-M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ambaran Keseluruhan" id="{4FC730A7-429C-4BAB-97BE-D87FCA2F03E4}">
          <p14:sldIdLst>
            <p14:sldId id="2147376794"/>
            <p14:sldId id="7389"/>
            <p14:sldId id="4829"/>
            <p14:sldId id="2147376829"/>
            <p14:sldId id="4830"/>
            <p14:sldId id="2147376830"/>
            <p14:sldId id="4831"/>
            <p14:sldId id="2147376828"/>
            <p14:sldId id="2147376795"/>
          </p14:sldIdLst>
        </p14:section>
        <p14:section name="Template JTISA Section" id="{25349446-6635-4F46-B04A-1CE3297A29A4}">
          <p14:sldIdLst>
            <p14:sldId id="561"/>
            <p14:sldId id="602"/>
            <p14:sldId id="7390"/>
            <p14:sldId id="7417"/>
            <p14:sldId id="2147376831"/>
            <p14:sldId id="560"/>
            <p14:sldId id="603"/>
            <p14:sldId id="7409"/>
            <p14:sldId id="500"/>
            <p14:sldId id="7410"/>
            <p14:sldId id="7411"/>
            <p14:sldId id="2147376817"/>
            <p14:sldId id="562"/>
            <p14:sldId id="260"/>
            <p14:sldId id="258"/>
            <p14:sldId id="2147376832"/>
            <p14:sldId id="4198"/>
            <p14:sldId id="4200"/>
            <p14:sldId id="306"/>
            <p14:sldId id="261"/>
            <p14:sldId id="4201"/>
            <p14:sldId id="4174"/>
            <p14:sldId id="4202"/>
            <p14:sldId id="572"/>
            <p14:sldId id="4203"/>
            <p14:sldId id="738"/>
            <p14:sldId id="4204"/>
            <p14:sldId id="558"/>
            <p14:sldId id="2147376796"/>
            <p14:sldId id="2147376797"/>
            <p14:sldId id="7421"/>
            <p14:sldId id="2147376807"/>
            <p14:sldId id="2147376806"/>
            <p14:sldId id="2147376833"/>
            <p14:sldId id="2147376818"/>
            <p14:sldId id="2147376819"/>
            <p14:sldId id="2147376820"/>
            <p14:sldId id="2147376821"/>
            <p14:sldId id="2147376801"/>
            <p14:sldId id="2147376802"/>
            <p14:sldId id="2147376803"/>
            <p14:sldId id="2147376804"/>
            <p14:sldId id="2147376805"/>
            <p14:sldId id="2147376808"/>
            <p14:sldId id="323"/>
            <p14:sldId id="7436"/>
            <p14:sldId id="2147376809"/>
            <p14:sldId id="2147376810"/>
            <p14:sldId id="2147376811"/>
            <p14:sldId id="2147376812"/>
            <p14:sldId id="2147376813"/>
            <p14:sldId id="7426"/>
            <p14:sldId id="2147376814"/>
            <p14:sldId id="2147376815"/>
            <p14:sldId id="2147376816"/>
            <p14:sldId id="491"/>
            <p14:sldId id="4835"/>
            <p14:sldId id="5281"/>
            <p14:sldId id="267"/>
            <p14:sldId id="292"/>
            <p14:sldId id="548"/>
            <p14:sldId id="7403"/>
            <p14:sldId id="4836"/>
            <p14:sldId id="3422"/>
            <p14:sldId id="3423"/>
            <p14:sldId id="259"/>
            <p14:sldId id="541"/>
            <p14:sldId id="542"/>
            <p14:sldId id="544"/>
            <p14:sldId id="546"/>
            <p14:sldId id="7133"/>
            <p14:sldId id="380"/>
            <p14:sldId id="4212"/>
            <p14:sldId id="7132"/>
            <p14:sldId id="263"/>
            <p14:sldId id="4833"/>
            <p14:sldId id="413"/>
            <p14:sldId id="414"/>
            <p14:sldId id="280"/>
            <p14:sldId id="1247"/>
            <p14:sldId id="4126"/>
            <p14:sldId id="519"/>
            <p14:sldId id="523"/>
            <p14:sldId id="4129"/>
            <p14:sldId id="4834"/>
            <p14:sldId id="563"/>
            <p14:sldId id="284"/>
            <p14:sldId id="7401"/>
            <p14:sldId id="437"/>
            <p14:sldId id="596"/>
            <p14:sldId id="7419"/>
            <p14:sldId id="7135"/>
            <p14:sldId id="594"/>
            <p14:sldId id="579"/>
            <p14:sldId id="7418"/>
            <p14:sldId id="287"/>
            <p14:sldId id="7391"/>
            <p14:sldId id="485"/>
            <p14:sldId id="597"/>
            <p14:sldId id="487"/>
            <p14:sldId id="7400"/>
            <p14:sldId id="7402"/>
            <p14:sldId id="290"/>
            <p14:sldId id="7386"/>
            <p14:sldId id="7387"/>
            <p14:sldId id="7388"/>
            <p14:sldId id="7141"/>
            <p14:sldId id="7380"/>
            <p14:sldId id="7149"/>
            <p14:sldId id="7392"/>
            <p14:sldId id="7152"/>
            <p14:sldId id="7416"/>
            <p14:sldId id="7415"/>
            <p14:sldId id="7365"/>
            <p14:sldId id="7393"/>
            <p14:sldId id="7414"/>
            <p14:sldId id="7129"/>
            <p14:sldId id="291"/>
            <p14:sldId id="7396"/>
            <p14:sldId id="4821"/>
            <p14:sldId id="278"/>
            <p14:sldId id="713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9041DC1-1D8F-724C-4D3D-9286D00B2B74}" name="Mahathir Johari" initials="MJ" userId="Mahathir Johari"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FFCCFF"/>
    <a:srgbClr val="BDD7EE"/>
    <a:srgbClr val="9DC3E6"/>
    <a:srgbClr val="CC00CC"/>
    <a:srgbClr val="CC99FF"/>
    <a:srgbClr val="F2F2F2"/>
    <a:srgbClr val="99D19D"/>
    <a:srgbClr val="4472C4"/>
    <a:srgbClr val="E50B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8" autoAdjust="0"/>
    <p:restoredTop sz="93690" autoAdjust="0"/>
  </p:normalViewPr>
  <p:slideViewPr>
    <p:cSldViewPr snapToGrid="0">
      <p:cViewPr varScale="1">
        <p:scale>
          <a:sx n="75" d="100"/>
          <a:sy n="75" d="100"/>
        </p:scale>
        <p:origin x="100" y="44"/>
      </p:cViewPr>
      <p:guideLst/>
    </p:cSldViewPr>
  </p:slideViewPr>
  <p:notesTextViewPr>
    <p:cViewPr>
      <p:scale>
        <a:sx n="1" d="1"/>
        <a:sy n="1" d="1"/>
      </p:scale>
      <p:origin x="0" y="0"/>
    </p:cViewPr>
  </p:notesTextViewPr>
  <p:sorterViewPr>
    <p:cViewPr>
      <p:scale>
        <a:sx n="90" d="100"/>
        <a:sy n="90" d="100"/>
      </p:scale>
      <p:origin x="0" y="-10218"/>
    </p:cViewPr>
  </p:sorterViewPr>
  <p:notesViewPr>
    <p:cSldViewPr snapToGrid="0">
      <p:cViewPr varScale="1">
        <p:scale>
          <a:sx n="44" d="100"/>
          <a:sy n="44" d="100"/>
        </p:scale>
        <p:origin x="2784" y="56"/>
      </p:cViewPr>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0.xml"/><Relationship Id="rId21" Type="http://schemas.openxmlformats.org/officeDocument/2006/relationships/slide" Target="slides/slide14.xml"/><Relationship Id="rId42" Type="http://schemas.openxmlformats.org/officeDocument/2006/relationships/slide" Target="slides/slide35.xml"/><Relationship Id="rId63" Type="http://schemas.openxmlformats.org/officeDocument/2006/relationships/slide" Target="slides/slide56.xml"/><Relationship Id="rId84" Type="http://schemas.openxmlformats.org/officeDocument/2006/relationships/slide" Target="slides/slide77.xml"/><Relationship Id="rId138" Type="http://schemas.openxmlformats.org/officeDocument/2006/relationships/slide" Target="slides/slide131.xml"/><Relationship Id="rId107" Type="http://schemas.openxmlformats.org/officeDocument/2006/relationships/slide" Target="slides/slide100.xml"/><Relationship Id="rId11" Type="http://schemas.openxmlformats.org/officeDocument/2006/relationships/slide" Target="slides/slide4.xml"/><Relationship Id="rId32" Type="http://schemas.openxmlformats.org/officeDocument/2006/relationships/slide" Target="slides/slide25.xml"/><Relationship Id="rId53" Type="http://schemas.openxmlformats.org/officeDocument/2006/relationships/slide" Target="slides/slide46.xml"/><Relationship Id="rId74" Type="http://schemas.openxmlformats.org/officeDocument/2006/relationships/slide" Target="slides/slide67.xml"/><Relationship Id="rId128" Type="http://schemas.openxmlformats.org/officeDocument/2006/relationships/slide" Target="slides/slide121.xml"/><Relationship Id="rId5" Type="http://schemas.openxmlformats.org/officeDocument/2006/relationships/slideMaster" Target="slideMasters/slideMaster5.xml"/><Relationship Id="rId90" Type="http://schemas.openxmlformats.org/officeDocument/2006/relationships/slide" Target="slides/slide83.xml"/><Relationship Id="rId95" Type="http://schemas.openxmlformats.org/officeDocument/2006/relationships/slide" Target="slides/slide88.xml"/><Relationship Id="rId22" Type="http://schemas.openxmlformats.org/officeDocument/2006/relationships/slide" Target="slides/slide15.xml"/><Relationship Id="rId27" Type="http://schemas.openxmlformats.org/officeDocument/2006/relationships/slide" Target="slides/slide20.xml"/><Relationship Id="rId43" Type="http://schemas.openxmlformats.org/officeDocument/2006/relationships/slide" Target="slides/slide36.xml"/><Relationship Id="rId48" Type="http://schemas.openxmlformats.org/officeDocument/2006/relationships/slide" Target="slides/slide41.xml"/><Relationship Id="rId64" Type="http://schemas.openxmlformats.org/officeDocument/2006/relationships/slide" Target="slides/slide57.xml"/><Relationship Id="rId69" Type="http://schemas.openxmlformats.org/officeDocument/2006/relationships/slide" Target="slides/slide62.xml"/><Relationship Id="rId113" Type="http://schemas.openxmlformats.org/officeDocument/2006/relationships/slide" Target="slides/slide106.xml"/><Relationship Id="rId118" Type="http://schemas.openxmlformats.org/officeDocument/2006/relationships/slide" Target="slides/slide111.xml"/><Relationship Id="rId134" Type="http://schemas.openxmlformats.org/officeDocument/2006/relationships/slide" Target="slides/slide127.xml"/><Relationship Id="rId139" Type="http://schemas.openxmlformats.org/officeDocument/2006/relationships/notesMaster" Target="notesMasters/notesMaster1.xml"/><Relationship Id="rId80" Type="http://schemas.openxmlformats.org/officeDocument/2006/relationships/slide" Target="slides/slide73.xml"/><Relationship Id="rId85" Type="http://schemas.openxmlformats.org/officeDocument/2006/relationships/slide" Target="slides/slide78.xml"/><Relationship Id="rId12" Type="http://schemas.openxmlformats.org/officeDocument/2006/relationships/slide" Target="slides/slide5.xml"/><Relationship Id="rId17" Type="http://schemas.openxmlformats.org/officeDocument/2006/relationships/slide" Target="slides/slide10.xml"/><Relationship Id="rId33" Type="http://schemas.openxmlformats.org/officeDocument/2006/relationships/slide" Target="slides/slide26.xml"/><Relationship Id="rId38" Type="http://schemas.openxmlformats.org/officeDocument/2006/relationships/slide" Target="slides/slide31.xml"/><Relationship Id="rId59" Type="http://schemas.openxmlformats.org/officeDocument/2006/relationships/slide" Target="slides/slide52.xml"/><Relationship Id="rId103" Type="http://schemas.openxmlformats.org/officeDocument/2006/relationships/slide" Target="slides/slide96.xml"/><Relationship Id="rId108" Type="http://schemas.openxmlformats.org/officeDocument/2006/relationships/slide" Target="slides/slide101.xml"/><Relationship Id="rId124" Type="http://schemas.openxmlformats.org/officeDocument/2006/relationships/slide" Target="slides/slide117.xml"/><Relationship Id="rId129" Type="http://schemas.openxmlformats.org/officeDocument/2006/relationships/slide" Target="slides/slide122.xml"/><Relationship Id="rId54" Type="http://schemas.openxmlformats.org/officeDocument/2006/relationships/slide" Target="slides/slide47.xml"/><Relationship Id="rId70" Type="http://schemas.openxmlformats.org/officeDocument/2006/relationships/slide" Target="slides/slide63.xml"/><Relationship Id="rId75" Type="http://schemas.openxmlformats.org/officeDocument/2006/relationships/slide" Target="slides/slide68.xml"/><Relationship Id="rId91" Type="http://schemas.openxmlformats.org/officeDocument/2006/relationships/slide" Target="slides/slide84.xml"/><Relationship Id="rId96" Type="http://schemas.openxmlformats.org/officeDocument/2006/relationships/slide" Target="slides/slide89.xml"/><Relationship Id="rId140" Type="http://schemas.openxmlformats.org/officeDocument/2006/relationships/handoutMaster" Target="handoutMasters/handoutMaster1.xml"/><Relationship Id="rId145"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23" Type="http://schemas.openxmlformats.org/officeDocument/2006/relationships/slide" Target="slides/slide16.xml"/><Relationship Id="rId28" Type="http://schemas.openxmlformats.org/officeDocument/2006/relationships/slide" Target="slides/slide21.xml"/><Relationship Id="rId49" Type="http://schemas.openxmlformats.org/officeDocument/2006/relationships/slide" Target="slides/slide42.xml"/><Relationship Id="rId114" Type="http://schemas.openxmlformats.org/officeDocument/2006/relationships/slide" Target="slides/slide107.xml"/><Relationship Id="rId119" Type="http://schemas.openxmlformats.org/officeDocument/2006/relationships/slide" Target="slides/slide112.xml"/><Relationship Id="rId44" Type="http://schemas.openxmlformats.org/officeDocument/2006/relationships/slide" Target="slides/slide37.xml"/><Relationship Id="rId60" Type="http://schemas.openxmlformats.org/officeDocument/2006/relationships/slide" Target="slides/slide53.xml"/><Relationship Id="rId65" Type="http://schemas.openxmlformats.org/officeDocument/2006/relationships/slide" Target="slides/slide58.xml"/><Relationship Id="rId81" Type="http://schemas.openxmlformats.org/officeDocument/2006/relationships/slide" Target="slides/slide74.xml"/><Relationship Id="rId86" Type="http://schemas.openxmlformats.org/officeDocument/2006/relationships/slide" Target="slides/slide79.xml"/><Relationship Id="rId130" Type="http://schemas.openxmlformats.org/officeDocument/2006/relationships/slide" Target="slides/slide123.xml"/><Relationship Id="rId135" Type="http://schemas.openxmlformats.org/officeDocument/2006/relationships/slide" Target="slides/slide128.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109" Type="http://schemas.openxmlformats.org/officeDocument/2006/relationships/slide" Target="slides/slide10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slide" Target="slides/slide69.xml"/><Relationship Id="rId97" Type="http://schemas.openxmlformats.org/officeDocument/2006/relationships/slide" Target="slides/slide90.xml"/><Relationship Id="rId104" Type="http://schemas.openxmlformats.org/officeDocument/2006/relationships/slide" Target="slides/slide97.xml"/><Relationship Id="rId120" Type="http://schemas.openxmlformats.org/officeDocument/2006/relationships/slide" Target="slides/slide113.xml"/><Relationship Id="rId125" Type="http://schemas.openxmlformats.org/officeDocument/2006/relationships/slide" Target="slides/slide118.xml"/><Relationship Id="rId141"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slide" Target="slides/slide64.xml"/><Relationship Id="rId92" Type="http://schemas.openxmlformats.org/officeDocument/2006/relationships/slide" Target="slides/slide85.xml"/><Relationship Id="rId2" Type="http://schemas.openxmlformats.org/officeDocument/2006/relationships/slideMaster" Target="slideMasters/slideMaster2.xml"/><Relationship Id="rId29" Type="http://schemas.openxmlformats.org/officeDocument/2006/relationships/slide" Target="slides/slide22.xml"/><Relationship Id="rId24" Type="http://schemas.openxmlformats.org/officeDocument/2006/relationships/slide" Target="slides/slide17.xml"/><Relationship Id="rId40" Type="http://schemas.openxmlformats.org/officeDocument/2006/relationships/slide" Target="slides/slide33.xml"/><Relationship Id="rId45" Type="http://schemas.openxmlformats.org/officeDocument/2006/relationships/slide" Target="slides/slide38.xml"/><Relationship Id="rId66" Type="http://schemas.openxmlformats.org/officeDocument/2006/relationships/slide" Target="slides/slide59.xml"/><Relationship Id="rId87" Type="http://schemas.openxmlformats.org/officeDocument/2006/relationships/slide" Target="slides/slide80.xml"/><Relationship Id="rId110" Type="http://schemas.openxmlformats.org/officeDocument/2006/relationships/slide" Target="slides/slide103.xml"/><Relationship Id="rId115" Type="http://schemas.openxmlformats.org/officeDocument/2006/relationships/slide" Target="slides/slide108.xml"/><Relationship Id="rId131" Type="http://schemas.openxmlformats.org/officeDocument/2006/relationships/slide" Target="slides/slide124.xml"/><Relationship Id="rId136" Type="http://schemas.openxmlformats.org/officeDocument/2006/relationships/slide" Target="slides/slide129.xml"/><Relationship Id="rId61" Type="http://schemas.openxmlformats.org/officeDocument/2006/relationships/slide" Target="slides/slide54.xml"/><Relationship Id="rId82" Type="http://schemas.openxmlformats.org/officeDocument/2006/relationships/slide" Target="slides/slide75.xml"/><Relationship Id="rId19" Type="http://schemas.openxmlformats.org/officeDocument/2006/relationships/slide" Target="slides/slide12.xml"/><Relationship Id="rId14" Type="http://schemas.openxmlformats.org/officeDocument/2006/relationships/slide" Target="slides/slide7.xml"/><Relationship Id="rId30" Type="http://schemas.openxmlformats.org/officeDocument/2006/relationships/slide" Target="slides/slide23.xml"/><Relationship Id="rId35" Type="http://schemas.openxmlformats.org/officeDocument/2006/relationships/slide" Target="slides/slide28.xml"/><Relationship Id="rId56" Type="http://schemas.openxmlformats.org/officeDocument/2006/relationships/slide" Target="slides/slide49.xml"/><Relationship Id="rId77" Type="http://schemas.openxmlformats.org/officeDocument/2006/relationships/slide" Target="slides/slide70.xml"/><Relationship Id="rId100" Type="http://schemas.openxmlformats.org/officeDocument/2006/relationships/slide" Target="slides/slide93.xml"/><Relationship Id="rId105" Type="http://schemas.openxmlformats.org/officeDocument/2006/relationships/slide" Target="slides/slide98.xml"/><Relationship Id="rId126" Type="http://schemas.openxmlformats.org/officeDocument/2006/relationships/slide" Target="slides/slide119.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93" Type="http://schemas.openxmlformats.org/officeDocument/2006/relationships/slide" Target="slides/slide86.xml"/><Relationship Id="rId98" Type="http://schemas.openxmlformats.org/officeDocument/2006/relationships/slide" Target="slides/slide91.xml"/><Relationship Id="rId121" Type="http://schemas.openxmlformats.org/officeDocument/2006/relationships/slide" Target="slides/slide114.xml"/><Relationship Id="rId142" Type="http://schemas.openxmlformats.org/officeDocument/2006/relationships/viewProps" Target="viewProps.xml"/><Relationship Id="rId3" Type="http://schemas.openxmlformats.org/officeDocument/2006/relationships/slideMaster" Target="slideMasters/slideMaster3.xml"/><Relationship Id="rId25" Type="http://schemas.openxmlformats.org/officeDocument/2006/relationships/slide" Target="slides/slide18.xml"/><Relationship Id="rId46" Type="http://schemas.openxmlformats.org/officeDocument/2006/relationships/slide" Target="slides/slide39.xml"/><Relationship Id="rId67" Type="http://schemas.openxmlformats.org/officeDocument/2006/relationships/slide" Target="slides/slide60.xml"/><Relationship Id="rId116" Type="http://schemas.openxmlformats.org/officeDocument/2006/relationships/slide" Target="slides/slide109.xml"/><Relationship Id="rId137" Type="http://schemas.openxmlformats.org/officeDocument/2006/relationships/slide" Target="slides/slide130.xml"/><Relationship Id="rId20" Type="http://schemas.openxmlformats.org/officeDocument/2006/relationships/slide" Target="slides/slide13.xml"/><Relationship Id="rId41" Type="http://schemas.openxmlformats.org/officeDocument/2006/relationships/slide" Target="slides/slide34.xml"/><Relationship Id="rId62" Type="http://schemas.openxmlformats.org/officeDocument/2006/relationships/slide" Target="slides/slide55.xml"/><Relationship Id="rId83" Type="http://schemas.openxmlformats.org/officeDocument/2006/relationships/slide" Target="slides/slide76.xml"/><Relationship Id="rId88" Type="http://schemas.openxmlformats.org/officeDocument/2006/relationships/slide" Target="slides/slide81.xml"/><Relationship Id="rId111" Type="http://schemas.openxmlformats.org/officeDocument/2006/relationships/slide" Target="slides/slide104.xml"/><Relationship Id="rId132" Type="http://schemas.openxmlformats.org/officeDocument/2006/relationships/slide" Target="slides/slide125.xml"/><Relationship Id="rId15" Type="http://schemas.openxmlformats.org/officeDocument/2006/relationships/slide" Target="slides/slide8.xml"/><Relationship Id="rId36" Type="http://schemas.openxmlformats.org/officeDocument/2006/relationships/slide" Target="slides/slide29.xml"/><Relationship Id="rId57" Type="http://schemas.openxmlformats.org/officeDocument/2006/relationships/slide" Target="slides/slide50.xml"/><Relationship Id="rId106" Type="http://schemas.openxmlformats.org/officeDocument/2006/relationships/slide" Target="slides/slide99.xml"/><Relationship Id="rId127" Type="http://schemas.openxmlformats.org/officeDocument/2006/relationships/slide" Target="slides/slide120.xml"/><Relationship Id="rId10" Type="http://schemas.openxmlformats.org/officeDocument/2006/relationships/slide" Target="slides/slide3.xml"/><Relationship Id="rId31" Type="http://schemas.openxmlformats.org/officeDocument/2006/relationships/slide" Target="slides/slide24.xml"/><Relationship Id="rId52" Type="http://schemas.openxmlformats.org/officeDocument/2006/relationships/slide" Target="slides/slide45.xml"/><Relationship Id="rId73" Type="http://schemas.openxmlformats.org/officeDocument/2006/relationships/slide" Target="slides/slide66.xml"/><Relationship Id="rId78" Type="http://schemas.openxmlformats.org/officeDocument/2006/relationships/slide" Target="slides/slide71.xml"/><Relationship Id="rId94" Type="http://schemas.openxmlformats.org/officeDocument/2006/relationships/slide" Target="slides/slide87.xml"/><Relationship Id="rId99" Type="http://schemas.openxmlformats.org/officeDocument/2006/relationships/slide" Target="slides/slide92.xml"/><Relationship Id="rId101" Type="http://schemas.openxmlformats.org/officeDocument/2006/relationships/slide" Target="slides/slide94.xml"/><Relationship Id="rId122" Type="http://schemas.openxmlformats.org/officeDocument/2006/relationships/slide" Target="slides/slide115.xml"/><Relationship Id="rId143"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2.xml"/><Relationship Id="rId26" Type="http://schemas.openxmlformats.org/officeDocument/2006/relationships/slide" Target="slides/slide19.xml"/><Relationship Id="rId47" Type="http://schemas.openxmlformats.org/officeDocument/2006/relationships/slide" Target="slides/slide40.xml"/><Relationship Id="rId68" Type="http://schemas.openxmlformats.org/officeDocument/2006/relationships/slide" Target="slides/slide61.xml"/><Relationship Id="rId89" Type="http://schemas.openxmlformats.org/officeDocument/2006/relationships/slide" Target="slides/slide82.xml"/><Relationship Id="rId112" Type="http://schemas.openxmlformats.org/officeDocument/2006/relationships/slide" Target="slides/slide105.xml"/><Relationship Id="rId133" Type="http://schemas.openxmlformats.org/officeDocument/2006/relationships/slide" Target="slides/slide126.xml"/><Relationship Id="rId16" Type="http://schemas.openxmlformats.org/officeDocument/2006/relationships/slide" Target="slides/slide9.xml"/><Relationship Id="rId37" Type="http://schemas.openxmlformats.org/officeDocument/2006/relationships/slide" Target="slides/slide30.xml"/><Relationship Id="rId58" Type="http://schemas.openxmlformats.org/officeDocument/2006/relationships/slide" Target="slides/slide51.xml"/><Relationship Id="rId79" Type="http://schemas.openxmlformats.org/officeDocument/2006/relationships/slide" Target="slides/slide72.xml"/><Relationship Id="rId102" Type="http://schemas.openxmlformats.org/officeDocument/2006/relationships/slide" Target="slides/slide95.xml"/><Relationship Id="rId123" Type="http://schemas.openxmlformats.org/officeDocument/2006/relationships/slide" Target="slides/slide116.xml"/><Relationship Id="rId14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png"/><Relationship Id="rId1" Type="http://schemas.openxmlformats.org/officeDocument/2006/relationships/image" Target="../media/image37.png"/><Relationship Id="rId4" Type="http://schemas.openxmlformats.org/officeDocument/2006/relationships/image" Target="../media/image4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448" cy="497838"/>
          </a:xfrm>
          <a:prstGeom prst="rect">
            <a:avLst/>
          </a:prstGeom>
        </p:spPr>
        <p:txBody>
          <a:bodyPr vert="horz" lIns="91312" tIns="45656" rIns="91312" bIns="45656" rtlCol="0"/>
          <a:lstStyle>
            <a:lvl1pPr algn="l">
              <a:defRPr sz="1200"/>
            </a:lvl1pPr>
          </a:lstStyle>
          <a:p>
            <a:endParaRPr lang="en-MY"/>
          </a:p>
        </p:txBody>
      </p:sp>
      <p:sp>
        <p:nvSpPr>
          <p:cNvPr id="3" name="Date Placeholder 2"/>
          <p:cNvSpPr>
            <a:spLocks noGrp="1"/>
          </p:cNvSpPr>
          <p:nvPr>
            <p:ph type="dt" sz="quarter" idx="1"/>
          </p:nvPr>
        </p:nvSpPr>
        <p:spPr>
          <a:xfrm>
            <a:off x="3850643" y="1"/>
            <a:ext cx="2945448" cy="497838"/>
          </a:xfrm>
          <a:prstGeom prst="rect">
            <a:avLst/>
          </a:prstGeom>
        </p:spPr>
        <p:txBody>
          <a:bodyPr vert="horz" lIns="91312" tIns="45656" rIns="91312" bIns="45656" rtlCol="0"/>
          <a:lstStyle>
            <a:lvl1pPr algn="r">
              <a:defRPr sz="1200"/>
            </a:lvl1pPr>
          </a:lstStyle>
          <a:p>
            <a:fld id="{79AD93B8-CFF5-46D4-A81D-E8A345C84148}" type="datetimeFigureOut">
              <a:rPr lang="en-MY" smtClean="0"/>
              <a:t>5/12/2025</a:t>
            </a:fld>
            <a:endParaRPr lang="en-MY"/>
          </a:p>
        </p:txBody>
      </p:sp>
      <p:sp>
        <p:nvSpPr>
          <p:cNvPr id="4" name="Footer Placeholder 3"/>
          <p:cNvSpPr>
            <a:spLocks noGrp="1"/>
          </p:cNvSpPr>
          <p:nvPr>
            <p:ph type="ftr" sz="quarter" idx="2"/>
          </p:nvPr>
        </p:nvSpPr>
        <p:spPr>
          <a:xfrm>
            <a:off x="0" y="9428800"/>
            <a:ext cx="2945448" cy="497838"/>
          </a:xfrm>
          <a:prstGeom prst="rect">
            <a:avLst/>
          </a:prstGeom>
        </p:spPr>
        <p:txBody>
          <a:bodyPr vert="horz" lIns="91312" tIns="45656" rIns="91312" bIns="45656" rtlCol="0" anchor="b"/>
          <a:lstStyle>
            <a:lvl1pPr algn="l">
              <a:defRPr sz="1200"/>
            </a:lvl1pPr>
          </a:lstStyle>
          <a:p>
            <a:endParaRPr lang="en-MY"/>
          </a:p>
        </p:txBody>
      </p:sp>
      <p:sp>
        <p:nvSpPr>
          <p:cNvPr id="5" name="Slide Number Placeholder 4"/>
          <p:cNvSpPr>
            <a:spLocks noGrp="1"/>
          </p:cNvSpPr>
          <p:nvPr>
            <p:ph type="sldNum" sz="quarter" idx="3"/>
          </p:nvPr>
        </p:nvSpPr>
        <p:spPr>
          <a:xfrm>
            <a:off x="3850643" y="9428800"/>
            <a:ext cx="2945448" cy="497838"/>
          </a:xfrm>
          <a:prstGeom prst="rect">
            <a:avLst/>
          </a:prstGeom>
        </p:spPr>
        <p:txBody>
          <a:bodyPr vert="horz" lIns="91312" tIns="45656" rIns="91312" bIns="45656" rtlCol="0" anchor="b"/>
          <a:lstStyle>
            <a:lvl1pPr algn="r">
              <a:defRPr sz="1200"/>
            </a:lvl1pPr>
          </a:lstStyle>
          <a:p>
            <a:fld id="{A382F762-A336-4789-AEDB-5A8C3A62520A}" type="slidenum">
              <a:rPr lang="en-MY" smtClean="0"/>
              <a:t>‹#›</a:t>
            </a:fld>
            <a:endParaRPr lang="en-MY"/>
          </a:p>
        </p:txBody>
      </p:sp>
    </p:spTree>
    <p:extLst>
      <p:ext uri="{BB962C8B-B14F-4D97-AF65-F5344CB8AC3E}">
        <p14:creationId xmlns:p14="http://schemas.microsoft.com/office/powerpoint/2010/main" val="8653823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8056"/>
          </a:xfrm>
          <a:prstGeom prst="rect">
            <a:avLst/>
          </a:prstGeom>
        </p:spPr>
        <p:txBody>
          <a:bodyPr vert="horz" lIns="91312" tIns="45656" rIns="91312" bIns="45656" rtlCol="0"/>
          <a:lstStyle>
            <a:lvl1pPr algn="l">
              <a:defRPr sz="1200"/>
            </a:lvl1pPr>
          </a:lstStyle>
          <a:p>
            <a:endParaRPr lang="ms-MY"/>
          </a:p>
        </p:txBody>
      </p:sp>
      <p:sp>
        <p:nvSpPr>
          <p:cNvPr id="3" name="Date Placeholder 2"/>
          <p:cNvSpPr>
            <a:spLocks noGrp="1"/>
          </p:cNvSpPr>
          <p:nvPr>
            <p:ph type="dt" idx="1"/>
          </p:nvPr>
        </p:nvSpPr>
        <p:spPr>
          <a:xfrm>
            <a:off x="3850443" y="0"/>
            <a:ext cx="2945659" cy="498056"/>
          </a:xfrm>
          <a:prstGeom prst="rect">
            <a:avLst/>
          </a:prstGeom>
        </p:spPr>
        <p:txBody>
          <a:bodyPr vert="horz" lIns="91312" tIns="45656" rIns="91312" bIns="45656" rtlCol="0"/>
          <a:lstStyle>
            <a:lvl1pPr algn="r">
              <a:defRPr sz="1200"/>
            </a:lvl1pPr>
          </a:lstStyle>
          <a:p>
            <a:fld id="{70819D44-08EA-413C-8F75-29722692CE12}" type="datetimeFigureOut">
              <a:rPr lang="ms-MY" smtClean="0"/>
              <a:t>5/12/2025</a:t>
            </a:fld>
            <a:endParaRPr lang="ms-MY"/>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312" tIns="45656" rIns="91312" bIns="45656" rtlCol="0" anchor="ctr"/>
          <a:lstStyle/>
          <a:p>
            <a:endParaRPr lang="ms-MY"/>
          </a:p>
        </p:txBody>
      </p:sp>
      <p:sp>
        <p:nvSpPr>
          <p:cNvPr id="5" name="Notes Placeholder 4"/>
          <p:cNvSpPr>
            <a:spLocks noGrp="1"/>
          </p:cNvSpPr>
          <p:nvPr>
            <p:ph type="body" sz="quarter" idx="3"/>
          </p:nvPr>
        </p:nvSpPr>
        <p:spPr>
          <a:xfrm>
            <a:off x="679768" y="4777195"/>
            <a:ext cx="5438140" cy="3908613"/>
          </a:xfrm>
          <a:prstGeom prst="rect">
            <a:avLst/>
          </a:prstGeom>
        </p:spPr>
        <p:txBody>
          <a:bodyPr vert="horz" lIns="91312" tIns="45656" rIns="91312" bIns="4565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s-MY"/>
          </a:p>
        </p:txBody>
      </p:sp>
      <p:sp>
        <p:nvSpPr>
          <p:cNvPr id="6" name="Footer Placeholder 5"/>
          <p:cNvSpPr>
            <a:spLocks noGrp="1"/>
          </p:cNvSpPr>
          <p:nvPr>
            <p:ph type="ftr" sz="quarter" idx="4"/>
          </p:nvPr>
        </p:nvSpPr>
        <p:spPr>
          <a:xfrm>
            <a:off x="1" y="9428584"/>
            <a:ext cx="2945659" cy="498055"/>
          </a:xfrm>
          <a:prstGeom prst="rect">
            <a:avLst/>
          </a:prstGeom>
        </p:spPr>
        <p:txBody>
          <a:bodyPr vert="horz" lIns="91312" tIns="45656" rIns="91312" bIns="45656" rtlCol="0" anchor="b"/>
          <a:lstStyle>
            <a:lvl1pPr algn="l">
              <a:defRPr sz="1200"/>
            </a:lvl1pPr>
          </a:lstStyle>
          <a:p>
            <a:endParaRPr lang="ms-MY"/>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312" tIns="45656" rIns="91312" bIns="45656" rtlCol="0" anchor="b"/>
          <a:lstStyle>
            <a:lvl1pPr algn="r">
              <a:defRPr sz="1200"/>
            </a:lvl1pPr>
          </a:lstStyle>
          <a:p>
            <a:fld id="{B2F2162D-99BC-4C17-90A3-4364F82F767F}" type="slidenum">
              <a:rPr lang="ms-MY" smtClean="0"/>
              <a:t>‹#›</a:t>
            </a:fld>
            <a:endParaRPr lang="ms-MY"/>
          </a:p>
        </p:txBody>
      </p:sp>
    </p:spTree>
    <p:extLst>
      <p:ext uri="{BB962C8B-B14F-4D97-AF65-F5344CB8AC3E}">
        <p14:creationId xmlns:p14="http://schemas.microsoft.com/office/powerpoint/2010/main" val="31209017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ms-MY"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71858EE-A2BA-4046-A8EB-C82C81685B65}" type="slidenum">
              <a:rPr kumimoji="0" lang="ms-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ms-MY"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799377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baseline="0" dirty="0"/>
          </a:p>
          <a:p>
            <a:pPr eaLnBrk="1" hangingPunct="1"/>
            <a:endParaRPr lang="en-US" altLang="ms-MY" baseline="0" dirty="0"/>
          </a:p>
          <a:p>
            <a:pPr eaLnBrk="1" hangingPunct="1"/>
            <a:endParaRPr lang="en-US" altLang="ms-MY" baseline="0" dirty="0"/>
          </a:p>
          <a:p>
            <a:pPr eaLnBrk="1" hangingPunct="1"/>
            <a:endParaRPr lang="en-US" altLang="ms-MY" baseline="0" dirty="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500F318-DD58-4684-94ED-C3F55273153B}" type="slidenum">
              <a:rPr lang="ms-MY" altLang="ms-MY" smtClean="0"/>
              <a:pPr eaLnBrk="1" hangingPunct="1">
                <a:spcBef>
                  <a:spcPct val="0"/>
                </a:spcBef>
              </a:pPr>
              <a:t>18</a:t>
            </a:fld>
            <a:endParaRPr lang="ms-MY" altLang="ms-MY"/>
          </a:p>
        </p:txBody>
      </p:sp>
    </p:spTree>
    <p:extLst>
      <p:ext uri="{BB962C8B-B14F-4D97-AF65-F5344CB8AC3E}">
        <p14:creationId xmlns:p14="http://schemas.microsoft.com/office/powerpoint/2010/main" val="1719420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xfrm>
            <a:off x="90488" y="742950"/>
            <a:ext cx="6607175" cy="37179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210" indent="-171210">
              <a:buFont typeface="Arial" panose="020B0604020202020204" pitchFamily="34" charset="0"/>
              <a:buChar char="•"/>
            </a:pPr>
            <a:r>
              <a:rPr lang="en-MY" sz="1200" b="0" i="0" kern="1200" dirty="0" err="1">
                <a:solidFill>
                  <a:schemeClr val="tx1"/>
                </a:solidFill>
                <a:effectLst/>
                <a:latin typeface="+mn-lt"/>
                <a:ea typeface="+mn-ea"/>
                <a:cs typeface="+mn-cs"/>
              </a:rPr>
              <a:t>Peraturan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pra-kelayakan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adalah</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bertujuan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untuk</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menapis</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kontraktor-kontraktor</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supaya</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mereka</a:t>
            </a:r>
            <a:r>
              <a:rPr lang="en-MY" sz="1200" b="0" i="0" kern="1200" dirty="0">
                <a:solidFill>
                  <a:schemeClr val="tx1"/>
                </a:solidFill>
                <a:effectLst/>
                <a:latin typeface="+mn-lt"/>
                <a:ea typeface="+mn-ea"/>
                <a:cs typeface="+mn-cs"/>
              </a:rPr>
              <a:t> yang </a:t>
            </a:r>
            <a:r>
              <a:rPr lang="en-MY" sz="1200" b="0" i="0" kern="1200" dirty="0" err="1">
                <a:solidFill>
                  <a:schemeClr val="tx1"/>
                </a:solidFill>
                <a:effectLst/>
                <a:latin typeface="+mn-lt"/>
                <a:ea typeface="+mn-ea"/>
                <a:cs typeface="+mn-cs"/>
              </a:rPr>
              <a:t>mempunyai</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pengalaman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kebolehan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teknikal</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kewangan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secara</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pengurusan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bagi</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melaksanakan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sesuatu</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projek</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sahaja</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dibenarkan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mengambil</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bahagian</a:t>
            </a:r>
            <a:r>
              <a:rPr lang="en-MY" sz="1200" b="0" i="0" kern="1200" dirty="0">
                <a:solidFill>
                  <a:schemeClr val="tx1"/>
                </a:solidFill>
                <a:effectLst/>
                <a:latin typeface="+mn-lt"/>
                <a:ea typeface="+mn-ea"/>
                <a:cs typeface="+mn-cs"/>
              </a:rPr>
              <a:t> di </a:t>
            </a:r>
            <a:r>
              <a:rPr lang="en-MY" sz="1200" b="0" i="0" kern="1200" dirty="0" err="1">
                <a:solidFill>
                  <a:schemeClr val="tx1"/>
                </a:solidFill>
                <a:effectLst/>
                <a:latin typeface="+mn-lt"/>
                <a:ea typeface="+mn-ea"/>
                <a:cs typeface="+mn-cs"/>
              </a:rPr>
              <a:t>dalam</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sesuatu</a:t>
            </a:r>
            <a:r>
              <a:rPr lang="en-MY" sz="1200" b="0" i="0" kern="1200" dirty="0">
                <a:solidFill>
                  <a:schemeClr val="tx1"/>
                </a:solidFill>
                <a:effectLst/>
                <a:latin typeface="+mn-lt"/>
                <a:ea typeface="+mn-ea"/>
                <a:cs typeface="+mn-cs"/>
              </a:rPr>
              <a:t> tender yang </a:t>
            </a:r>
            <a:r>
              <a:rPr lang="en-MY" sz="1200" b="0" i="0" kern="1200" dirty="0" err="1">
                <a:solidFill>
                  <a:schemeClr val="tx1"/>
                </a:solidFill>
                <a:effectLst/>
                <a:latin typeface="+mn-lt"/>
                <a:ea typeface="+mn-ea"/>
                <a:cs typeface="+mn-cs"/>
              </a:rPr>
              <a:t>diadakan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setelah</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agensi</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mendapat</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kelulusan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khas</a:t>
            </a:r>
            <a:endParaRPr lang="en-US" altLang="ms-MY" baseline="0" dirty="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38272" indent="-283951" eaLnBrk="0" hangingPunct="0">
              <a:spcBef>
                <a:spcPct val="30000"/>
              </a:spcBef>
              <a:defRPr sz="1200">
                <a:solidFill>
                  <a:schemeClr val="tx1"/>
                </a:solidFill>
                <a:latin typeface="Calibri" pitchFamily="34" charset="0"/>
                <a:ea typeface="MS PGothic" pitchFamily="34" charset="-128"/>
              </a:defRPr>
            </a:lvl2pPr>
            <a:lvl3pPr marL="1135803" indent="-227161" eaLnBrk="0" hangingPunct="0">
              <a:spcBef>
                <a:spcPct val="30000"/>
              </a:spcBef>
              <a:defRPr sz="1200">
                <a:solidFill>
                  <a:schemeClr val="tx1"/>
                </a:solidFill>
                <a:latin typeface="Calibri" pitchFamily="34" charset="0"/>
                <a:ea typeface="MS PGothic" pitchFamily="34" charset="-128"/>
              </a:defRPr>
            </a:lvl3pPr>
            <a:lvl4pPr marL="1590124" indent="-227161" eaLnBrk="0" hangingPunct="0">
              <a:spcBef>
                <a:spcPct val="30000"/>
              </a:spcBef>
              <a:defRPr sz="1200">
                <a:solidFill>
                  <a:schemeClr val="tx1"/>
                </a:solidFill>
                <a:latin typeface="Calibri" pitchFamily="34" charset="0"/>
                <a:ea typeface="MS PGothic" pitchFamily="34" charset="-128"/>
              </a:defRPr>
            </a:lvl4pPr>
            <a:lvl5pPr marL="2044444" indent="-227161" eaLnBrk="0" hangingPunct="0">
              <a:spcBef>
                <a:spcPct val="30000"/>
              </a:spcBef>
              <a:defRPr sz="1200">
                <a:solidFill>
                  <a:schemeClr val="tx1"/>
                </a:solidFill>
                <a:latin typeface="Calibri" pitchFamily="34" charset="0"/>
                <a:ea typeface="MS PGothic" pitchFamily="34" charset="-128"/>
              </a:defRPr>
            </a:lvl5pPr>
            <a:lvl6pPr marL="2498767" indent="-227161"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53087" indent="-227161"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07409" indent="-227161"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61729" indent="-227161"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C73FE2E-8CE6-4B1C-85B8-66A46BF34E3D}"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19</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27886036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baseline="0" dirty="0"/>
          </a:p>
          <a:p>
            <a:pPr eaLnBrk="1" hangingPunct="1"/>
            <a:endParaRPr lang="en-US" altLang="ms-MY" baseline="0" dirty="0"/>
          </a:p>
          <a:p>
            <a:pPr eaLnBrk="1" hangingPunct="1"/>
            <a:endParaRPr lang="en-US" altLang="ms-MY" baseline="0" dirty="0"/>
          </a:p>
          <a:p>
            <a:pPr eaLnBrk="1" hangingPunct="1"/>
            <a:endParaRPr lang="en-US" altLang="ms-MY" baseline="0" dirty="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500F318-DD58-4684-94ED-C3F55273153B}" type="slidenum">
              <a:rPr lang="ms-MY" altLang="ms-MY" smtClean="0"/>
              <a:pPr eaLnBrk="1" hangingPunct="1">
                <a:spcBef>
                  <a:spcPct val="0"/>
                </a:spcBef>
              </a:pPr>
              <a:t>20</a:t>
            </a:fld>
            <a:endParaRPr lang="ms-MY" altLang="ms-MY"/>
          </a:p>
        </p:txBody>
      </p:sp>
    </p:spTree>
    <p:extLst>
      <p:ext uri="{BB962C8B-B14F-4D97-AF65-F5344CB8AC3E}">
        <p14:creationId xmlns:p14="http://schemas.microsoft.com/office/powerpoint/2010/main" val="38733963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xfrm>
            <a:off x="90488" y="742950"/>
            <a:ext cx="6607175" cy="37179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210" indent="-171210">
              <a:buFont typeface="Arial" panose="020B0604020202020204" pitchFamily="34" charset="0"/>
              <a:buChar char="•"/>
            </a:pPr>
            <a:r>
              <a:rPr lang="en-MY" sz="1200" b="0" i="0" kern="1200" dirty="0" err="1">
                <a:solidFill>
                  <a:schemeClr val="tx1"/>
                </a:solidFill>
                <a:effectLst/>
                <a:latin typeface="+mn-lt"/>
                <a:ea typeface="+mn-ea"/>
                <a:cs typeface="+mn-cs"/>
              </a:rPr>
              <a:t>Peraturan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pra-kelayakan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adalah</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bertujuan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untuk</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menapis</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kontraktor-kontraktor</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supaya</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mereka</a:t>
            </a:r>
            <a:r>
              <a:rPr lang="en-MY" sz="1200" b="0" i="0" kern="1200" dirty="0">
                <a:solidFill>
                  <a:schemeClr val="tx1"/>
                </a:solidFill>
                <a:effectLst/>
                <a:latin typeface="+mn-lt"/>
                <a:ea typeface="+mn-ea"/>
                <a:cs typeface="+mn-cs"/>
              </a:rPr>
              <a:t> yang </a:t>
            </a:r>
            <a:r>
              <a:rPr lang="en-MY" sz="1200" b="0" i="0" kern="1200" dirty="0" err="1">
                <a:solidFill>
                  <a:schemeClr val="tx1"/>
                </a:solidFill>
                <a:effectLst/>
                <a:latin typeface="+mn-lt"/>
                <a:ea typeface="+mn-ea"/>
                <a:cs typeface="+mn-cs"/>
              </a:rPr>
              <a:t>mempunyai</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pengalaman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kebolehan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teknikal</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kewangan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secara</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pengurusan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bagi</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melaksanakan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sesuatu</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projek</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sahaja</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dibenarkan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mengambil</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bahagian</a:t>
            </a:r>
            <a:r>
              <a:rPr lang="en-MY" sz="1200" b="0" i="0" kern="1200" dirty="0">
                <a:solidFill>
                  <a:schemeClr val="tx1"/>
                </a:solidFill>
                <a:effectLst/>
                <a:latin typeface="+mn-lt"/>
                <a:ea typeface="+mn-ea"/>
                <a:cs typeface="+mn-cs"/>
              </a:rPr>
              <a:t> di </a:t>
            </a:r>
            <a:r>
              <a:rPr lang="en-MY" sz="1200" b="0" i="0" kern="1200" dirty="0" err="1">
                <a:solidFill>
                  <a:schemeClr val="tx1"/>
                </a:solidFill>
                <a:effectLst/>
                <a:latin typeface="+mn-lt"/>
                <a:ea typeface="+mn-ea"/>
                <a:cs typeface="+mn-cs"/>
              </a:rPr>
              <a:t>dalam</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sesuatu</a:t>
            </a:r>
            <a:r>
              <a:rPr lang="en-MY" sz="1200" b="0" i="0" kern="1200" dirty="0">
                <a:solidFill>
                  <a:schemeClr val="tx1"/>
                </a:solidFill>
                <a:effectLst/>
                <a:latin typeface="+mn-lt"/>
                <a:ea typeface="+mn-ea"/>
                <a:cs typeface="+mn-cs"/>
              </a:rPr>
              <a:t> tender yang </a:t>
            </a:r>
            <a:r>
              <a:rPr lang="en-MY" sz="1200" b="0" i="0" kern="1200" dirty="0" err="1">
                <a:solidFill>
                  <a:schemeClr val="tx1"/>
                </a:solidFill>
                <a:effectLst/>
                <a:latin typeface="+mn-lt"/>
                <a:ea typeface="+mn-ea"/>
                <a:cs typeface="+mn-cs"/>
              </a:rPr>
              <a:t>diadakan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setelah</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agensi</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mendapat</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kelulusan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khas</a:t>
            </a:r>
            <a:endParaRPr lang="en-US" altLang="ms-MY" baseline="0" dirty="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38272" indent="-283951" eaLnBrk="0" hangingPunct="0">
              <a:spcBef>
                <a:spcPct val="30000"/>
              </a:spcBef>
              <a:defRPr sz="1200">
                <a:solidFill>
                  <a:schemeClr val="tx1"/>
                </a:solidFill>
                <a:latin typeface="Calibri" pitchFamily="34" charset="0"/>
                <a:ea typeface="MS PGothic" pitchFamily="34" charset="-128"/>
              </a:defRPr>
            </a:lvl2pPr>
            <a:lvl3pPr marL="1135803" indent="-227161" eaLnBrk="0" hangingPunct="0">
              <a:spcBef>
                <a:spcPct val="30000"/>
              </a:spcBef>
              <a:defRPr sz="1200">
                <a:solidFill>
                  <a:schemeClr val="tx1"/>
                </a:solidFill>
                <a:latin typeface="Calibri" pitchFamily="34" charset="0"/>
                <a:ea typeface="MS PGothic" pitchFamily="34" charset="-128"/>
              </a:defRPr>
            </a:lvl3pPr>
            <a:lvl4pPr marL="1590124" indent="-227161" eaLnBrk="0" hangingPunct="0">
              <a:spcBef>
                <a:spcPct val="30000"/>
              </a:spcBef>
              <a:defRPr sz="1200">
                <a:solidFill>
                  <a:schemeClr val="tx1"/>
                </a:solidFill>
                <a:latin typeface="Calibri" pitchFamily="34" charset="0"/>
                <a:ea typeface="MS PGothic" pitchFamily="34" charset="-128"/>
              </a:defRPr>
            </a:lvl4pPr>
            <a:lvl5pPr marL="2044444" indent="-227161" eaLnBrk="0" hangingPunct="0">
              <a:spcBef>
                <a:spcPct val="30000"/>
              </a:spcBef>
              <a:defRPr sz="1200">
                <a:solidFill>
                  <a:schemeClr val="tx1"/>
                </a:solidFill>
                <a:latin typeface="Calibri" pitchFamily="34" charset="0"/>
                <a:ea typeface="MS PGothic" pitchFamily="34" charset="-128"/>
              </a:defRPr>
            </a:lvl5pPr>
            <a:lvl6pPr marL="2498767" indent="-227161"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53087" indent="-227161"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07409" indent="-227161"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61729" indent="-227161"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C73FE2E-8CE6-4B1C-85B8-66A46BF34E3D}"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21</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2713369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300">
                <a:solidFill>
                  <a:schemeClr val="tx1"/>
                </a:solidFill>
                <a:latin typeface="Calibri" pitchFamily="34" charset="0"/>
                <a:ea typeface="MS PGothic" pitchFamily="34" charset="-128"/>
              </a:defRPr>
            </a:lvl1pPr>
            <a:lvl2pPr marL="785762" indent="-302216" eaLnBrk="0" hangingPunct="0">
              <a:spcBef>
                <a:spcPct val="30000"/>
              </a:spcBef>
              <a:defRPr sz="1300">
                <a:solidFill>
                  <a:schemeClr val="tx1"/>
                </a:solidFill>
                <a:latin typeface="Calibri" pitchFamily="34" charset="0"/>
                <a:ea typeface="MS PGothic" pitchFamily="34" charset="-128"/>
              </a:defRPr>
            </a:lvl2pPr>
            <a:lvl3pPr marL="1208866" indent="-241773" eaLnBrk="0" hangingPunct="0">
              <a:spcBef>
                <a:spcPct val="30000"/>
              </a:spcBef>
              <a:defRPr sz="1300">
                <a:solidFill>
                  <a:schemeClr val="tx1"/>
                </a:solidFill>
                <a:latin typeface="Calibri" pitchFamily="34" charset="0"/>
                <a:ea typeface="MS PGothic" pitchFamily="34" charset="-128"/>
              </a:defRPr>
            </a:lvl3pPr>
            <a:lvl4pPr marL="1692412" indent="-241773" eaLnBrk="0" hangingPunct="0">
              <a:spcBef>
                <a:spcPct val="30000"/>
              </a:spcBef>
              <a:defRPr sz="1300">
                <a:solidFill>
                  <a:schemeClr val="tx1"/>
                </a:solidFill>
                <a:latin typeface="Calibri" pitchFamily="34" charset="0"/>
                <a:ea typeface="MS PGothic" pitchFamily="34" charset="-128"/>
              </a:defRPr>
            </a:lvl4pPr>
            <a:lvl5pPr marL="2175959" indent="-241773" eaLnBrk="0" hangingPunct="0">
              <a:spcBef>
                <a:spcPct val="30000"/>
              </a:spcBef>
              <a:defRPr sz="1300">
                <a:solidFill>
                  <a:schemeClr val="tx1"/>
                </a:solidFill>
                <a:latin typeface="Calibri" pitchFamily="34" charset="0"/>
                <a:ea typeface="MS PGothic" pitchFamily="34" charset="-128"/>
              </a:defRPr>
            </a:lvl5pPr>
            <a:lvl6pPr marL="2659506" indent="-241773" eaLnBrk="0" fontAlgn="base" hangingPunct="0">
              <a:spcBef>
                <a:spcPct val="30000"/>
              </a:spcBef>
              <a:spcAft>
                <a:spcPct val="0"/>
              </a:spcAft>
              <a:defRPr sz="1300">
                <a:solidFill>
                  <a:schemeClr val="tx1"/>
                </a:solidFill>
                <a:latin typeface="Calibri" pitchFamily="34" charset="0"/>
                <a:ea typeface="MS PGothic" pitchFamily="34" charset="-128"/>
              </a:defRPr>
            </a:lvl6pPr>
            <a:lvl7pPr marL="3143053" indent="-241773" eaLnBrk="0" fontAlgn="base" hangingPunct="0">
              <a:spcBef>
                <a:spcPct val="30000"/>
              </a:spcBef>
              <a:spcAft>
                <a:spcPct val="0"/>
              </a:spcAft>
              <a:defRPr sz="1300">
                <a:solidFill>
                  <a:schemeClr val="tx1"/>
                </a:solidFill>
                <a:latin typeface="Calibri" pitchFamily="34" charset="0"/>
                <a:ea typeface="MS PGothic" pitchFamily="34" charset="-128"/>
              </a:defRPr>
            </a:lvl7pPr>
            <a:lvl8pPr marL="3626599" indent="-241773" eaLnBrk="0" fontAlgn="base" hangingPunct="0">
              <a:spcBef>
                <a:spcPct val="30000"/>
              </a:spcBef>
              <a:spcAft>
                <a:spcPct val="0"/>
              </a:spcAft>
              <a:defRPr sz="1300">
                <a:solidFill>
                  <a:schemeClr val="tx1"/>
                </a:solidFill>
                <a:latin typeface="Calibri" pitchFamily="34" charset="0"/>
                <a:ea typeface="MS PGothic" pitchFamily="34" charset="-128"/>
              </a:defRPr>
            </a:lvl8pPr>
            <a:lvl9pPr marL="4110145" indent="-241773" eaLnBrk="0" fontAlgn="base" hangingPunct="0">
              <a:spcBef>
                <a:spcPct val="30000"/>
              </a:spcBef>
              <a:spcAft>
                <a:spcPct val="0"/>
              </a:spcAft>
              <a:defRPr sz="1300">
                <a:solidFill>
                  <a:schemeClr val="tx1"/>
                </a:solidFill>
                <a:latin typeface="Calibri" pitchFamily="34" charset="0"/>
                <a:ea typeface="MS PGothic" pitchFamily="34" charset="-128"/>
              </a:defRPr>
            </a:lvl9pPr>
          </a:lstStyle>
          <a:p>
            <a:pPr eaLnBrk="1" hangingPunct="1">
              <a:spcBef>
                <a:spcPct val="0"/>
              </a:spcBef>
            </a:pPr>
            <a:fld id="{97C4766E-3D98-47BA-90F4-E0B4E38CA563}" type="slidenum">
              <a:rPr lang="ms-MY" altLang="ms-MY" smtClean="0"/>
              <a:pPr eaLnBrk="1" hangingPunct="1">
                <a:spcBef>
                  <a:spcPct val="0"/>
                </a:spcBef>
              </a:pPr>
              <a:t>22</a:t>
            </a:fld>
            <a:endParaRPr lang="ms-MY" altLang="ms-MY"/>
          </a:p>
        </p:txBody>
      </p:sp>
    </p:spTree>
    <p:extLst>
      <p:ext uri="{BB962C8B-B14F-4D97-AF65-F5344CB8AC3E}">
        <p14:creationId xmlns:p14="http://schemas.microsoft.com/office/powerpoint/2010/main" val="17090079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121:notes"/>
          <p:cNvSpPr>
            <a:spLocks noGrp="1" noRot="1" noChangeAspect="1"/>
          </p:cNvSpPr>
          <p:nvPr>
            <p:ph type="sldImg" idx="2"/>
          </p:nvPr>
        </p:nvSpPr>
        <p:spPr>
          <a:xfrm>
            <a:off x="712788" y="1160463"/>
            <a:ext cx="5573712" cy="3135312"/>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0" name="Google Shape;120;p121:notes"/>
          <p:cNvSpPr txBox="1">
            <a:spLocks noGrp="1"/>
          </p:cNvSpPr>
          <p:nvPr>
            <p:ph type="body" idx="1"/>
          </p:nvPr>
        </p:nvSpPr>
        <p:spPr>
          <a:xfrm>
            <a:off x="700059" y="4468177"/>
            <a:ext cx="5600473" cy="3655780"/>
          </a:xfrm>
          <a:prstGeom prst="rect">
            <a:avLst/>
          </a:prstGeom>
          <a:noFill/>
          <a:ln>
            <a:noFill/>
          </a:ln>
        </p:spPr>
        <p:txBody>
          <a:bodyPr spcFirstLastPara="1" wrap="square" lIns="91297" tIns="45636" rIns="91297" bIns="45636" anchor="t" anchorCtr="0">
            <a:noAutofit/>
          </a:bodyPr>
          <a:lstStyle/>
          <a:p>
            <a:pPr>
              <a:buSzPts val="1400"/>
            </a:pPr>
            <a:endParaRPr/>
          </a:p>
        </p:txBody>
      </p:sp>
      <p:sp>
        <p:nvSpPr>
          <p:cNvPr id="121" name="Google Shape;121;p121:notes"/>
          <p:cNvSpPr txBox="1">
            <a:spLocks noGrp="1"/>
          </p:cNvSpPr>
          <p:nvPr>
            <p:ph type="sldNum" idx="12"/>
          </p:nvPr>
        </p:nvSpPr>
        <p:spPr>
          <a:xfrm>
            <a:off x="3965382" y="8818685"/>
            <a:ext cx="3033589" cy="465838"/>
          </a:xfrm>
          <a:prstGeom prst="rect">
            <a:avLst/>
          </a:prstGeom>
          <a:noFill/>
          <a:ln>
            <a:noFill/>
          </a:ln>
        </p:spPr>
        <p:txBody>
          <a:bodyPr spcFirstLastPara="1" wrap="square" lIns="91297" tIns="45636" rIns="91297" bIns="45636" anchor="b" anchorCtr="0">
            <a:noAutofit/>
          </a:bodyPr>
          <a:lstStyle/>
          <a:p>
            <a:pPr defTabSz="913120">
              <a:buClr>
                <a:srgbClr val="000000"/>
              </a:buClr>
              <a:buSzPts val="1300"/>
              <a:defRPr/>
            </a:pPr>
            <a:fld id="{00000000-1234-1234-1234-123412341234}" type="slidenum">
              <a:rPr lang="en-US" sz="1300" kern="0">
                <a:solidFill>
                  <a:srgbClr val="000000"/>
                </a:solidFill>
                <a:latin typeface="Calibri"/>
                <a:ea typeface="Calibri"/>
                <a:cs typeface="Calibri"/>
                <a:sym typeface="Calibri"/>
              </a:rPr>
              <a:pPr defTabSz="913120">
                <a:buClr>
                  <a:srgbClr val="000000"/>
                </a:buClr>
                <a:buSzPts val="1300"/>
                <a:defRPr/>
              </a:pPr>
              <a:t>23</a:t>
            </a:fld>
            <a:endParaRPr sz="1300" kern="0">
              <a:solidFill>
                <a:srgbClr val="000000"/>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300">
                <a:solidFill>
                  <a:schemeClr val="tx1"/>
                </a:solidFill>
                <a:latin typeface="Calibri" pitchFamily="34" charset="0"/>
                <a:ea typeface="MS PGothic" pitchFamily="34" charset="-128"/>
              </a:defRPr>
            </a:lvl1pPr>
            <a:lvl2pPr marL="785762" indent="-302216" eaLnBrk="0" hangingPunct="0">
              <a:spcBef>
                <a:spcPct val="30000"/>
              </a:spcBef>
              <a:defRPr sz="1300">
                <a:solidFill>
                  <a:schemeClr val="tx1"/>
                </a:solidFill>
                <a:latin typeface="Calibri" pitchFamily="34" charset="0"/>
                <a:ea typeface="MS PGothic" pitchFamily="34" charset="-128"/>
              </a:defRPr>
            </a:lvl2pPr>
            <a:lvl3pPr marL="1208866" indent="-241773" eaLnBrk="0" hangingPunct="0">
              <a:spcBef>
                <a:spcPct val="30000"/>
              </a:spcBef>
              <a:defRPr sz="1300">
                <a:solidFill>
                  <a:schemeClr val="tx1"/>
                </a:solidFill>
                <a:latin typeface="Calibri" pitchFamily="34" charset="0"/>
                <a:ea typeface="MS PGothic" pitchFamily="34" charset="-128"/>
              </a:defRPr>
            </a:lvl3pPr>
            <a:lvl4pPr marL="1692412" indent="-241773" eaLnBrk="0" hangingPunct="0">
              <a:spcBef>
                <a:spcPct val="30000"/>
              </a:spcBef>
              <a:defRPr sz="1300">
                <a:solidFill>
                  <a:schemeClr val="tx1"/>
                </a:solidFill>
                <a:latin typeface="Calibri" pitchFamily="34" charset="0"/>
                <a:ea typeface="MS PGothic" pitchFamily="34" charset="-128"/>
              </a:defRPr>
            </a:lvl4pPr>
            <a:lvl5pPr marL="2175959" indent="-241773" eaLnBrk="0" hangingPunct="0">
              <a:spcBef>
                <a:spcPct val="30000"/>
              </a:spcBef>
              <a:defRPr sz="1300">
                <a:solidFill>
                  <a:schemeClr val="tx1"/>
                </a:solidFill>
                <a:latin typeface="Calibri" pitchFamily="34" charset="0"/>
                <a:ea typeface="MS PGothic" pitchFamily="34" charset="-128"/>
              </a:defRPr>
            </a:lvl5pPr>
            <a:lvl6pPr marL="2659506" indent="-241773" eaLnBrk="0" fontAlgn="base" hangingPunct="0">
              <a:spcBef>
                <a:spcPct val="30000"/>
              </a:spcBef>
              <a:spcAft>
                <a:spcPct val="0"/>
              </a:spcAft>
              <a:defRPr sz="1300">
                <a:solidFill>
                  <a:schemeClr val="tx1"/>
                </a:solidFill>
                <a:latin typeface="Calibri" pitchFamily="34" charset="0"/>
                <a:ea typeface="MS PGothic" pitchFamily="34" charset="-128"/>
              </a:defRPr>
            </a:lvl6pPr>
            <a:lvl7pPr marL="3143053" indent="-241773" eaLnBrk="0" fontAlgn="base" hangingPunct="0">
              <a:spcBef>
                <a:spcPct val="30000"/>
              </a:spcBef>
              <a:spcAft>
                <a:spcPct val="0"/>
              </a:spcAft>
              <a:defRPr sz="1300">
                <a:solidFill>
                  <a:schemeClr val="tx1"/>
                </a:solidFill>
                <a:latin typeface="Calibri" pitchFamily="34" charset="0"/>
                <a:ea typeface="MS PGothic" pitchFamily="34" charset="-128"/>
              </a:defRPr>
            </a:lvl7pPr>
            <a:lvl8pPr marL="3626599" indent="-241773" eaLnBrk="0" fontAlgn="base" hangingPunct="0">
              <a:spcBef>
                <a:spcPct val="30000"/>
              </a:spcBef>
              <a:spcAft>
                <a:spcPct val="0"/>
              </a:spcAft>
              <a:defRPr sz="1300">
                <a:solidFill>
                  <a:schemeClr val="tx1"/>
                </a:solidFill>
                <a:latin typeface="Calibri" pitchFamily="34" charset="0"/>
                <a:ea typeface="MS PGothic" pitchFamily="34" charset="-128"/>
              </a:defRPr>
            </a:lvl8pPr>
            <a:lvl9pPr marL="4110145" indent="-241773" eaLnBrk="0" fontAlgn="base" hangingPunct="0">
              <a:spcBef>
                <a:spcPct val="30000"/>
              </a:spcBef>
              <a:spcAft>
                <a:spcPct val="0"/>
              </a:spcAft>
              <a:defRPr sz="1300">
                <a:solidFill>
                  <a:schemeClr val="tx1"/>
                </a:solidFill>
                <a:latin typeface="Calibri" pitchFamily="34" charset="0"/>
                <a:ea typeface="MS PGothic" pitchFamily="34" charset="-128"/>
              </a:defRPr>
            </a:lvl9pPr>
          </a:lstStyle>
          <a:p>
            <a:pPr defTabSz="913120" eaLnBrk="1" hangingPunct="1">
              <a:spcBef>
                <a:spcPct val="0"/>
              </a:spcBef>
              <a:defRPr/>
            </a:pPr>
            <a:fld id="{97C4766E-3D98-47BA-90F4-E0B4E38CA563}" type="slidenum">
              <a:rPr lang="ms-MY" altLang="ms-MY">
                <a:solidFill>
                  <a:prstClr val="black"/>
                </a:solidFill>
              </a:rPr>
              <a:pPr defTabSz="913120" eaLnBrk="1" hangingPunct="1">
                <a:spcBef>
                  <a:spcPct val="0"/>
                </a:spcBef>
                <a:defRPr/>
              </a:pPr>
              <a:t>24</a:t>
            </a:fld>
            <a:endParaRPr lang="ms-MY" altLang="ms-MY">
              <a:solidFill>
                <a:prstClr val="black"/>
              </a:solidFill>
            </a:endParaRPr>
          </a:p>
        </p:txBody>
      </p:sp>
    </p:spTree>
    <p:extLst>
      <p:ext uri="{BB962C8B-B14F-4D97-AF65-F5344CB8AC3E}">
        <p14:creationId xmlns:p14="http://schemas.microsoft.com/office/powerpoint/2010/main" val="12827263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300">
                <a:solidFill>
                  <a:schemeClr val="tx1"/>
                </a:solidFill>
                <a:latin typeface="Calibri" pitchFamily="34" charset="0"/>
                <a:ea typeface="MS PGothic" pitchFamily="34" charset="-128"/>
              </a:defRPr>
            </a:lvl1pPr>
            <a:lvl2pPr marL="785762" indent="-302216" eaLnBrk="0" hangingPunct="0">
              <a:spcBef>
                <a:spcPct val="30000"/>
              </a:spcBef>
              <a:defRPr sz="1300">
                <a:solidFill>
                  <a:schemeClr val="tx1"/>
                </a:solidFill>
                <a:latin typeface="Calibri" pitchFamily="34" charset="0"/>
                <a:ea typeface="MS PGothic" pitchFamily="34" charset="-128"/>
              </a:defRPr>
            </a:lvl2pPr>
            <a:lvl3pPr marL="1208866" indent="-241773" eaLnBrk="0" hangingPunct="0">
              <a:spcBef>
                <a:spcPct val="30000"/>
              </a:spcBef>
              <a:defRPr sz="1300">
                <a:solidFill>
                  <a:schemeClr val="tx1"/>
                </a:solidFill>
                <a:latin typeface="Calibri" pitchFamily="34" charset="0"/>
                <a:ea typeface="MS PGothic" pitchFamily="34" charset="-128"/>
              </a:defRPr>
            </a:lvl3pPr>
            <a:lvl4pPr marL="1692412" indent="-241773" eaLnBrk="0" hangingPunct="0">
              <a:spcBef>
                <a:spcPct val="30000"/>
              </a:spcBef>
              <a:defRPr sz="1300">
                <a:solidFill>
                  <a:schemeClr val="tx1"/>
                </a:solidFill>
                <a:latin typeface="Calibri" pitchFamily="34" charset="0"/>
                <a:ea typeface="MS PGothic" pitchFamily="34" charset="-128"/>
              </a:defRPr>
            </a:lvl4pPr>
            <a:lvl5pPr marL="2175959" indent="-241773" eaLnBrk="0" hangingPunct="0">
              <a:spcBef>
                <a:spcPct val="30000"/>
              </a:spcBef>
              <a:defRPr sz="1300">
                <a:solidFill>
                  <a:schemeClr val="tx1"/>
                </a:solidFill>
                <a:latin typeface="Calibri" pitchFamily="34" charset="0"/>
                <a:ea typeface="MS PGothic" pitchFamily="34" charset="-128"/>
              </a:defRPr>
            </a:lvl5pPr>
            <a:lvl6pPr marL="2659506" indent="-241773" eaLnBrk="0" fontAlgn="base" hangingPunct="0">
              <a:spcBef>
                <a:spcPct val="30000"/>
              </a:spcBef>
              <a:spcAft>
                <a:spcPct val="0"/>
              </a:spcAft>
              <a:defRPr sz="1300">
                <a:solidFill>
                  <a:schemeClr val="tx1"/>
                </a:solidFill>
                <a:latin typeface="Calibri" pitchFamily="34" charset="0"/>
                <a:ea typeface="MS PGothic" pitchFamily="34" charset="-128"/>
              </a:defRPr>
            </a:lvl6pPr>
            <a:lvl7pPr marL="3143053" indent="-241773" eaLnBrk="0" fontAlgn="base" hangingPunct="0">
              <a:spcBef>
                <a:spcPct val="30000"/>
              </a:spcBef>
              <a:spcAft>
                <a:spcPct val="0"/>
              </a:spcAft>
              <a:defRPr sz="1300">
                <a:solidFill>
                  <a:schemeClr val="tx1"/>
                </a:solidFill>
                <a:latin typeface="Calibri" pitchFamily="34" charset="0"/>
                <a:ea typeface="MS PGothic" pitchFamily="34" charset="-128"/>
              </a:defRPr>
            </a:lvl7pPr>
            <a:lvl8pPr marL="3626599" indent="-241773" eaLnBrk="0" fontAlgn="base" hangingPunct="0">
              <a:spcBef>
                <a:spcPct val="30000"/>
              </a:spcBef>
              <a:spcAft>
                <a:spcPct val="0"/>
              </a:spcAft>
              <a:defRPr sz="1300">
                <a:solidFill>
                  <a:schemeClr val="tx1"/>
                </a:solidFill>
                <a:latin typeface="Calibri" pitchFamily="34" charset="0"/>
                <a:ea typeface="MS PGothic" pitchFamily="34" charset="-128"/>
              </a:defRPr>
            </a:lvl8pPr>
            <a:lvl9pPr marL="4110145" indent="-241773" eaLnBrk="0" fontAlgn="base" hangingPunct="0">
              <a:spcBef>
                <a:spcPct val="30000"/>
              </a:spcBef>
              <a:spcAft>
                <a:spcPct val="0"/>
              </a:spcAft>
              <a:defRPr sz="1300">
                <a:solidFill>
                  <a:schemeClr val="tx1"/>
                </a:solidFill>
                <a:latin typeface="Calibri" pitchFamily="34" charset="0"/>
                <a:ea typeface="MS PGothic" pitchFamily="34" charset="-128"/>
              </a:defRPr>
            </a:lvl9pPr>
          </a:lstStyle>
          <a:p>
            <a:pPr defTabSz="913120" eaLnBrk="1" hangingPunct="1">
              <a:spcBef>
                <a:spcPct val="0"/>
              </a:spcBef>
              <a:defRPr/>
            </a:pPr>
            <a:fld id="{97C4766E-3D98-47BA-90F4-E0B4E38CA563}" type="slidenum">
              <a:rPr lang="ms-MY" altLang="ms-MY">
                <a:solidFill>
                  <a:prstClr val="black"/>
                </a:solidFill>
              </a:rPr>
              <a:pPr defTabSz="913120" eaLnBrk="1" hangingPunct="1">
                <a:spcBef>
                  <a:spcPct val="0"/>
                </a:spcBef>
                <a:defRPr/>
              </a:pPr>
              <a:t>25</a:t>
            </a:fld>
            <a:endParaRPr lang="ms-MY" altLang="ms-MY">
              <a:solidFill>
                <a:prstClr val="black"/>
              </a:solidFill>
            </a:endParaRPr>
          </a:p>
        </p:txBody>
      </p:sp>
    </p:spTree>
    <p:extLst>
      <p:ext uri="{BB962C8B-B14F-4D97-AF65-F5344CB8AC3E}">
        <p14:creationId xmlns:p14="http://schemas.microsoft.com/office/powerpoint/2010/main" val="1256533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300">
                <a:solidFill>
                  <a:schemeClr val="tx1"/>
                </a:solidFill>
                <a:latin typeface="Calibri" pitchFamily="34" charset="0"/>
                <a:ea typeface="MS PGothic" pitchFamily="34" charset="-128"/>
              </a:defRPr>
            </a:lvl1pPr>
            <a:lvl2pPr marL="785762" indent="-302216" eaLnBrk="0" hangingPunct="0">
              <a:spcBef>
                <a:spcPct val="30000"/>
              </a:spcBef>
              <a:defRPr sz="1300">
                <a:solidFill>
                  <a:schemeClr val="tx1"/>
                </a:solidFill>
                <a:latin typeface="Calibri" pitchFamily="34" charset="0"/>
                <a:ea typeface="MS PGothic" pitchFamily="34" charset="-128"/>
              </a:defRPr>
            </a:lvl2pPr>
            <a:lvl3pPr marL="1208866" indent="-241773" eaLnBrk="0" hangingPunct="0">
              <a:spcBef>
                <a:spcPct val="30000"/>
              </a:spcBef>
              <a:defRPr sz="1300">
                <a:solidFill>
                  <a:schemeClr val="tx1"/>
                </a:solidFill>
                <a:latin typeface="Calibri" pitchFamily="34" charset="0"/>
                <a:ea typeface="MS PGothic" pitchFamily="34" charset="-128"/>
              </a:defRPr>
            </a:lvl3pPr>
            <a:lvl4pPr marL="1692412" indent="-241773" eaLnBrk="0" hangingPunct="0">
              <a:spcBef>
                <a:spcPct val="30000"/>
              </a:spcBef>
              <a:defRPr sz="1300">
                <a:solidFill>
                  <a:schemeClr val="tx1"/>
                </a:solidFill>
                <a:latin typeface="Calibri" pitchFamily="34" charset="0"/>
                <a:ea typeface="MS PGothic" pitchFamily="34" charset="-128"/>
              </a:defRPr>
            </a:lvl4pPr>
            <a:lvl5pPr marL="2175959" indent="-241773" eaLnBrk="0" hangingPunct="0">
              <a:spcBef>
                <a:spcPct val="30000"/>
              </a:spcBef>
              <a:defRPr sz="1300">
                <a:solidFill>
                  <a:schemeClr val="tx1"/>
                </a:solidFill>
                <a:latin typeface="Calibri" pitchFamily="34" charset="0"/>
                <a:ea typeface="MS PGothic" pitchFamily="34" charset="-128"/>
              </a:defRPr>
            </a:lvl5pPr>
            <a:lvl6pPr marL="2659506" indent="-241773" eaLnBrk="0" fontAlgn="base" hangingPunct="0">
              <a:spcBef>
                <a:spcPct val="30000"/>
              </a:spcBef>
              <a:spcAft>
                <a:spcPct val="0"/>
              </a:spcAft>
              <a:defRPr sz="1300">
                <a:solidFill>
                  <a:schemeClr val="tx1"/>
                </a:solidFill>
                <a:latin typeface="Calibri" pitchFamily="34" charset="0"/>
                <a:ea typeface="MS PGothic" pitchFamily="34" charset="-128"/>
              </a:defRPr>
            </a:lvl6pPr>
            <a:lvl7pPr marL="3143053" indent="-241773" eaLnBrk="0" fontAlgn="base" hangingPunct="0">
              <a:spcBef>
                <a:spcPct val="30000"/>
              </a:spcBef>
              <a:spcAft>
                <a:spcPct val="0"/>
              </a:spcAft>
              <a:defRPr sz="1300">
                <a:solidFill>
                  <a:schemeClr val="tx1"/>
                </a:solidFill>
                <a:latin typeface="Calibri" pitchFamily="34" charset="0"/>
                <a:ea typeface="MS PGothic" pitchFamily="34" charset="-128"/>
              </a:defRPr>
            </a:lvl7pPr>
            <a:lvl8pPr marL="3626599" indent="-241773" eaLnBrk="0" fontAlgn="base" hangingPunct="0">
              <a:spcBef>
                <a:spcPct val="30000"/>
              </a:spcBef>
              <a:spcAft>
                <a:spcPct val="0"/>
              </a:spcAft>
              <a:defRPr sz="1300">
                <a:solidFill>
                  <a:schemeClr val="tx1"/>
                </a:solidFill>
                <a:latin typeface="Calibri" pitchFamily="34" charset="0"/>
                <a:ea typeface="MS PGothic" pitchFamily="34" charset="-128"/>
              </a:defRPr>
            </a:lvl8pPr>
            <a:lvl9pPr marL="4110145" indent="-241773" eaLnBrk="0" fontAlgn="base" hangingPunct="0">
              <a:spcBef>
                <a:spcPct val="30000"/>
              </a:spcBef>
              <a:spcAft>
                <a:spcPct val="0"/>
              </a:spcAft>
              <a:defRPr sz="1300">
                <a:solidFill>
                  <a:schemeClr val="tx1"/>
                </a:solidFill>
                <a:latin typeface="Calibri" pitchFamily="34" charset="0"/>
                <a:ea typeface="MS PGothic" pitchFamily="34" charset="-128"/>
              </a:defRPr>
            </a:lvl9pPr>
          </a:lstStyle>
          <a:p>
            <a:pPr defTabSz="913120" eaLnBrk="1" hangingPunct="1">
              <a:spcBef>
                <a:spcPct val="0"/>
              </a:spcBef>
              <a:defRPr/>
            </a:pPr>
            <a:fld id="{97C4766E-3D98-47BA-90F4-E0B4E38CA563}" type="slidenum">
              <a:rPr lang="ms-MY" altLang="ms-MY">
                <a:solidFill>
                  <a:prstClr val="black"/>
                </a:solidFill>
              </a:rPr>
              <a:pPr defTabSz="913120" eaLnBrk="1" hangingPunct="1">
                <a:spcBef>
                  <a:spcPct val="0"/>
                </a:spcBef>
                <a:defRPr/>
              </a:pPr>
              <a:t>26</a:t>
            </a:fld>
            <a:endParaRPr lang="ms-MY" altLang="ms-MY">
              <a:solidFill>
                <a:prstClr val="black"/>
              </a:solidFill>
            </a:endParaRPr>
          </a:p>
        </p:txBody>
      </p:sp>
    </p:spTree>
    <p:extLst>
      <p:ext uri="{BB962C8B-B14F-4D97-AF65-F5344CB8AC3E}">
        <p14:creationId xmlns:p14="http://schemas.microsoft.com/office/powerpoint/2010/main" val="12827263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300">
                <a:solidFill>
                  <a:schemeClr val="tx1"/>
                </a:solidFill>
                <a:latin typeface="Calibri" pitchFamily="34" charset="0"/>
                <a:ea typeface="MS PGothic" pitchFamily="34" charset="-128"/>
              </a:defRPr>
            </a:lvl1pPr>
            <a:lvl2pPr marL="785762" indent="-302216" eaLnBrk="0" hangingPunct="0">
              <a:spcBef>
                <a:spcPct val="30000"/>
              </a:spcBef>
              <a:defRPr sz="1300">
                <a:solidFill>
                  <a:schemeClr val="tx1"/>
                </a:solidFill>
                <a:latin typeface="Calibri" pitchFamily="34" charset="0"/>
                <a:ea typeface="MS PGothic" pitchFamily="34" charset="-128"/>
              </a:defRPr>
            </a:lvl2pPr>
            <a:lvl3pPr marL="1208866" indent="-241773" eaLnBrk="0" hangingPunct="0">
              <a:spcBef>
                <a:spcPct val="30000"/>
              </a:spcBef>
              <a:defRPr sz="1300">
                <a:solidFill>
                  <a:schemeClr val="tx1"/>
                </a:solidFill>
                <a:latin typeface="Calibri" pitchFamily="34" charset="0"/>
                <a:ea typeface="MS PGothic" pitchFamily="34" charset="-128"/>
              </a:defRPr>
            </a:lvl3pPr>
            <a:lvl4pPr marL="1692412" indent="-241773" eaLnBrk="0" hangingPunct="0">
              <a:spcBef>
                <a:spcPct val="30000"/>
              </a:spcBef>
              <a:defRPr sz="1300">
                <a:solidFill>
                  <a:schemeClr val="tx1"/>
                </a:solidFill>
                <a:latin typeface="Calibri" pitchFamily="34" charset="0"/>
                <a:ea typeface="MS PGothic" pitchFamily="34" charset="-128"/>
              </a:defRPr>
            </a:lvl4pPr>
            <a:lvl5pPr marL="2175959" indent="-241773" eaLnBrk="0" hangingPunct="0">
              <a:spcBef>
                <a:spcPct val="30000"/>
              </a:spcBef>
              <a:defRPr sz="1300">
                <a:solidFill>
                  <a:schemeClr val="tx1"/>
                </a:solidFill>
                <a:latin typeface="Calibri" pitchFamily="34" charset="0"/>
                <a:ea typeface="MS PGothic" pitchFamily="34" charset="-128"/>
              </a:defRPr>
            </a:lvl5pPr>
            <a:lvl6pPr marL="2659506" indent="-241773" eaLnBrk="0" fontAlgn="base" hangingPunct="0">
              <a:spcBef>
                <a:spcPct val="30000"/>
              </a:spcBef>
              <a:spcAft>
                <a:spcPct val="0"/>
              </a:spcAft>
              <a:defRPr sz="1300">
                <a:solidFill>
                  <a:schemeClr val="tx1"/>
                </a:solidFill>
                <a:latin typeface="Calibri" pitchFamily="34" charset="0"/>
                <a:ea typeface="MS PGothic" pitchFamily="34" charset="-128"/>
              </a:defRPr>
            </a:lvl6pPr>
            <a:lvl7pPr marL="3143053" indent="-241773" eaLnBrk="0" fontAlgn="base" hangingPunct="0">
              <a:spcBef>
                <a:spcPct val="30000"/>
              </a:spcBef>
              <a:spcAft>
                <a:spcPct val="0"/>
              </a:spcAft>
              <a:defRPr sz="1300">
                <a:solidFill>
                  <a:schemeClr val="tx1"/>
                </a:solidFill>
                <a:latin typeface="Calibri" pitchFamily="34" charset="0"/>
                <a:ea typeface="MS PGothic" pitchFamily="34" charset="-128"/>
              </a:defRPr>
            </a:lvl7pPr>
            <a:lvl8pPr marL="3626599" indent="-241773" eaLnBrk="0" fontAlgn="base" hangingPunct="0">
              <a:spcBef>
                <a:spcPct val="30000"/>
              </a:spcBef>
              <a:spcAft>
                <a:spcPct val="0"/>
              </a:spcAft>
              <a:defRPr sz="1300">
                <a:solidFill>
                  <a:schemeClr val="tx1"/>
                </a:solidFill>
                <a:latin typeface="Calibri" pitchFamily="34" charset="0"/>
                <a:ea typeface="MS PGothic" pitchFamily="34" charset="-128"/>
              </a:defRPr>
            </a:lvl8pPr>
            <a:lvl9pPr marL="4110145" indent="-241773" eaLnBrk="0" fontAlgn="base" hangingPunct="0">
              <a:spcBef>
                <a:spcPct val="30000"/>
              </a:spcBef>
              <a:spcAft>
                <a:spcPct val="0"/>
              </a:spcAft>
              <a:defRPr sz="1300">
                <a:solidFill>
                  <a:schemeClr val="tx1"/>
                </a:solidFill>
                <a:latin typeface="Calibri" pitchFamily="34" charset="0"/>
                <a:ea typeface="MS PGothic" pitchFamily="34" charset="-128"/>
              </a:defRPr>
            </a:lvl9pPr>
          </a:lstStyle>
          <a:p>
            <a:pPr defTabSz="913120" eaLnBrk="1" hangingPunct="1">
              <a:spcBef>
                <a:spcPct val="0"/>
              </a:spcBef>
              <a:defRPr/>
            </a:pPr>
            <a:fld id="{97C4766E-3D98-47BA-90F4-E0B4E38CA563}" type="slidenum">
              <a:rPr lang="ms-MY" altLang="ms-MY">
                <a:solidFill>
                  <a:prstClr val="black"/>
                </a:solidFill>
              </a:rPr>
              <a:pPr defTabSz="913120" eaLnBrk="1" hangingPunct="1">
                <a:spcBef>
                  <a:spcPct val="0"/>
                </a:spcBef>
                <a:defRPr/>
              </a:pPr>
              <a:t>27</a:t>
            </a:fld>
            <a:endParaRPr lang="ms-MY" altLang="ms-MY">
              <a:solidFill>
                <a:prstClr val="black"/>
              </a:solidFill>
            </a:endParaRPr>
          </a:p>
        </p:txBody>
      </p:sp>
    </p:spTree>
    <p:extLst>
      <p:ext uri="{BB962C8B-B14F-4D97-AF65-F5344CB8AC3E}">
        <p14:creationId xmlns:p14="http://schemas.microsoft.com/office/powerpoint/2010/main" val="1448639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13120"/>
            <a:fld id="{B2F2162D-99BC-4C17-90A3-4364F82F767F}" type="slidenum">
              <a:rPr lang="ms-MY">
                <a:solidFill>
                  <a:prstClr val="black"/>
                </a:solidFill>
                <a:latin typeface="Calibri" panose="020F0502020204030204"/>
              </a:rPr>
              <a:pPr defTabSz="913120"/>
              <a:t>5</a:t>
            </a:fld>
            <a:endParaRPr lang="ms-MY">
              <a:solidFill>
                <a:prstClr val="black"/>
              </a:solidFill>
              <a:latin typeface="Calibri" panose="020F0502020204030204"/>
            </a:endParaRPr>
          </a:p>
        </p:txBody>
      </p:sp>
    </p:spTree>
    <p:extLst>
      <p:ext uri="{BB962C8B-B14F-4D97-AF65-F5344CB8AC3E}">
        <p14:creationId xmlns:p14="http://schemas.microsoft.com/office/powerpoint/2010/main" val="13963115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10:notes"/>
          <p:cNvSpPr>
            <a:spLocks noGrp="1" noRot="1" noChangeAspect="1"/>
          </p:cNvSpPr>
          <p:nvPr>
            <p:ph type="sldImg" idx="2"/>
          </p:nvPr>
        </p:nvSpPr>
        <p:spPr>
          <a:xfrm>
            <a:off x="712788" y="1160463"/>
            <a:ext cx="5573712" cy="31353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8" name="Google Shape;128;p10:notes"/>
          <p:cNvSpPr txBox="1">
            <a:spLocks noGrp="1"/>
          </p:cNvSpPr>
          <p:nvPr>
            <p:ph type="body" idx="1"/>
          </p:nvPr>
        </p:nvSpPr>
        <p:spPr>
          <a:xfrm>
            <a:off x="700059" y="4468177"/>
            <a:ext cx="5600473" cy="3655780"/>
          </a:xfrm>
          <a:prstGeom prst="rect">
            <a:avLst/>
          </a:prstGeom>
          <a:noFill/>
          <a:ln>
            <a:noFill/>
          </a:ln>
        </p:spPr>
        <p:txBody>
          <a:bodyPr spcFirstLastPara="1" wrap="square" lIns="91297" tIns="45636" rIns="91297" bIns="45636" anchor="t" anchorCtr="0">
            <a:noAutofit/>
          </a:bodyPr>
          <a:lstStyle/>
          <a:p>
            <a:pPr marL="285350" indent="-209257">
              <a:buClr>
                <a:schemeClr val="dk1"/>
              </a:buClr>
              <a:buSzPts val="1200"/>
            </a:pPr>
            <a:endParaRPr/>
          </a:p>
        </p:txBody>
      </p:sp>
      <p:sp>
        <p:nvSpPr>
          <p:cNvPr id="129" name="Google Shape;129;p10:notes"/>
          <p:cNvSpPr txBox="1">
            <a:spLocks noGrp="1"/>
          </p:cNvSpPr>
          <p:nvPr>
            <p:ph type="sldNum" idx="12"/>
          </p:nvPr>
        </p:nvSpPr>
        <p:spPr>
          <a:xfrm>
            <a:off x="3965382" y="8818685"/>
            <a:ext cx="3033589" cy="465838"/>
          </a:xfrm>
          <a:prstGeom prst="rect">
            <a:avLst/>
          </a:prstGeom>
          <a:noFill/>
          <a:ln>
            <a:noFill/>
          </a:ln>
        </p:spPr>
        <p:txBody>
          <a:bodyPr spcFirstLastPara="1" wrap="square" lIns="91297" tIns="45636" rIns="91297" bIns="45636" anchor="b" anchorCtr="0">
            <a:noAutofit/>
          </a:bodyPr>
          <a:lstStyle/>
          <a:p>
            <a:pPr defTabSz="913120">
              <a:buClr>
                <a:srgbClr val="000000"/>
              </a:buClr>
              <a:buSzPts val="1400"/>
              <a:defRPr/>
            </a:pPr>
            <a:fld id="{00000000-1234-1234-1234-123412341234}" type="slidenum">
              <a:rPr lang="en-US" sz="1400" kern="0">
                <a:solidFill>
                  <a:srgbClr val="000000"/>
                </a:solidFill>
                <a:latin typeface="Arial"/>
                <a:cs typeface="Arial"/>
                <a:sym typeface="Arial"/>
              </a:rPr>
              <a:pPr defTabSz="913120">
                <a:buClr>
                  <a:srgbClr val="000000"/>
                </a:buClr>
                <a:buSzPts val="1400"/>
                <a:defRPr/>
              </a:pPr>
              <a:t>29</a:t>
            </a:fld>
            <a:endParaRPr sz="1400" kern="0">
              <a:solidFill>
                <a:srgbClr val="000000"/>
              </a:solidFill>
              <a:latin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13120">
              <a:defRPr/>
            </a:pPr>
            <a:fld id="{B2F2162D-99BC-4C17-90A3-4364F82F767F}" type="slidenum">
              <a:rPr lang="ms-MY">
                <a:solidFill>
                  <a:prstClr val="black"/>
                </a:solidFill>
                <a:latin typeface="Calibri" panose="020F0502020204030204"/>
              </a:rPr>
              <a:pPr defTabSz="913120">
                <a:defRPr/>
              </a:pPr>
              <a:t>30</a:t>
            </a:fld>
            <a:endParaRPr lang="ms-MY">
              <a:solidFill>
                <a:prstClr val="black"/>
              </a:solidFill>
              <a:latin typeface="Calibri" panose="020F0502020204030204"/>
            </a:endParaRPr>
          </a:p>
        </p:txBody>
      </p:sp>
    </p:spTree>
    <p:extLst>
      <p:ext uri="{BB962C8B-B14F-4D97-AF65-F5344CB8AC3E}">
        <p14:creationId xmlns:p14="http://schemas.microsoft.com/office/powerpoint/2010/main" val="11066546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13120">
              <a:defRPr/>
            </a:pPr>
            <a:fld id="{B2F2162D-99BC-4C17-90A3-4364F82F767F}" type="slidenum">
              <a:rPr lang="ms-MY">
                <a:solidFill>
                  <a:prstClr val="black"/>
                </a:solidFill>
                <a:latin typeface="Calibri" panose="020F0502020204030204"/>
              </a:rPr>
              <a:pPr defTabSz="913120">
                <a:defRPr/>
              </a:pPr>
              <a:t>32</a:t>
            </a:fld>
            <a:endParaRPr lang="ms-MY">
              <a:solidFill>
                <a:prstClr val="black"/>
              </a:solidFill>
              <a:latin typeface="Calibri" panose="020F0502020204030204"/>
            </a:endParaRPr>
          </a:p>
        </p:txBody>
      </p:sp>
    </p:spTree>
    <p:extLst>
      <p:ext uri="{BB962C8B-B14F-4D97-AF65-F5344CB8AC3E}">
        <p14:creationId xmlns:p14="http://schemas.microsoft.com/office/powerpoint/2010/main" val="31233301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97C4766E-3D98-47BA-90F4-E0B4E38CA563}" type="slidenum">
              <a:rPr lang="ms-MY" altLang="ms-MY" smtClean="0"/>
              <a:pPr eaLnBrk="1" hangingPunct="1">
                <a:spcBef>
                  <a:spcPct val="0"/>
                </a:spcBef>
              </a:pPr>
              <a:t>33</a:t>
            </a:fld>
            <a:endParaRPr lang="ms-MY" altLang="ms-MY"/>
          </a:p>
        </p:txBody>
      </p:sp>
    </p:spTree>
    <p:extLst>
      <p:ext uri="{BB962C8B-B14F-4D97-AF65-F5344CB8AC3E}">
        <p14:creationId xmlns:p14="http://schemas.microsoft.com/office/powerpoint/2010/main" val="31210914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13120">
              <a:defRPr/>
            </a:pPr>
            <a:fld id="{B2F2162D-99BC-4C17-90A3-4364F82F767F}" type="slidenum">
              <a:rPr lang="ms-MY">
                <a:solidFill>
                  <a:prstClr val="black"/>
                </a:solidFill>
                <a:latin typeface="Calibri" panose="020F0502020204030204"/>
              </a:rPr>
              <a:pPr defTabSz="913120">
                <a:defRPr/>
              </a:pPr>
              <a:t>34</a:t>
            </a:fld>
            <a:endParaRPr lang="ms-MY">
              <a:solidFill>
                <a:prstClr val="black"/>
              </a:solidFill>
              <a:latin typeface="Calibri" panose="020F0502020204030204"/>
            </a:endParaRPr>
          </a:p>
        </p:txBody>
      </p:sp>
    </p:spTree>
    <p:extLst>
      <p:ext uri="{BB962C8B-B14F-4D97-AF65-F5344CB8AC3E}">
        <p14:creationId xmlns:p14="http://schemas.microsoft.com/office/powerpoint/2010/main" val="1867626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noTextEdit="1"/>
          </p:cNvSpPr>
          <p:nvPr>
            <p:ph type="sldImg"/>
          </p:nvPr>
        </p:nvSpPr>
        <p:spPr bwMode="auto">
          <a:prstGeom prst="rect">
            <a:avLst/>
          </a:prstGeom>
          <a:noFill/>
          <a:ln>
            <a:solidFill>
              <a:srgbClr val="000000"/>
            </a:solidFill>
            <a:miter lim="800000"/>
            <a:headEnd/>
            <a:tailEnd/>
          </a:ln>
        </p:spPr>
      </p:sp>
      <p:sp>
        <p:nvSpPr>
          <p:cNvPr id="5" name="Notes Placeholder 2"/>
          <p:cNvSpPr>
            <a:spLocks noGrp="1"/>
          </p:cNvSpPr>
          <p:nvPr>
            <p:ph type="body" idx="1"/>
          </p:nvPr>
        </p:nvSpPr>
        <p:spPr bwMode="auto">
          <a:prstGeom prst="rect">
            <a:avLst/>
          </a:prstGeom>
          <a:noFill/>
        </p:spPr>
        <p:txBody>
          <a:bodyPr wrap="square" numCol="1" anchor="t" anchorCtr="0" compatLnSpc="1">
            <a:prstTxWarp prst="textNoShape">
              <a:avLst/>
            </a:prstTxWarp>
          </a:bodyPr>
          <a:lstStyle/>
          <a:p>
            <a:pPr defTabSz="795899">
              <a:defRPr/>
            </a:pPr>
            <a:endParaRPr lang="ms-MY" sz="900" dirty="0"/>
          </a:p>
          <a:p>
            <a:pPr marL="148933" indent="-148933">
              <a:buFont typeface="Arial"/>
              <a:buChar char="•"/>
              <a:defRPr/>
            </a:pPr>
            <a:endParaRPr lang="en-US" dirty="0"/>
          </a:p>
        </p:txBody>
      </p:sp>
      <p:sp>
        <p:nvSpPr>
          <p:cNvPr id="6" name="Slide Number Placeholder 3"/>
          <p:cNvSpPr>
            <a:spLocks noGrp="1"/>
          </p:cNvSpPr>
          <p:nvPr>
            <p:ph type="sldNum" sz="quarter" idx="5"/>
          </p:nvPr>
        </p:nvSpPr>
        <p:spPr bwMode="auto">
          <a:prstGeom prst="rect">
            <a:avLst/>
          </a:prstGeom>
          <a:noFill/>
        </p:spPr>
        <p:txBody>
          <a:bodyPr/>
          <a:lstStyle>
            <a:lvl1pPr>
              <a:spcBef>
                <a:spcPts val="0"/>
              </a:spcBef>
              <a:defRPr sz="1100">
                <a:solidFill>
                  <a:schemeClr val="tx1"/>
                </a:solidFill>
                <a:latin typeface="Calibri"/>
                <a:ea typeface="MS PGothic"/>
              </a:defRPr>
            </a:lvl1pPr>
            <a:lvl2pPr marL="645375" indent="-248221">
              <a:spcBef>
                <a:spcPts val="0"/>
              </a:spcBef>
              <a:defRPr sz="1100">
                <a:solidFill>
                  <a:schemeClr val="tx1"/>
                </a:solidFill>
                <a:latin typeface="Calibri"/>
                <a:ea typeface="MS PGothic"/>
              </a:defRPr>
            </a:lvl2pPr>
            <a:lvl3pPr marL="992884" indent="-198577">
              <a:spcBef>
                <a:spcPts val="0"/>
              </a:spcBef>
              <a:defRPr sz="1100">
                <a:solidFill>
                  <a:schemeClr val="tx1"/>
                </a:solidFill>
                <a:latin typeface="Calibri"/>
                <a:ea typeface="MS PGothic"/>
              </a:defRPr>
            </a:lvl3pPr>
            <a:lvl4pPr marL="1390038" indent="-198577">
              <a:spcBef>
                <a:spcPts val="0"/>
              </a:spcBef>
              <a:defRPr sz="1100">
                <a:solidFill>
                  <a:schemeClr val="tx1"/>
                </a:solidFill>
                <a:latin typeface="Calibri"/>
                <a:ea typeface="MS PGothic"/>
              </a:defRPr>
            </a:lvl4pPr>
            <a:lvl5pPr marL="1787190" indent="-198577">
              <a:spcBef>
                <a:spcPts val="0"/>
              </a:spcBef>
              <a:defRPr sz="1100">
                <a:solidFill>
                  <a:schemeClr val="tx1"/>
                </a:solidFill>
                <a:latin typeface="Calibri"/>
                <a:ea typeface="MS PGothic"/>
              </a:defRPr>
            </a:lvl5pPr>
            <a:lvl6pPr marL="2184344" indent="-198577">
              <a:spcBef>
                <a:spcPts val="0"/>
              </a:spcBef>
              <a:spcAft>
                <a:spcPts val="0"/>
              </a:spcAft>
              <a:defRPr sz="1100">
                <a:solidFill>
                  <a:schemeClr val="tx1"/>
                </a:solidFill>
                <a:latin typeface="Calibri"/>
                <a:ea typeface="MS PGothic"/>
              </a:defRPr>
            </a:lvl6pPr>
            <a:lvl7pPr marL="2581496" indent="-198577">
              <a:spcBef>
                <a:spcPts val="0"/>
              </a:spcBef>
              <a:spcAft>
                <a:spcPts val="0"/>
              </a:spcAft>
              <a:defRPr sz="1100">
                <a:solidFill>
                  <a:schemeClr val="tx1"/>
                </a:solidFill>
                <a:latin typeface="Calibri"/>
                <a:ea typeface="MS PGothic"/>
              </a:defRPr>
            </a:lvl7pPr>
            <a:lvl8pPr marL="2978651" indent="-198577">
              <a:spcBef>
                <a:spcPts val="0"/>
              </a:spcBef>
              <a:spcAft>
                <a:spcPts val="0"/>
              </a:spcAft>
              <a:defRPr sz="1100">
                <a:solidFill>
                  <a:schemeClr val="tx1"/>
                </a:solidFill>
                <a:latin typeface="Calibri"/>
                <a:ea typeface="MS PGothic"/>
              </a:defRPr>
            </a:lvl8pPr>
            <a:lvl9pPr marL="3375805" indent="-198577">
              <a:spcBef>
                <a:spcPts val="0"/>
              </a:spcBef>
              <a:spcAft>
                <a:spcPts val="0"/>
              </a:spcAft>
              <a:defRPr sz="1100">
                <a:solidFill>
                  <a:schemeClr val="tx1"/>
                </a:solidFill>
                <a:latin typeface="Calibri"/>
                <a:ea typeface="MS PGothic"/>
              </a:defRPr>
            </a:lvl9pPr>
          </a:lstStyle>
          <a:p>
            <a:pPr marL="0" marR="0" lvl="0" indent="0" algn="r" defTabSz="795899" rtl="0" eaLnBrk="1" fontAlgn="auto" latinLnBrk="0" hangingPunct="1">
              <a:lnSpc>
                <a:spcPct val="100000"/>
              </a:lnSpc>
              <a:spcBef>
                <a:spcPts val="0"/>
              </a:spcBef>
              <a:spcAft>
                <a:spcPts val="0"/>
              </a:spcAft>
              <a:buClrTx/>
              <a:buSzTx/>
              <a:buFont typeface="Arial"/>
              <a:buNone/>
              <a:tabLst/>
              <a:defRPr/>
            </a:pPr>
            <a:fld id="{2DE2E1E5-7C99-461D-8E72-EDCD36DD2623}" type="slidenum">
              <a:rPr kumimoji="0" lang="ms-MY" sz="1100" b="0" i="0" u="none" strike="noStrike" kern="0" cap="none" spc="0" normalizeH="0" baseline="0" noProof="0">
                <a:ln>
                  <a:noFill/>
                </a:ln>
                <a:solidFill>
                  <a:prstClr val="black"/>
                </a:solidFill>
                <a:effectLst/>
                <a:uLnTx/>
                <a:uFillTx/>
                <a:latin typeface="Calibri"/>
                <a:ea typeface="MS PGothic"/>
                <a:cs typeface="Arial"/>
                <a:sym typeface="Arial"/>
              </a:rPr>
              <a:pPr marL="0" marR="0" lvl="0" indent="0" algn="r" defTabSz="795899" rtl="0" eaLnBrk="1" fontAlgn="auto" latinLnBrk="0" hangingPunct="1">
                <a:lnSpc>
                  <a:spcPct val="100000"/>
                </a:lnSpc>
                <a:spcBef>
                  <a:spcPts val="0"/>
                </a:spcBef>
                <a:spcAft>
                  <a:spcPts val="0"/>
                </a:spcAft>
                <a:buClrTx/>
                <a:buSzTx/>
                <a:buFont typeface="Arial"/>
                <a:buNone/>
                <a:tabLst/>
                <a:defRPr/>
              </a:pPr>
              <a:t>35</a:t>
            </a:fld>
            <a:endParaRPr kumimoji="0" lang="ms-MY" sz="1100" b="0" i="0" u="none" strike="noStrike" kern="0" cap="none" spc="0" normalizeH="0" baseline="0" noProof="0">
              <a:ln>
                <a:noFill/>
              </a:ln>
              <a:solidFill>
                <a:prstClr val="black"/>
              </a:solidFill>
              <a:effectLst/>
              <a:uLnTx/>
              <a:uFillTx/>
              <a:latin typeface="Calibri"/>
              <a:ea typeface="MS PGothic"/>
              <a:cs typeface="Arial"/>
              <a:sym typeface="Arial"/>
            </a:endParaRPr>
          </a:p>
        </p:txBody>
      </p:sp>
    </p:spTree>
    <p:extLst>
      <p:ext uri="{BB962C8B-B14F-4D97-AF65-F5344CB8AC3E}">
        <p14:creationId xmlns:p14="http://schemas.microsoft.com/office/powerpoint/2010/main" val="29911699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13120">
              <a:defRPr/>
            </a:pPr>
            <a:fld id="{B2F2162D-99BC-4C17-90A3-4364F82F767F}" type="slidenum">
              <a:rPr lang="ms-MY">
                <a:solidFill>
                  <a:prstClr val="black"/>
                </a:solidFill>
                <a:latin typeface="Calibri" panose="020F0502020204030204"/>
              </a:rPr>
              <a:pPr defTabSz="913120">
                <a:defRPr/>
              </a:pPr>
              <a:t>36</a:t>
            </a:fld>
            <a:endParaRPr lang="ms-MY">
              <a:solidFill>
                <a:prstClr val="black"/>
              </a:solidFill>
              <a:latin typeface="Calibri" panose="020F0502020204030204"/>
            </a:endParaRPr>
          </a:p>
        </p:txBody>
      </p:sp>
    </p:spTree>
    <p:extLst>
      <p:ext uri="{BB962C8B-B14F-4D97-AF65-F5344CB8AC3E}">
        <p14:creationId xmlns:p14="http://schemas.microsoft.com/office/powerpoint/2010/main" val="9460010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noTextEdit="1"/>
          </p:cNvSpPr>
          <p:nvPr>
            <p:ph type="sldImg"/>
          </p:nvPr>
        </p:nvSpPr>
        <p:spPr bwMode="auto">
          <a:xfrm>
            <a:off x="92075" y="746125"/>
            <a:ext cx="6618288" cy="3724275"/>
          </a:xfrm>
          <a:prstGeom prst="rect">
            <a:avLst/>
          </a:prstGeom>
          <a:noFill/>
          <a:ln>
            <a:solidFill>
              <a:srgbClr val="000000"/>
            </a:solidFill>
            <a:miter lim="800000"/>
            <a:headEnd/>
            <a:tailEnd/>
          </a:ln>
        </p:spPr>
      </p:sp>
      <p:sp>
        <p:nvSpPr>
          <p:cNvPr id="5" name="Notes Placeholder 2"/>
          <p:cNvSpPr>
            <a:spLocks noGrp="1"/>
          </p:cNvSpPr>
          <p:nvPr>
            <p:ph type="body" idx="1"/>
          </p:nvPr>
        </p:nvSpPr>
        <p:spPr bwMode="auto">
          <a:prstGeom prst="rect">
            <a:avLst/>
          </a:prstGeom>
          <a:noFill/>
        </p:spPr>
        <p:txBody>
          <a:bodyPr wrap="square" numCol="1" anchor="t" anchorCtr="0" compatLnSpc="1">
            <a:prstTxWarp prst="textNoShape">
              <a:avLst/>
            </a:prstTxWarp>
          </a:bodyPr>
          <a:lstStyle/>
          <a:p>
            <a:pPr algn="l">
              <a:defRPr/>
            </a:pPr>
            <a:endParaRPr lang="en-US" dirty="0"/>
          </a:p>
        </p:txBody>
      </p:sp>
      <p:sp>
        <p:nvSpPr>
          <p:cNvPr id="6" name="Slide Number Placeholder 3"/>
          <p:cNvSpPr>
            <a:spLocks noGrp="1"/>
          </p:cNvSpPr>
          <p:nvPr>
            <p:ph type="sldNum" sz="quarter" idx="5"/>
          </p:nvPr>
        </p:nvSpPr>
        <p:spPr bwMode="auto">
          <a:prstGeom prst="rect">
            <a:avLst/>
          </a:prstGeom>
          <a:noFill/>
        </p:spPr>
        <p:txBody>
          <a:bodyPr/>
          <a:lstStyle>
            <a:lvl1pPr>
              <a:defRPr>
                <a:solidFill>
                  <a:schemeClr val="tx1"/>
                </a:solidFill>
                <a:latin typeface="Arial"/>
                <a:cs typeface="Arial"/>
              </a:defRPr>
            </a:lvl1pPr>
            <a:lvl2pPr marL="742504" indent="-285579">
              <a:defRPr>
                <a:solidFill>
                  <a:schemeClr val="tx1"/>
                </a:solidFill>
                <a:latin typeface="Arial"/>
                <a:cs typeface="Arial"/>
              </a:defRPr>
            </a:lvl2pPr>
            <a:lvl3pPr marL="1142314" indent="-228463">
              <a:defRPr>
                <a:solidFill>
                  <a:schemeClr val="tx1"/>
                </a:solidFill>
                <a:latin typeface="Arial"/>
                <a:cs typeface="Arial"/>
              </a:defRPr>
            </a:lvl3pPr>
            <a:lvl4pPr marL="1599240" indent="-228463">
              <a:defRPr>
                <a:solidFill>
                  <a:schemeClr val="tx1"/>
                </a:solidFill>
                <a:latin typeface="Arial"/>
                <a:cs typeface="Arial"/>
              </a:defRPr>
            </a:lvl4pPr>
            <a:lvl5pPr marL="2056166" indent="-228463">
              <a:defRPr>
                <a:solidFill>
                  <a:schemeClr val="tx1"/>
                </a:solidFill>
                <a:latin typeface="Arial"/>
                <a:cs typeface="Arial"/>
              </a:defRPr>
            </a:lvl5pPr>
            <a:lvl6pPr marL="2513091" indent="-228463">
              <a:spcBef>
                <a:spcPts val="0"/>
              </a:spcBef>
              <a:spcAft>
                <a:spcPts val="0"/>
              </a:spcAft>
              <a:defRPr>
                <a:solidFill>
                  <a:schemeClr val="tx1"/>
                </a:solidFill>
                <a:latin typeface="Arial"/>
                <a:cs typeface="Arial"/>
              </a:defRPr>
            </a:lvl6pPr>
            <a:lvl7pPr marL="2970017" indent="-228463">
              <a:spcBef>
                <a:spcPts val="0"/>
              </a:spcBef>
              <a:spcAft>
                <a:spcPts val="0"/>
              </a:spcAft>
              <a:defRPr>
                <a:solidFill>
                  <a:schemeClr val="tx1"/>
                </a:solidFill>
                <a:latin typeface="Arial"/>
                <a:cs typeface="Arial"/>
              </a:defRPr>
            </a:lvl7pPr>
            <a:lvl8pPr marL="3426943" indent="-228463">
              <a:spcBef>
                <a:spcPts val="0"/>
              </a:spcBef>
              <a:spcAft>
                <a:spcPts val="0"/>
              </a:spcAft>
              <a:defRPr>
                <a:solidFill>
                  <a:schemeClr val="tx1"/>
                </a:solidFill>
                <a:latin typeface="Arial"/>
                <a:cs typeface="Arial"/>
              </a:defRPr>
            </a:lvl8pPr>
            <a:lvl9pPr marL="3883868" indent="-228463">
              <a:spcBef>
                <a:spcPts val="0"/>
              </a:spcBef>
              <a:spcAft>
                <a:spcPts val="0"/>
              </a:spcAft>
              <a:defRPr>
                <a:solidFill>
                  <a:schemeClr val="tx1"/>
                </a:solidFill>
                <a:latin typeface="Arial"/>
                <a:cs typeface="Arial"/>
              </a:defRPr>
            </a:lvl9pPr>
          </a:lstStyle>
          <a:p>
            <a:pPr>
              <a:defRPr/>
            </a:pPr>
            <a:fld id="{33DC6260-8549-4EA1-89D8-EDABD61DEBDB}" type="slidenum">
              <a:rPr lang="ms-MY">
                <a:latin typeface="Calibri"/>
                <a:ea typeface="MS PGothic"/>
              </a:rPr>
              <a:t>37</a:t>
            </a:fld>
            <a:endParaRPr lang="ms-MY">
              <a:latin typeface="Calibri"/>
              <a:ea typeface="MS PGothic"/>
            </a:endParaRPr>
          </a:p>
        </p:txBody>
      </p:sp>
    </p:spTree>
    <p:extLst>
      <p:ext uri="{BB962C8B-B14F-4D97-AF65-F5344CB8AC3E}">
        <p14:creationId xmlns:p14="http://schemas.microsoft.com/office/powerpoint/2010/main" val="27892823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56006" indent="-290772" eaLnBrk="0" hangingPunct="0">
              <a:spcBef>
                <a:spcPct val="30000"/>
              </a:spcBef>
              <a:defRPr sz="1200">
                <a:solidFill>
                  <a:schemeClr val="tx1"/>
                </a:solidFill>
                <a:latin typeface="Calibri" pitchFamily="34" charset="0"/>
                <a:ea typeface="MS PGothic" pitchFamily="34" charset="-128"/>
              </a:defRPr>
            </a:lvl2pPr>
            <a:lvl3pPr marL="1163087" indent="-232617" eaLnBrk="0" hangingPunct="0">
              <a:spcBef>
                <a:spcPct val="30000"/>
              </a:spcBef>
              <a:defRPr sz="1200">
                <a:solidFill>
                  <a:schemeClr val="tx1"/>
                </a:solidFill>
                <a:latin typeface="Calibri" pitchFamily="34" charset="0"/>
                <a:ea typeface="MS PGothic" pitchFamily="34" charset="-128"/>
              </a:defRPr>
            </a:lvl3pPr>
            <a:lvl4pPr marL="1628321" indent="-232617" eaLnBrk="0" hangingPunct="0">
              <a:spcBef>
                <a:spcPct val="30000"/>
              </a:spcBef>
              <a:defRPr sz="1200">
                <a:solidFill>
                  <a:schemeClr val="tx1"/>
                </a:solidFill>
                <a:latin typeface="Calibri" pitchFamily="34" charset="0"/>
                <a:ea typeface="MS PGothic" pitchFamily="34" charset="-128"/>
              </a:defRPr>
            </a:lvl4pPr>
            <a:lvl5pPr marL="2093556" indent="-232617" eaLnBrk="0" hangingPunct="0">
              <a:spcBef>
                <a:spcPct val="30000"/>
              </a:spcBef>
              <a:defRPr sz="1200">
                <a:solidFill>
                  <a:schemeClr val="tx1"/>
                </a:solidFill>
                <a:latin typeface="Calibri" pitchFamily="34" charset="0"/>
                <a:ea typeface="MS PGothic" pitchFamily="34" charset="-128"/>
              </a:defRPr>
            </a:lvl5pPr>
            <a:lvl6pPr marL="2558791" indent="-232617" eaLnBrk="0" fontAlgn="base" hangingPunct="0">
              <a:spcBef>
                <a:spcPct val="30000"/>
              </a:spcBef>
              <a:spcAft>
                <a:spcPct val="0"/>
              </a:spcAft>
              <a:defRPr sz="1200">
                <a:solidFill>
                  <a:schemeClr val="tx1"/>
                </a:solidFill>
                <a:latin typeface="Calibri" pitchFamily="34" charset="0"/>
                <a:ea typeface="MS PGothic" pitchFamily="34" charset="-128"/>
              </a:defRPr>
            </a:lvl6pPr>
            <a:lvl7pPr marL="3024024" indent="-232617"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89259" indent="-232617"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54493" indent="-232617"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2DE2E1E5-7C99-461D-8E72-EDCD36DD2623}"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38</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20242857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56006" indent="-290772" eaLnBrk="0" hangingPunct="0">
              <a:spcBef>
                <a:spcPct val="30000"/>
              </a:spcBef>
              <a:defRPr sz="1200">
                <a:solidFill>
                  <a:schemeClr val="tx1"/>
                </a:solidFill>
                <a:latin typeface="Calibri" pitchFamily="34" charset="0"/>
                <a:ea typeface="MS PGothic" pitchFamily="34" charset="-128"/>
              </a:defRPr>
            </a:lvl2pPr>
            <a:lvl3pPr marL="1163087" indent="-232617" eaLnBrk="0" hangingPunct="0">
              <a:spcBef>
                <a:spcPct val="30000"/>
              </a:spcBef>
              <a:defRPr sz="1200">
                <a:solidFill>
                  <a:schemeClr val="tx1"/>
                </a:solidFill>
                <a:latin typeface="Calibri" pitchFamily="34" charset="0"/>
                <a:ea typeface="MS PGothic" pitchFamily="34" charset="-128"/>
              </a:defRPr>
            </a:lvl3pPr>
            <a:lvl4pPr marL="1628321" indent="-232617" eaLnBrk="0" hangingPunct="0">
              <a:spcBef>
                <a:spcPct val="30000"/>
              </a:spcBef>
              <a:defRPr sz="1200">
                <a:solidFill>
                  <a:schemeClr val="tx1"/>
                </a:solidFill>
                <a:latin typeface="Calibri" pitchFamily="34" charset="0"/>
                <a:ea typeface="MS PGothic" pitchFamily="34" charset="-128"/>
              </a:defRPr>
            </a:lvl4pPr>
            <a:lvl5pPr marL="2093556" indent="-232617" eaLnBrk="0" hangingPunct="0">
              <a:spcBef>
                <a:spcPct val="30000"/>
              </a:spcBef>
              <a:defRPr sz="1200">
                <a:solidFill>
                  <a:schemeClr val="tx1"/>
                </a:solidFill>
                <a:latin typeface="Calibri" pitchFamily="34" charset="0"/>
                <a:ea typeface="MS PGothic" pitchFamily="34" charset="-128"/>
              </a:defRPr>
            </a:lvl5pPr>
            <a:lvl6pPr marL="2558791" indent="-232617" eaLnBrk="0" fontAlgn="base" hangingPunct="0">
              <a:spcBef>
                <a:spcPct val="30000"/>
              </a:spcBef>
              <a:spcAft>
                <a:spcPct val="0"/>
              </a:spcAft>
              <a:defRPr sz="1200">
                <a:solidFill>
                  <a:schemeClr val="tx1"/>
                </a:solidFill>
                <a:latin typeface="Calibri" pitchFamily="34" charset="0"/>
                <a:ea typeface="MS PGothic" pitchFamily="34" charset="-128"/>
              </a:defRPr>
            </a:lvl6pPr>
            <a:lvl7pPr marL="3024024" indent="-232617"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89259" indent="-232617"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54493" indent="-232617"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2DE2E1E5-7C99-461D-8E72-EDCD36DD2623}"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39</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1760105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13120"/>
            <a:fld id="{B2F2162D-99BC-4C17-90A3-4364F82F767F}" type="slidenum">
              <a:rPr lang="ms-MY">
                <a:solidFill>
                  <a:prstClr val="black"/>
                </a:solidFill>
                <a:latin typeface="Calibri" panose="020F0502020204030204"/>
              </a:rPr>
              <a:pPr defTabSz="913120"/>
              <a:t>6</a:t>
            </a:fld>
            <a:endParaRPr lang="ms-MY">
              <a:solidFill>
                <a:prstClr val="black"/>
              </a:solidFill>
              <a:latin typeface="Calibri" panose="020F0502020204030204"/>
            </a:endParaRPr>
          </a:p>
        </p:txBody>
      </p:sp>
    </p:spTree>
    <p:extLst>
      <p:ext uri="{BB962C8B-B14F-4D97-AF65-F5344CB8AC3E}">
        <p14:creationId xmlns:p14="http://schemas.microsoft.com/office/powerpoint/2010/main" val="23639651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56006" indent="-290772" eaLnBrk="0" hangingPunct="0">
              <a:spcBef>
                <a:spcPct val="30000"/>
              </a:spcBef>
              <a:defRPr sz="1200">
                <a:solidFill>
                  <a:schemeClr val="tx1"/>
                </a:solidFill>
                <a:latin typeface="Calibri" pitchFamily="34" charset="0"/>
                <a:ea typeface="MS PGothic" pitchFamily="34" charset="-128"/>
              </a:defRPr>
            </a:lvl2pPr>
            <a:lvl3pPr marL="1163087" indent="-232617" eaLnBrk="0" hangingPunct="0">
              <a:spcBef>
                <a:spcPct val="30000"/>
              </a:spcBef>
              <a:defRPr sz="1200">
                <a:solidFill>
                  <a:schemeClr val="tx1"/>
                </a:solidFill>
                <a:latin typeface="Calibri" pitchFamily="34" charset="0"/>
                <a:ea typeface="MS PGothic" pitchFamily="34" charset="-128"/>
              </a:defRPr>
            </a:lvl3pPr>
            <a:lvl4pPr marL="1628321" indent="-232617" eaLnBrk="0" hangingPunct="0">
              <a:spcBef>
                <a:spcPct val="30000"/>
              </a:spcBef>
              <a:defRPr sz="1200">
                <a:solidFill>
                  <a:schemeClr val="tx1"/>
                </a:solidFill>
                <a:latin typeface="Calibri" pitchFamily="34" charset="0"/>
                <a:ea typeface="MS PGothic" pitchFamily="34" charset="-128"/>
              </a:defRPr>
            </a:lvl4pPr>
            <a:lvl5pPr marL="2093556" indent="-232617" eaLnBrk="0" hangingPunct="0">
              <a:spcBef>
                <a:spcPct val="30000"/>
              </a:spcBef>
              <a:defRPr sz="1200">
                <a:solidFill>
                  <a:schemeClr val="tx1"/>
                </a:solidFill>
                <a:latin typeface="Calibri" pitchFamily="34" charset="0"/>
                <a:ea typeface="MS PGothic" pitchFamily="34" charset="-128"/>
              </a:defRPr>
            </a:lvl5pPr>
            <a:lvl6pPr marL="2558791" indent="-232617" eaLnBrk="0" fontAlgn="base" hangingPunct="0">
              <a:spcBef>
                <a:spcPct val="30000"/>
              </a:spcBef>
              <a:spcAft>
                <a:spcPct val="0"/>
              </a:spcAft>
              <a:defRPr sz="1200">
                <a:solidFill>
                  <a:schemeClr val="tx1"/>
                </a:solidFill>
                <a:latin typeface="Calibri" pitchFamily="34" charset="0"/>
                <a:ea typeface="MS PGothic" pitchFamily="34" charset="-128"/>
              </a:defRPr>
            </a:lvl6pPr>
            <a:lvl7pPr marL="3024024" indent="-232617"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89259" indent="-232617"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54493" indent="-232617"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2DE2E1E5-7C99-461D-8E72-EDCD36DD2623}"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40</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15058892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56006" indent="-290772" eaLnBrk="0" hangingPunct="0">
              <a:spcBef>
                <a:spcPct val="30000"/>
              </a:spcBef>
              <a:defRPr sz="1200">
                <a:solidFill>
                  <a:schemeClr val="tx1"/>
                </a:solidFill>
                <a:latin typeface="Calibri" pitchFamily="34" charset="0"/>
                <a:ea typeface="MS PGothic" pitchFamily="34" charset="-128"/>
              </a:defRPr>
            </a:lvl2pPr>
            <a:lvl3pPr marL="1163087" indent="-232617" eaLnBrk="0" hangingPunct="0">
              <a:spcBef>
                <a:spcPct val="30000"/>
              </a:spcBef>
              <a:defRPr sz="1200">
                <a:solidFill>
                  <a:schemeClr val="tx1"/>
                </a:solidFill>
                <a:latin typeface="Calibri" pitchFamily="34" charset="0"/>
                <a:ea typeface="MS PGothic" pitchFamily="34" charset="-128"/>
              </a:defRPr>
            </a:lvl3pPr>
            <a:lvl4pPr marL="1628321" indent="-232617" eaLnBrk="0" hangingPunct="0">
              <a:spcBef>
                <a:spcPct val="30000"/>
              </a:spcBef>
              <a:defRPr sz="1200">
                <a:solidFill>
                  <a:schemeClr val="tx1"/>
                </a:solidFill>
                <a:latin typeface="Calibri" pitchFamily="34" charset="0"/>
                <a:ea typeface="MS PGothic" pitchFamily="34" charset="-128"/>
              </a:defRPr>
            </a:lvl4pPr>
            <a:lvl5pPr marL="2093556" indent="-232617" eaLnBrk="0" hangingPunct="0">
              <a:spcBef>
                <a:spcPct val="30000"/>
              </a:spcBef>
              <a:defRPr sz="1200">
                <a:solidFill>
                  <a:schemeClr val="tx1"/>
                </a:solidFill>
                <a:latin typeface="Calibri" pitchFamily="34" charset="0"/>
                <a:ea typeface="MS PGothic" pitchFamily="34" charset="-128"/>
              </a:defRPr>
            </a:lvl5pPr>
            <a:lvl6pPr marL="2558791" indent="-232617" eaLnBrk="0" fontAlgn="base" hangingPunct="0">
              <a:spcBef>
                <a:spcPct val="30000"/>
              </a:spcBef>
              <a:spcAft>
                <a:spcPct val="0"/>
              </a:spcAft>
              <a:defRPr sz="1200">
                <a:solidFill>
                  <a:schemeClr val="tx1"/>
                </a:solidFill>
                <a:latin typeface="Calibri" pitchFamily="34" charset="0"/>
                <a:ea typeface="MS PGothic" pitchFamily="34" charset="-128"/>
              </a:defRPr>
            </a:lvl6pPr>
            <a:lvl7pPr marL="3024024" indent="-232617"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89259" indent="-232617"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54493" indent="-232617"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2DE2E1E5-7C99-461D-8E72-EDCD36DD2623}"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41</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9179638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56006" indent="-290772" eaLnBrk="0" hangingPunct="0">
              <a:spcBef>
                <a:spcPct val="30000"/>
              </a:spcBef>
              <a:defRPr sz="1200">
                <a:solidFill>
                  <a:schemeClr val="tx1"/>
                </a:solidFill>
                <a:latin typeface="Calibri" pitchFamily="34" charset="0"/>
                <a:ea typeface="MS PGothic" pitchFamily="34" charset="-128"/>
              </a:defRPr>
            </a:lvl2pPr>
            <a:lvl3pPr marL="1163087" indent="-232617" eaLnBrk="0" hangingPunct="0">
              <a:spcBef>
                <a:spcPct val="30000"/>
              </a:spcBef>
              <a:defRPr sz="1200">
                <a:solidFill>
                  <a:schemeClr val="tx1"/>
                </a:solidFill>
                <a:latin typeface="Calibri" pitchFamily="34" charset="0"/>
                <a:ea typeface="MS PGothic" pitchFamily="34" charset="-128"/>
              </a:defRPr>
            </a:lvl3pPr>
            <a:lvl4pPr marL="1628321" indent="-232617" eaLnBrk="0" hangingPunct="0">
              <a:spcBef>
                <a:spcPct val="30000"/>
              </a:spcBef>
              <a:defRPr sz="1200">
                <a:solidFill>
                  <a:schemeClr val="tx1"/>
                </a:solidFill>
                <a:latin typeface="Calibri" pitchFamily="34" charset="0"/>
                <a:ea typeface="MS PGothic" pitchFamily="34" charset="-128"/>
              </a:defRPr>
            </a:lvl4pPr>
            <a:lvl5pPr marL="2093556" indent="-232617" eaLnBrk="0" hangingPunct="0">
              <a:spcBef>
                <a:spcPct val="30000"/>
              </a:spcBef>
              <a:defRPr sz="1200">
                <a:solidFill>
                  <a:schemeClr val="tx1"/>
                </a:solidFill>
                <a:latin typeface="Calibri" pitchFamily="34" charset="0"/>
                <a:ea typeface="MS PGothic" pitchFamily="34" charset="-128"/>
              </a:defRPr>
            </a:lvl5pPr>
            <a:lvl6pPr marL="2558791" indent="-232617" eaLnBrk="0" fontAlgn="base" hangingPunct="0">
              <a:spcBef>
                <a:spcPct val="30000"/>
              </a:spcBef>
              <a:spcAft>
                <a:spcPct val="0"/>
              </a:spcAft>
              <a:defRPr sz="1200">
                <a:solidFill>
                  <a:schemeClr val="tx1"/>
                </a:solidFill>
                <a:latin typeface="Calibri" pitchFamily="34" charset="0"/>
                <a:ea typeface="MS PGothic" pitchFamily="34" charset="-128"/>
              </a:defRPr>
            </a:lvl6pPr>
            <a:lvl7pPr marL="3024024" indent="-232617"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89259" indent="-232617"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54493" indent="-232617"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2DE2E1E5-7C99-461D-8E72-EDCD36DD2623}"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42</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38048667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56006" indent="-290772" eaLnBrk="0" hangingPunct="0">
              <a:spcBef>
                <a:spcPct val="30000"/>
              </a:spcBef>
              <a:defRPr sz="1200">
                <a:solidFill>
                  <a:schemeClr val="tx1"/>
                </a:solidFill>
                <a:latin typeface="Calibri" pitchFamily="34" charset="0"/>
                <a:ea typeface="MS PGothic" pitchFamily="34" charset="-128"/>
              </a:defRPr>
            </a:lvl2pPr>
            <a:lvl3pPr marL="1163087" indent="-232617" eaLnBrk="0" hangingPunct="0">
              <a:spcBef>
                <a:spcPct val="30000"/>
              </a:spcBef>
              <a:defRPr sz="1200">
                <a:solidFill>
                  <a:schemeClr val="tx1"/>
                </a:solidFill>
                <a:latin typeface="Calibri" pitchFamily="34" charset="0"/>
                <a:ea typeface="MS PGothic" pitchFamily="34" charset="-128"/>
              </a:defRPr>
            </a:lvl3pPr>
            <a:lvl4pPr marL="1628321" indent="-232617" eaLnBrk="0" hangingPunct="0">
              <a:spcBef>
                <a:spcPct val="30000"/>
              </a:spcBef>
              <a:defRPr sz="1200">
                <a:solidFill>
                  <a:schemeClr val="tx1"/>
                </a:solidFill>
                <a:latin typeface="Calibri" pitchFamily="34" charset="0"/>
                <a:ea typeface="MS PGothic" pitchFamily="34" charset="-128"/>
              </a:defRPr>
            </a:lvl4pPr>
            <a:lvl5pPr marL="2093556" indent="-232617" eaLnBrk="0" hangingPunct="0">
              <a:spcBef>
                <a:spcPct val="30000"/>
              </a:spcBef>
              <a:defRPr sz="1200">
                <a:solidFill>
                  <a:schemeClr val="tx1"/>
                </a:solidFill>
                <a:latin typeface="Calibri" pitchFamily="34" charset="0"/>
                <a:ea typeface="MS PGothic" pitchFamily="34" charset="-128"/>
              </a:defRPr>
            </a:lvl5pPr>
            <a:lvl6pPr marL="2558791" indent="-232617" eaLnBrk="0" fontAlgn="base" hangingPunct="0">
              <a:spcBef>
                <a:spcPct val="30000"/>
              </a:spcBef>
              <a:spcAft>
                <a:spcPct val="0"/>
              </a:spcAft>
              <a:defRPr sz="1200">
                <a:solidFill>
                  <a:schemeClr val="tx1"/>
                </a:solidFill>
                <a:latin typeface="Calibri" pitchFamily="34" charset="0"/>
                <a:ea typeface="MS PGothic" pitchFamily="34" charset="-128"/>
              </a:defRPr>
            </a:lvl6pPr>
            <a:lvl7pPr marL="3024024" indent="-232617"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89259" indent="-232617"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54493" indent="-232617"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2DE2E1E5-7C99-461D-8E72-EDCD36DD2623}"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43</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32621387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2DE2E1E5-7C99-461D-8E72-EDCD36DD2623}"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48</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346134146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3120" rtl="0" eaLnBrk="1" fontAlgn="auto" latinLnBrk="0" hangingPunct="1">
              <a:lnSpc>
                <a:spcPct val="100000"/>
              </a:lnSpc>
              <a:spcBef>
                <a:spcPts val="0"/>
              </a:spcBef>
              <a:spcAft>
                <a:spcPts val="0"/>
              </a:spcAft>
              <a:buClrTx/>
              <a:buSzTx/>
              <a:buFontTx/>
              <a:buNone/>
              <a:tabLst/>
              <a:defRPr/>
            </a:pPr>
            <a:fld id="{B2F2162D-99BC-4C17-90A3-4364F82F767F}" type="slidenum">
              <a:rPr kumimoji="0" lang="ms-MY"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3120" rtl="0" eaLnBrk="1" fontAlgn="auto" latinLnBrk="0" hangingPunct="1">
                <a:lnSpc>
                  <a:spcPct val="100000"/>
                </a:lnSpc>
                <a:spcBef>
                  <a:spcPts val="0"/>
                </a:spcBef>
                <a:spcAft>
                  <a:spcPts val="0"/>
                </a:spcAft>
                <a:buClrTx/>
                <a:buSzTx/>
                <a:buFontTx/>
                <a:buNone/>
                <a:tabLst/>
                <a:defRPr/>
              </a:pPr>
              <a:t>49</a:t>
            </a:fld>
            <a:endParaRPr kumimoji="0" lang="ms-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556257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3120" rtl="0" eaLnBrk="1" fontAlgn="auto" latinLnBrk="0" hangingPunct="1">
              <a:lnSpc>
                <a:spcPct val="100000"/>
              </a:lnSpc>
              <a:spcBef>
                <a:spcPts val="0"/>
              </a:spcBef>
              <a:spcAft>
                <a:spcPts val="0"/>
              </a:spcAft>
              <a:buClrTx/>
              <a:buSzTx/>
              <a:buFontTx/>
              <a:buNone/>
              <a:tabLst/>
              <a:defRPr/>
            </a:pPr>
            <a:fld id="{B2F2162D-99BC-4C17-90A3-4364F82F767F}" type="slidenum">
              <a:rPr kumimoji="0" lang="ms-MY"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3120" rtl="0" eaLnBrk="1" fontAlgn="auto" latinLnBrk="0" hangingPunct="1">
                <a:lnSpc>
                  <a:spcPct val="100000"/>
                </a:lnSpc>
                <a:spcBef>
                  <a:spcPts val="0"/>
                </a:spcBef>
                <a:spcAft>
                  <a:spcPts val="0"/>
                </a:spcAft>
                <a:buClrTx/>
                <a:buSzTx/>
                <a:buFontTx/>
                <a:buNone/>
                <a:tabLst/>
                <a:defRPr/>
              </a:pPr>
              <a:t>50</a:t>
            </a:fld>
            <a:endParaRPr kumimoji="0" lang="ms-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7207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3120" rtl="0" eaLnBrk="1" fontAlgn="auto" latinLnBrk="0" hangingPunct="1">
              <a:lnSpc>
                <a:spcPct val="100000"/>
              </a:lnSpc>
              <a:spcBef>
                <a:spcPts val="0"/>
              </a:spcBef>
              <a:spcAft>
                <a:spcPts val="0"/>
              </a:spcAft>
              <a:buClrTx/>
              <a:buSzTx/>
              <a:buFontTx/>
              <a:buNone/>
              <a:tabLst/>
              <a:defRPr/>
            </a:pPr>
            <a:fld id="{B2F2162D-99BC-4C17-90A3-4364F82F767F}" type="slidenum">
              <a:rPr kumimoji="0" lang="ms-MY"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3120" rtl="0" eaLnBrk="1" fontAlgn="auto" latinLnBrk="0" hangingPunct="1">
                <a:lnSpc>
                  <a:spcPct val="100000"/>
                </a:lnSpc>
                <a:spcBef>
                  <a:spcPts val="0"/>
                </a:spcBef>
                <a:spcAft>
                  <a:spcPts val="0"/>
                </a:spcAft>
                <a:buClrTx/>
                <a:buSzTx/>
                <a:buFontTx/>
                <a:buNone/>
                <a:tabLst/>
                <a:defRPr/>
              </a:pPr>
              <a:t>51</a:t>
            </a:fld>
            <a:endParaRPr kumimoji="0" lang="ms-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144475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2DE2E1E5-7C99-461D-8E72-EDCD36DD2623}"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53</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41674514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gd431007ba2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7" name="Google Shape;487;gd431007ba2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7050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13120"/>
            <a:fld id="{B2F2162D-99BC-4C17-90A3-4364F82F767F}" type="slidenum">
              <a:rPr lang="ms-MY">
                <a:solidFill>
                  <a:prstClr val="black"/>
                </a:solidFill>
                <a:latin typeface="Calibri" panose="020F0502020204030204"/>
              </a:rPr>
              <a:pPr defTabSz="913120"/>
              <a:t>7</a:t>
            </a:fld>
            <a:endParaRPr lang="ms-MY">
              <a:solidFill>
                <a:prstClr val="black"/>
              </a:solidFill>
              <a:latin typeface="Calibri" panose="020F0502020204030204"/>
            </a:endParaRPr>
          </a:p>
        </p:txBody>
      </p:sp>
    </p:spTree>
    <p:extLst>
      <p:ext uri="{BB962C8B-B14F-4D97-AF65-F5344CB8AC3E}">
        <p14:creationId xmlns:p14="http://schemas.microsoft.com/office/powerpoint/2010/main" val="72509129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gd431007ba2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7" name="Google Shape;487;gd431007ba2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20003648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ms-MY"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B9D7C6-CBE0-4390-97FF-3C206AD71871}" type="slidenum">
              <a:rPr kumimoji="0" lang="ms-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ms-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129003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SETIAP MODUL DAN SUB MODUL YANG DICADANGKAN ADALAH MELALUI KEPERLUAN FUNGSI MUO, KAJIAN, MESYUARAT PAKAR DAN STAKEHOLDER.</a:t>
            </a:r>
          </a:p>
          <a:p>
            <a:r>
              <a:rPr lang="en-AU" dirty="0"/>
              <a:t>CADANGAN BAGI APLIKASI MUO MEMPUNYAI 11 MODUL DAN 78 SUB MODUL. PECAHAN MODUL DAN SUB MODUL ADALAH :-</a:t>
            </a:r>
          </a:p>
          <a:p>
            <a:pPr marL="228600" indent="-228600">
              <a:buAutoNum type="arabicPeriod"/>
            </a:pPr>
            <a:r>
              <a:rPr lang="en-AU" dirty="0"/>
              <a:t>LAMAN UTAMA – 5 SUB MODUL</a:t>
            </a:r>
          </a:p>
          <a:p>
            <a:pPr marL="228600" indent="-228600">
              <a:buAutoNum type="arabicPeriod"/>
            </a:pPr>
            <a:r>
              <a:rPr lang="en-AU" dirty="0"/>
              <a:t>MODUL PERKONGSIAN MAKLUMAT – 6 SUB MODUL</a:t>
            </a:r>
          </a:p>
          <a:p>
            <a:pPr marL="228600" marR="0" lvl="0" indent="-228600" algn="l" defTabSz="914400" rtl="0" eaLnBrk="1" fontAlgn="base" latinLnBrk="0" hangingPunct="1">
              <a:lnSpc>
                <a:spcPct val="100000"/>
              </a:lnSpc>
              <a:spcBef>
                <a:spcPct val="30000"/>
              </a:spcBef>
              <a:spcAft>
                <a:spcPct val="0"/>
              </a:spcAft>
              <a:buClrTx/>
              <a:buSzTx/>
              <a:buFontTx/>
              <a:buAutoNum type="arabicPeriod"/>
              <a:tabLst/>
              <a:defRPr/>
            </a:pPr>
            <a:r>
              <a:rPr lang="en-AU" dirty="0"/>
              <a:t>MODUL PENYELIDIKAN DAN PEMBANGUNAN – 17 SUB MODUL</a:t>
            </a:r>
          </a:p>
          <a:p>
            <a:pPr marL="228600" indent="-228600">
              <a:buAutoNum type="arabicPeriod"/>
            </a:pPr>
            <a:r>
              <a:rPr lang="en-AU" dirty="0"/>
              <a:t>MODUL PENTADBIR – 10 SUB MODUL</a:t>
            </a:r>
          </a:p>
          <a:p>
            <a:pPr marL="228600" indent="-228600">
              <a:buAutoNum type="arabicPeriod"/>
            </a:pPr>
            <a:r>
              <a:rPr lang="en-AU" dirty="0"/>
              <a:t>MODUL PEMANTAUAN DAN PELAPORAN PERBANDARAN MAMPAN – 6 SUB MODUL (SDGs – 244 indicator, NUA – 175 </a:t>
            </a:r>
            <a:r>
              <a:rPr lang="en-AU" dirty="0" err="1"/>
              <a:t>deklarasi</a:t>
            </a:r>
            <a:r>
              <a:rPr lang="en-AU" dirty="0"/>
              <a:t>, RFN 109 Tindakan, DPN – 113 Tindakan)</a:t>
            </a:r>
          </a:p>
          <a:p>
            <a:pPr marL="228600" indent="-228600">
              <a:buAutoNum type="arabicPeriod"/>
            </a:pPr>
            <a:r>
              <a:rPr lang="en-AU" dirty="0"/>
              <a:t>MODUL MUO GEOHUB – 3 SUB MODUL</a:t>
            </a:r>
          </a:p>
          <a:p>
            <a:pPr marL="228600" marR="0" lvl="0" indent="-228600" algn="l" defTabSz="914400" rtl="0" eaLnBrk="1" fontAlgn="base" latinLnBrk="0" hangingPunct="1">
              <a:lnSpc>
                <a:spcPct val="100000"/>
              </a:lnSpc>
              <a:spcBef>
                <a:spcPct val="30000"/>
              </a:spcBef>
              <a:spcAft>
                <a:spcPct val="0"/>
              </a:spcAft>
              <a:buClrTx/>
              <a:buSzTx/>
              <a:buFontTx/>
              <a:buAutoNum type="arabicPeriod"/>
              <a:tabLst/>
              <a:defRPr/>
            </a:pPr>
            <a:r>
              <a:rPr lang="en-AU" dirty="0"/>
              <a:t>MODUL BANDAR PINTAR NEGARA – 8 SUB MODUL</a:t>
            </a:r>
          </a:p>
          <a:p>
            <a:pPr marL="228600" indent="-228600">
              <a:buAutoNum type="arabicPeriod"/>
            </a:pPr>
            <a:r>
              <a:rPr lang="en-AU" dirty="0"/>
              <a:t>MODUL APLIKASI MUDAH ALIH – 4 SUB MODUL</a:t>
            </a:r>
          </a:p>
          <a:p>
            <a:pPr marL="228600" indent="-228600">
              <a:buAutoNum type="arabicPeriod"/>
            </a:pPr>
            <a:r>
              <a:rPr lang="en-AU" dirty="0"/>
              <a:t>MODUL SOKONGAN MEMBUAT KEPUTUSAN – 7 SUB MODUL</a:t>
            </a:r>
          </a:p>
          <a:p>
            <a:pPr marL="228600" marR="0" lvl="0" indent="-228600" algn="l" defTabSz="914400" rtl="0" eaLnBrk="1" fontAlgn="base" latinLnBrk="0" hangingPunct="1">
              <a:lnSpc>
                <a:spcPct val="100000"/>
              </a:lnSpc>
              <a:spcBef>
                <a:spcPct val="30000"/>
              </a:spcBef>
              <a:spcAft>
                <a:spcPct val="0"/>
              </a:spcAft>
              <a:buClrTx/>
              <a:buSzTx/>
              <a:buFontTx/>
              <a:buAutoNum type="arabicPeriod"/>
              <a:tabLst/>
              <a:defRPr/>
            </a:pPr>
            <a:r>
              <a:rPr lang="en-AU" dirty="0"/>
              <a:t>MODUL DASHBOARD UO – 4 SUB MODUL</a:t>
            </a:r>
          </a:p>
          <a:p>
            <a:pPr marL="228600" marR="0" lvl="0" indent="-228600" algn="l" defTabSz="914400" rtl="0" eaLnBrk="1" fontAlgn="base" latinLnBrk="0" hangingPunct="1">
              <a:lnSpc>
                <a:spcPct val="100000"/>
              </a:lnSpc>
              <a:spcBef>
                <a:spcPct val="30000"/>
              </a:spcBef>
              <a:spcAft>
                <a:spcPct val="0"/>
              </a:spcAft>
              <a:buClrTx/>
              <a:buSzTx/>
              <a:buFontTx/>
              <a:buAutoNum type="arabicPeriod"/>
              <a:tabLst/>
              <a:defRPr/>
            </a:pPr>
            <a:r>
              <a:rPr lang="en-AU" dirty="0"/>
              <a:t>MODUL MAKLUMAT BANDAR – 6 SUB MODUL</a:t>
            </a:r>
          </a:p>
          <a:p>
            <a:pPr marL="228600" indent="-228600">
              <a:buAutoNum type="arabicPeriod"/>
            </a:pPr>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F2162D-99BC-4C17-90A3-4364F82F767F}" type="slidenum">
              <a:rPr kumimoji="0" lang="ms-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ms-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5061478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124:notes"/>
          <p:cNvSpPr txBox="1">
            <a:spLocks noGrp="1"/>
          </p:cNvSpPr>
          <p:nvPr>
            <p:ph type="body" idx="1"/>
          </p:nvPr>
        </p:nvSpPr>
        <p:spPr>
          <a:xfrm>
            <a:off x="700059" y="4468177"/>
            <a:ext cx="5600473" cy="3655780"/>
          </a:xfrm>
          <a:prstGeom prst="rect">
            <a:avLst/>
          </a:prstGeom>
          <a:noFill/>
          <a:ln>
            <a:noFill/>
          </a:ln>
        </p:spPr>
        <p:txBody>
          <a:bodyPr spcFirstLastPara="1" wrap="square" lIns="91297" tIns="45636" rIns="91297" bIns="45636" anchor="t" anchorCtr="0">
            <a:noAutofit/>
          </a:bodyPr>
          <a:lstStyle/>
          <a:p>
            <a:pPr>
              <a:buSzPts val="1400"/>
            </a:pPr>
            <a:endParaRPr/>
          </a:p>
        </p:txBody>
      </p:sp>
      <p:sp>
        <p:nvSpPr>
          <p:cNvPr id="318" name="Google Shape;318;p124:notes"/>
          <p:cNvSpPr>
            <a:spLocks noGrp="1" noRot="1" noChangeAspect="1"/>
          </p:cNvSpPr>
          <p:nvPr>
            <p:ph type="sldImg" idx="2"/>
          </p:nvPr>
        </p:nvSpPr>
        <p:spPr>
          <a:xfrm>
            <a:off x="712788" y="1160463"/>
            <a:ext cx="5573712" cy="31353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F2162D-99BC-4C17-90A3-4364F82F767F}" type="slidenum">
              <a:rPr kumimoji="0" lang="ms-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ms-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55685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8"/>
        <p:cNvGrpSpPr/>
        <p:nvPr/>
      </p:nvGrpSpPr>
      <p:grpSpPr>
        <a:xfrm>
          <a:off x="0" y="0"/>
          <a:ext cx="0" cy="0"/>
          <a:chOff x="0" y="0"/>
          <a:chExt cx="0" cy="0"/>
        </a:xfrm>
      </p:grpSpPr>
      <p:sp>
        <p:nvSpPr>
          <p:cNvPr id="679" name="Google Shape;679;p39:notes"/>
          <p:cNvSpPr txBox="1">
            <a:spLocks noGrp="1"/>
          </p:cNvSpPr>
          <p:nvPr>
            <p:ph type="body" idx="1"/>
          </p:nvPr>
        </p:nvSpPr>
        <p:spPr>
          <a:xfrm>
            <a:off x="701040" y="4473892"/>
            <a:ext cx="5608320" cy="3660458"/>
          </a:xfrm>
          <a:prstGeom prst="rect">
            <a:avLst/>
          </a:prstGeom>
          <a:noFill/>
          <a:ln>
            <a:noFill/>
          </a:ln>
        </p:spPr>
        <p:txBody>
          <a:bodyPr spcFirstLastPara="1" wrap="square" lIns="93150" tIns="46550" rIns="93150" bIns="46550" anchor="t" anchorCtr="0">
            <a:noAutofit/>
          </a:bodyPr>
          <a:lstStyle/>
          <a:p>
            <a:pPr marL="0" lvl="0" indent="0" algn="l" rtl="0">
              <a:lnSpc>
                <a:spcPct val="100000"/>
              </a:lnSpc>
              <a:spcBef>
                <a:spcPts val="0"/>
              </a:spcBef>
              <a:spcAft>
                <a:spcPts val="0"/>
              </a:spcAft>
              <a:buSzPts val="1400"/>
              <a:buNone/>
            </a:pPr>
            <a:endParaRPr/>
          </a:p>
        </p:txBody>
      </p:sp>
      <p:sp>
        <p:nvSpPr>
          <p:cNvPr id="680" name="Google Shape;680;p39: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2742670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8"/>
        <p:cNvGrpSpPr/>
        <p:nvPr/>
      </p:nvGrpSpPr>
      <p:grpSpPr>
        <a:xfrm>
          <a:off x="0" y="0"/>
          <a:ext cx="0" cy="0"/>
          <a:chOff x="0" y="0"/>
          <a:chExt cx="0" cy="0"/>
        </a:xfrm>
      </p:grpSpPr>
      <p:sp>
        <p:nvSpPr>
          <p:cNvPr id="679" name="Google Shape;679;p39:notes"/>
          <p:cNvSpPr txBox="1">
            <a:spLocks noGrp="1"/>
          </p:cNvSpPr>
          <p:nvPr>
            <p:ph type="body" idx="1"/>
          </p:nvPr>
        </p:nvSpPr>
        <p:spPr>
          <a:xfrm>
            <a:off x="701040" y="4473892"/>
            <a:ext cx="5608320" cy="3660458"/>
          </a:xfrm>
          <a:prstGeom prst="rect">
            <a:avLst/>
          </a:prstGeom>
          <a:noFill/>
          <a:ln>
            <a:noFill/>
          </a:ln>
        </p:spPr>
        <p:txBody>
          <a:bodyPr spcFirstLastPara="1" wrap="square" lIns="93150" tIns="46550" rIns="93150" bIns="46550" anchor="t" anchorCtr="0">
            <a:noAutofit/>
          </a:bodyPr>
          <a:lstStyle/>
          <a:p>
            <a:pPr marL="0" lvl="0" indent="0" algn="l" rtl="0">
              <a:lnSpc>
                <a:spcPct val="100000"/>
              </a:lnSpc>
              <a:spcBef>
                <a:spcPts val="0"/>
              </a:spcBef>
              <a:spcAft>
                <a:spcPts val="0"/>
              </a:spcAft>
              <a:buSzPts val="1400"/>
              <a:buNone/>
            </a:pPr>
            <a:endParaRPr/>
          </a:p>
        </p:txBody>
      </p:sp>
      <p:sp>
        <p:nvSpPr>
          <p:cNvPr id="680" name="Google Shape;680;p39: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6"/>
        <p:cNvGrpSpPr/>
        <p:nvPr/>
      </p:nvGrpSpPr>
      <p:grpSpPr>
        <a:xfrm>
          <a:off x="0" y="0"/>
          <a:ext cx="0" cy="0"/>
          <a:chOff x="0" y="0"/>
          <a:chExt cx="0" cy="0"/>
        </a:xfrm>
      </p:grpSpPr>
      <p:sp>
        <p:nvSpPr>
          <p:cNvPr id="687" name="Google Shape;687;p40:notes"/>
          <p:cNvSpPr txBox="1">
            <a:spLocks noGrp="1"/>
          </p:cNvSpPr>
          <p:nvPr>
            <p:ph type="body" idx="1"/>
          </p:nvPr>
        </p:nvSpPr>
        <p:spPr>
          <a:xfrm>
            <a:off x="701040" y="4473892"/>
            <a:ext cx="5608320" cy="3660458"/>
          </a:xfrm>
          <a:prstGeom prst="rect">
            <a:avLst/>
          </a:prstGeom>
          <a:noFill/>
          <a:ln>
            <a:noFill/>
          </a:ln>
        </p:spPr>
        <p:txBody>
          <a:bodyPr spcFirstLastPara="1" wrap="square" lIns="93150" tIns="46550" rIns="93150" bIns="46550" anchor="t" anchorCtr="0">
            <a:noAutofit/>
          </a:bodyPr>
          <a:lstStyle/>
          <a:p>
            <a:pPr marL="0" lvl="0" indent="0" algn="l" rtl="0">
              <a:lnSpc>
                <a:spcPct val="100000"/>
              </a:lnSpc>
              <a:spcBef>
                <a:spcPts val="0"/>
              </a:spcBef>
              <a:spcAft>
                <a:spcPts val="0"/>
              </a:spcAft>
              <a:buSzPts val="1400"/>
              <a:buNone/>
            </a:pPr>
            <a:endParaRPr dirty="0"/>
          </a:p>
        </p:txBody>
      </p:sp>
      <p:sp>
        <p:nvSpPr>
          <p:cNvPr id="688" name="Google Shape;688;p40: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9166601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xfrm>
            <a:off x="190501" y="4783307"/>
            <a:ext cx="6524624" cy="682766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eaLnBrk="1" hangingPunct="1">
              <a:buNone/>
            </a:pPr>
            <a:endParaRPr lang="en-US" altLang="ms-MY" dirty="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300">
                <a:solidFill>
                  <a:schemeClr val="tx1"/>
                </a:solidFill>
                <a:latin typeface="Calibri" pitchFamily="34" charset="0"/>
                <a:ea typeface="MS PGothic" pitchFamily="34" charset="-128"/>
              </a:defRPr>
            </a:lvl1pPr>
            <a:lvl2pPr marL="786864" indent="-302640" eaLnBrk="0" hangingPunct="0">
              <a:spcBef>
                <a:spcPct val="30000"/>
              </a:spcBef>
              <a:defRPr sz="1300">
                <a:solidFill>
                  <a:schemeClr val="tx1"/>
                </a:solidFill>
                <a:latin typeface="Calibri" pitchFamily="34" charset="0"/>
                <a:ea typeface="MS PGothic" pitchFamily="34" charset="-128"/>
              </a:defRPr>
            </a:lvl2pPr>
            <a:lvl3pPr marL="1210561" indent="-242112" eaLnBrk="0" hangingPunct="0">
              <a:spcBef>
                <a:spcPct val="30000"/>
              </a:spcBef>
              <a:defRPr sz="1300">
                <a:solidFill>
                  <a:schemeClr val="tx1"/>
                </a:solidFill>
                <a:latin typeface="Calibri" pitchFamily="34" charset="0"/>
                <a:ea typeface="MS PGothic" pitchFamily="34" charset="-128"/>
              </a:defRPr>
            </a:lvl3pPr>
            <a:lvl4pPr marL="1694785" indent="-242112" eaLnBrk="0" hangingPunct="0">
              <a:spcBef>
                <a:spcPct val="30000"/>
              </a:spcBef>
              <a:defRPr sz="1300">
                <a:solidFill>
                  <a:schemeClr val="tx1"/>
                </a:solidFill>
                <a:latin typeface="Calibri" pitchFamily="34" charset="0"/>
                <a:ea typeface="MS PGothic" pitchFamily="34" charset="-128"/>
              </a:defRPr>
            </a:lvl4pPr>
            <a:lvl5pPr marL="2179010" indent="-242112" eaLnBrk="0" hangingPunct="0">
              <a:spcBef>
                <a:spcPct val="30000"/>
              </a:spcBef>
              <a:defRPr sz="1300">
                <a:solidFill>
                  <a:schemeClr val="tx1"/>
                </a:solidFill>
                <a:latin typeface="Calibri" pitchFamily="34" charset="0"/>
                <a:ea typeface="MS PGothic" pitchFamily="34" charset="-128"/>
              </a:defRPr>
            </a:lvl5pPr>
            <a:lvl6pPr marL="2663235" indent="-242112" eaLnBrk="0" fontAlgn="base" hangingPunct="0">
              <a:spcBef>
                <a:spcPct val="30000"/>
              </a:spcBef>
              <a:spcAft>
                <a:spcPct val="0"/>
              </a:spcAft>
              <a:defRPr sz="1300">
                <a:solidFill>
                  <a:schemeClr val="tx1"/>
                </a:solidFill>
                <a:latin typeface="Calibri" pitchFamily="34" charset="0"/>
                <a:ea typeface="MS PGothic" pitchFamily="34" charset="-128"/>
              </a:defRPr>
            </a:lvl6pPr>
            <a:lvl7pPr marL="3147459" indent="-242112" eaLnBrk="0" fontAlgn="base" hangingPunct="0">
              <a:spcBef>
                <a:spcPct val="30000"/>
              </a:spcBef>
              <a:spcAft>
                <a:spcPct val="0"/>
              </a:spcAft>
              <a:defRPr sz="1300">
                <a:solidFill>
                  <a:schemeClr val="tx1"/>
                </a:solidFill>
                <a:latin typeface="Calibri" pitchFamily="34" charset="0"/>
                <a:ea typeface="MS PGothic" pitchFamily="34" charset="-128"/>
              </a:defRPr>
            </a:lvl7pPr>
            <a:lvl8pPr marL="3631683" indent="-242112" eaLnBrk="0" fontAlgn="base" hangingPunct="0">
              <a:spcBef>
                <a:spcPct val="30000"/>
              </a:spcBef>
              <a:spcAft>
                <a:spcPct val="0"/>
              </a:spcAft>
              <a:defRPr sz="1300">
                <a:solidFill>
                  <a:schemeClr val="tx1"/>
                </a:solidFill>
                <a:latin typeface="Calibri" pitchFamily="34" charset="0"/>
                <a:ea typeface="MS PGothic" pitchFamily="34" charset="-128"/>
              </a:defRPr>
            </a:lvl8pPr>
            <a:lvl9pPr marL="4115907" indent="-242112" eaLnBrk="0" fontAlgn="base" hangingPunct="0">
              <a:spcBef>
                <a:spcPct val="30000"/>
              </a:spcBef>
              <a:spcAft>
                <a:spcPct val="0"/>
              </a:spcAft>
              <a:defRPr sz="1300">
                <a:solidFill>
                  <a:schemeClr val="tx1"/>
                </a:solidFill>
                <a:latin typeface="Calibri" pitchFamily="34" charset="0"/>
                <a:ea typeface="MS PGothic" pitchFamily="34" charset="-128"/>
              </a:defRPr>
            </a:lvl9pPr>
          </a:lstStyle>
          <a:p>
            <a:pPr eaLnBrk="1" hangingPunct="1">
              <a:spcBef>
                <a:spcPct val="0"/>
              </a:spcBef>
            </a:pPr>
            <a:fld id="{97C4766E-3D98-47BA-90F4-E0B4E38CA563}" type="slidenum">
              <a:rPr lang="ms-MY" altLang="ms-MY" smtClean="0"/>
              <a:pPr eaLnBrk="1" hangingPunct="1">
                <a:spcBef>
                  <a:spcPct val="0"/>
                </a:spcBef>
              </a:pPr>
              <a:t>70</a:t>
            </a:fld>
            <a:endParaRPr lang="ms-MY" altLang="ms-MY" dirty="0"/>
          </a:p>
        </p:txBody>
      </p:sp>
      <p:graphicFrame>
        <p:nvGraphicFramePr>
          <p:cNvPr id="2" name="Table 1"/>
          <p:cNvGraphicFramePr>
            <a:graphicFrameLocks noGrp="1"/>
          </p:cNvGraphicFramePr>
          <p:nvPr/>
        </p:nvGraphicFramePr>
        <p:xfrm>
          <a:off x="3535998" y="6974058"/>
          <a:ext cx="6710680" cy="1943672"/>
        </p:xfrm>
        <a:graphic>
          <a:graphicData uri="http://schemas.openxmlformats.org/drawingml/2006/table">
            <a:tbl>
              <a:tblPr firstRow="1" bandRow="1">
                <a:tableStyleId>{5C22544A-7EE6-4342-B048-85BDC9FD1C3A}</a:tableStyleId>
              </a:tblPr>
              <a:tblGrid>
                <a:gridCol w="3139372">
                  <a:extLst>
                    <a:ext uri="{9D8B030D-6E8A-4147-A177-3AD203B41FA5}">
                      <a16:colId xmlns:a16="http://schemas.microsoft.com/office/drawing/2014/main" val="353163138"/>
                    </a:ext>
                  </a:extLst>
                </a:gridCol>
                <a:gridCol w="352123">
                  <a:extLst>
                    <a:ext uri="{9D8B030D-6E8A-4147-A177-3AD203B41FA5}">
                      <a16:colId xmlns:a16="http://schemas.microsoft.com/office/drawing/2014/main" val="3483018561"/>
                    </a:ext>
                  </a:extLst>
                </a:gridCol>
                <a:gridCol w="3219185">
                  <a:extLst>
                    <a:ext uri="{9D8B030D-6E8A-4147-A177-3AD203B41FA5}">
                      <a16:colId xmlns:a16="http://schemas.microsoft.com/office/drawing/2014/main" val="1104321360"/>
                    </a:ext>
                  </a:extLst>
                </a:gridCol>
              </a:tblGrid>
              <a:tr h="245736">
                <a:tc>
                  <a:txBody>
                    <a:bodyPr/>
                    <a:lstStyle/>
                    <a:p>
                      <a:pPr marL="0" marR="0">
                        <a:lnSpc>
                          <a:spcPct val="107000"/>
                        </a:lnSpc>
                        <a:spcBef>
                          <a:spcPts val="0"/>
                        </a:spcBef>
                        <a:spcAft>
                          <a:spcPts val="0"/>
                        </a:spcAft>
                      </a:pPr>
                      <a:r>
                        <a:rPr lang="ms-MY" sz="900" dirty="0">
                          <a:effectLst/>
                          <a:latin typeface="Calibri" panose="020F0502020204030204" pitchFamily="34" charset="0"/>
                          <a:ea typeface="Calibri" panose="020F0502020204030204" pitchFamily="34" charset="0"/>
                          <a:cs typeface="Times New Roman" panose="02020603050405020304" pitchFamily="18" charset="0"/>
                        </a:rPr>
                        <a:t>Kos Pembelian THIS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ms-MY" sz="900" dirty="0">
                          <a:effectLst/>
                          <a:latin typeface="Calibri" panose="020F0502020204030204" pitchFamily="34" charset="0"/>
                          <a:ea typeface="Calibri" panose="020F0502020204030204" pitchFamily="34" charset="0"/>
                          <a:cs typeface="Times New Roman" panose="02020603050405020304" pitchFamily="18" charset="0"/>
                        </a:rPr>
                        <a:t>(Tempoh Projek 5 tahun @ 60 bulan)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900">
                          <a:effectLst/>
                          <a:latin typeface="Calibri" panose="020F0502020204030204" pitchFamily="34" charset="0"/>
                          <a:ea typeface="Calibri" panose="020F0502020204030204" pitchFamily="34" charset="0"/>
                          <a:cs typeface="Times New Roman" panose="02020603050405020304" pitchFamily="18" charset="0"/>
                        </a:rPr>
                        <a:t>VS</a:t>
                      </a:r>
                    </a:p>
                  </a:txBody>
                  <a:tcPr marL="68580" marR="68580" marT="0" marB="0"/>
                </a:tc>
                <a:tc>
                  <a:txBody>
                    <a:bodyPr/>
                    <a:lstStyle/>
                    <a:p>
                      <a:pPr marL="0" marR="0">
                        <a:lnSpc>
                          <a:spcPct val="107000"/>
                        </a:lnSpc>
                        <a:spcBef>
                          <a:spcPts val="0"/>
                        </a:spcBef>
                        <a:spcAft>
                          <a:spcPts val="0"/>
                        </a:spcAft>
                      </a:pPr>
                      <a:r>
                        <a:rPr lang="ms-MY" sz="900" dirty="0">
                          <a:effectLst/>
                          <a:latin typeface="Calibri" panose="020F0502020204030204" pitchFamily="34" charset="0"/>
                          <a:ea typeface="Calibri" panose="020F0502020204030204" pitchFamily="34" charset="0"/>
                          <a:cs typeface="Times New Roman" panose="02020603050405020304" pitchFamily="18" charset="0"/>
                        </a:rPr>
                        <a:t>Kos Bayaran Penyelenggaraan 3 sistem Luar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ms-MY" sz="900" dirty="0">
                          <a:effectLst/>
                          <a:latin typeface="Calibri" panose="020F0502020204030204" pitchFamily="34" charset="0"/>
                          <a:ea typeface="Calibri" panose="020F0502020204030204" pitchFamily="34" charset="0"/>
                          <a:cs typeface="Times New Roman" panose="02020603050405020304" pitchFamily="18" charset="0"/>
                        </a:rPr>
                        <a:t>(Tempoh 5 Tahun @ 60 bulan)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83594488"/>
                  </a:ext>
                </a:extLst>
              </a:tr>
              <a:tr h="1418366">
                <a:tc>
                  <a:txBody>
                    <a:bodyPr/>
                    <a:lstStyle/>
                    <a:p>
                      <a:pPr marL="0" marR="0">
                        <a:lnSpc>
                          <a:spcPct val="107000"/>
                        </a:lnSpc>
                        <a:spcBef>
                          <a:spcPts val="0"/>
                        </a:spcBef>
                        <a:spcAft>
                          <a:spcPts val="0"/>
                        </a:spcAft>
                      </a:pPr>
                      <a:r>
                        <a:rPr lang="ms-MY" sz="1000" b="1" dirty="0">
                          <a:effectLst/>
                          <a:latin typeface="Arial" panose="020B0604020202020204" pitchFamily="34" charset="0"/>
                          <a:ea typeface="Calibri" panose="020F0502020204030204" pitchFamily="34" charset="0"/>
                          <a:cs typeface="Times New Roman" panose="02020603050405020304" pitchFamily="18" charset="0"/>
                        </a:rPr>
                        <a:t>Sistem Maklumat Hospital Bersepadu RM43,900,000.00</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ms-MY" sz="1000" b="1" dirty="0">
                          <a:effectLst/>
                          <a:latin typeface="Arial" panose="020B0604020202020204" pitchFamily="34" charset="0"/>
                          <a:ea typeface="Calibri" panose="020F0502020204030204" pitchFamily="34" charset="0"/>
                          <a:cs typeface="Times New Roman" panose="02020603050405020304" pitchFamily="18" charset="0"/>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marL="0" marR="0">
                        <a:lnSpc>
                          <a:spcPct val="107000"/>
                        </a:lnSpc>
                        <a:spcBef>
                          <a:spcPts val="0"/>
                        </a:spcBef>
                        <a:spcAft>
                          <a:spcPts val="0"/>
                        </a:spcAft>
                      </a:pPr>
                      <a:r>
                        <a:rPr lang="en-US" sz="9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marL="0" marR="0">
                        <a:lnSpc>
                          <a:spcPct val="107000"/>
                        </a:lnSpc>
                        <a:spcBef>
                          <a:spcPts val="0"/>
                        </a:spcBef>
                        <a:spcAft>
                          <a:spcPts val="0"/>
                        </a:spcAft>
                      </a:pPr>
                      <a:r>
                        <a:rPr lang="ms-MY" sz="1050" b="1" dirty="0">
                          <a:effectLst/>
                          <a:latin typeface="Calibri" panose="020F0502020204030204" pitchFamily="34" charset="0"/>
                          <a:ea typeface="Calibri" panose="020F0502020204030204" pitchFamily="34" charset="0"/>
                          <a:cs typeface="Times New Roman" panose="02020603050405020304" pitchFamily="18" charset="0"/>
                        </a:rPr>
                        <a:t>Hanya 3 sistem dibawah</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ms-MY" sz="1050" b="1" dirty="0">
                          <a:effectLst/>
                          <a:latin typeface="Calibri" panose="020F0502020204030204" pitchFamily="34" charset="0"/>
                          <a:ea typeface="Calibri" panose="020F0502020204030204" pitchFamily="34" charset="0"/>
                          <a:cs typeface="Times New Roman" panose="02020603050405020304" pitchFamily="18" charset="0"/>
                        </a:rPr>
                        <a:t>RM 33,105,286.9</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p>
                    <a:p>
                      <a:pPr marL="342900" marR="0" lvl="0" indent="-342900">
                        <a:lnSpc>
                          <a:spcPct val="107000"/>
                        </a:lnSpc>
                        <a:spcBef>
                          <a:spcPts val="0"/>
                        </a:spcBef>
                        <a:spcAft>
                          <a:spcPts val="0"/>
                        </a:spcAft>
                        <a:buFont typeface="+mj-lt"/>
                        <a:buAutoNum type="alphaLcParenR"/>
                        <a:tabLst>
                          <a:tab pos="457200" algn="l"/>
                        </a:tabLst>
                      </a:pPr>
                      <a:r>
                        <a:rPr lang="ms-MY" sz="900" u="sng" dirty="0">
                          <a:effectLst/>
                          <a:latin typeface="Calibri" panose="020F0502020204030204" pitchFamily="34" charset="0"/>
                          <a:ea typeface="Calibri" panose="020F0502020204030204" pitchFamily="34" charset="0"/>
                          <a:cs typeface="Times New Roman" panose="02020603050405020304" pitchFamily="18" charset="0"/>
                        </a:rPr>
                        <a:t>Sistem Pengurusan Farmasi</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romanLcPeriod"/>
                        <a:tabLst>
                          <a:tab pos="914400" algn="l"/>
                        </a:tabLst>
                      </a:pPr>
                      <a:r>
                        <a:rPr lang="ms-MY" sz="900" dirty="0">
                          <a:effectLst/>
                          <a:latin typeface="Calibri" panose="020F0502020204030204" pitchFamily="34" charset="0"/>
                          <a:ea typeface="Calibri" panose="020F0502020204030204" pitchFamily="34" charset="0"/>
                          <a:cs typeface="Times New Roman" panose="02020603050405020304" pitchFamily="18" charset="0"/>
                        </a:rPr>
                        <a:t>RM477,750.00 sewaan lesen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romanLcPeriod"/>
                        <a:tabLst>
                          <a:tab pos="914400" algn="l"/>
                        </a:tabLst>
                      </a:pPr>
                      <a:r>
                        <a:rPr lang="ms-MY" sz="900" dirty="0">
                          <a:effectLst/>
                          <a:latin typeface="Calibri" panose="020F0502020204030204" pitchFamily="34" charset="0"/>
                          <a:ea typeface="Calibri" panose="020F0502020204030204" pitchFamily="34" charset="0"/>
                          <a:cs typeface="Times New Roman" panose="02020603050405020304" pitchFamily="18" charset="0"/>
                        </a:rPr>
                        <a:t>RM411,364.80 penyelenggaraan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arenR"/>
                        <a:tabLst>
                          <a:tab pos="457200" algn="l"/>
                        </a:tabLst>
                      </a:pPr>
                      <a:r>
                        <a:rPr lang="ms-MY" sz="900" u="sng" dirty="0">
                          <a:effectLst/>
                          <a:latin typeface="Calibri" panose="020F0502020204030204" pitchFamily="34" charset="0"/>
                          <a:ea typeface="Calibri" panose="020F0502020204030204" pitchFamily="34" charset="0"/>
                          <a:cs typeface="Times New Roman" panose="02020603050405020304" pitchFamily="18" charset="0"/>
                        </a:rPr>
                        <a:t>Sistem Pengurusan Makmal Diagnostik</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romanLcPeriod"/>
                        <a:tabLst>
                          <a:tab pos="914400" algn="l"/>
                        </a:tabLst>
                      </a:pPr>
                      <a:r>
                        <a:rPr lang="ms-MY" sz="900" dirty="0">
                          <a:effectLst/>
                          <a:latin typeface="Calibri" panose="020F0502020204030204" pitchFamily="34" charset="0"/>
                          <a:ea typeface="Calibri" panose="020F0502020204030204" pitchFamily="34" charset="0"/>
                          <a:cs typeface="Times New Roman" panose="02020603050405020304" pitchFamily="18" charset="0"/>
                        </a:rPr>
                        <a:t>RM5,560,222.58 setahun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arenR"/>
                        <a:tabLst>
                          <a:tab pos="457200" algn="l"/>
                        </a:tabLst>
                      </a:pPr>
                      <a:r>
                        <a:rPr lang="ms-MY" sz="900" u="sng" dirty="0">
                          <a:effectLst/>
                          <a:latin typeface="Calibri" panose="020F0502020204030204" pitchFamily="34" charset="0"/>
                          <a:ea typeface="Calibri" panose="020F0502020204030204" pitchFamily="34" charset="0"/>
                          <a:cs typeface="Times New Roman" panose="02020603050405020304" pitchFamily="18" charset="0"/>
                        </a:rPr>
                        <a:t>Sistem Pengurusan Dewan Bedah Bersalin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romanLcPeriod"/>
                        <a:tabLst>
                          <a:tab pos="914400" algn="l"/>
                        </a:tabLst>
                      </a:pPr>
                      <a:r>
                        <a:rPr lang="ms-MY" sz="900" dirty="0">
                          <a:effectLst/>
                          <a:latin typeface="Calibri" panose="020F0502020204030204" pitchFamily="34" charset="0"/>
                          <a:ea typeface="Calibri" panose="020F0502020204030204" pitchFamily="34" charset="0"/>
                          <a:cs typeface="Times New Roman" panose="02020603050405020304" pitchFamily="18" charset="0"/>
                        </a:rPr>
                        <a:t>RM171,720.00 setahun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extLst>
                  <a:ext uri="{0D108BD9-81ED-4DB2-BD59-A6C34878D82A}">
                    <a16:rowId xmlns:a16="http://schemas.microsoft.com/office/drawing/2014/main" val="1593612351"/>
                  </a:ext>
                </a:extLst>
              </a:tr>
            </a:tbl>
          </a:graphicData>
        </a:graphic>
      </p:graphicFrame>
    </p:spTree>
    <p:extLst>
      <p:ext uri="{BB962C8B-B14F-4D97-AF65-F5344CB8AC3E}">
        <p14:creationId xmlns:p14="http://schemas.microsoft.com/office/powerpoint/2010/main" val="122433267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xfrm>
            <a:off x="190501" y="4783307"/>
            <a:ext cx="6524624" cy="682766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28600" indent="-228600" eaLnBrk="1" hangingPunct="1">
              <a:buAutoNum type="arabicPeriod"/>
            </a:pPr>
            <a:endParaRPr lang="en-US" altLang="ms-MY" dirty="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300">
                <a:solidFill>
                  <a:schemeClr val="tx1"/>
                </a:solidFill>
                <a:latin typeface="Calibri" pitchFamily="34" charset="0"/>
                <a:ea typeface="MS PGothic" pitchFamily="34" charset="-128"/>
              </a:defRPr>
            </a:lvl1pPr>
            <a:lvl2pPr marL="786864" indent="-302640" eaLnBrk="0" hangingPunct="0">
              <a:spcBef>
                <a:spcPct val="30000"/>
              </a:spcBef>
              <a:defRPr sz="1300">
                <a:solidFill>
                  <a:schemeClr val="tx1"/>
                </a:solidFill>
                <a:latin typeface="Calibri" pitchFamily="34" charset="0"/>
                <a:ea typeface="MS PGothic" pitchFamily="34" charset="-128"/>
              </a:defRPr>
            </a:lvl2pPr>
            <a:lvl3pPr marL="1210561" indent="-242112" eaLnBrk="0" hangingPunct="0">
              <a:spcBef>
                <a:spcPct val="30000"/>
              </a:spcBef>
              <a:defRPr sz="1300">
                <a:solidFill>
                  <a:schemeClr val="tx1"/>
                </a:solidFill>
                <a:latin typeface="Calibri" pitchFamily="34" charset="0"/>
                <a:ea typeface="MS PGothic" pitchFamily="34" charset="-128"/>
              </a:defRPr>
            </a:lvl3pPr>
            <a:lvl4pPr marL="1694785" indent="-242112" eaLnBrk="0" hangingPunct="0">
              <a:spcBef>
                <a:spcPct val="30000"/>
              </a:spcBef>
              <a:defRPr sz="1300">
                <a:solidFill>
                  <a:schemeClr val="tx1"/>
                </a:solidFill>
                <a:latin typeface="Calibri" pitchFamily="34" charset="0"/>
                <a:ea typeface="MS PGothic" pitchFamily="34" charset="-128"/>
              </a:defRPr>
            </a:lvl4pPr>
            <a:lvl5pPr marL="2179010" indent="-242112" eaLnBrk="0" hangingPunct="0">
              <a:spcBef>
                <a:spcPct val="30000"/>
              </a:spcBef>
              <a:defRPr sz="1300">
                <a:solidFill>
                  <a:schemeClr val="tx1"/>
                </a:solidFill>
                <a:latin typeface="Calibri" pitchFamily="34" charset="0"/>
                <a:ea typeface="MS PGothic" pitchFamily="34" charset="-128"/>
              </a:defRPr>
            </a:lvl5pPr>
            <a:lvl6pPr marL="2663235" indent="-242112" eaLnBrk="0" fontAlgn="base" hangingPunct="0">
              <a:spcBef>
                <a:spcPct val="30000"/>
              </a:spcBef>
              <a:spcAft>
                <a:spcPct val="0"/>
              </a:spcAft>
              <a:defRPr sz="1300">
                <a:solidFill>
                  <a:schemeClr val="tx1"/>
                </a:solidFill>
                <a:latin typeface="Calibri" pitchFamily="34" charset="0"/>
                <a:ea typeface="MS PGothic" pitchFamily="34" charset="-128"/>
              </a:defRPr>
            </a:lvl6pPr>
            <a:lvl7pPr marL="3147459" indent="-242112" eaLnBrk="0" fontAlgn="base" hangingPunct="0">
              <a:spcBef>
                <a:spcPct val="30000"/>
              </a:spcBef>
              <a:spcAft>
                <a:spcPct val="0"/>
              </a:spcAft>
              <a:defRPr sz="1300">
                <a:solidFill>
                  <a:schemeClr val="tx1"/>
                </a:solidFill>
                <a:latin typeface="Calibri" pitchFamily="34" charset="0"/>
                <a:ea typeface="MS PGothic" pitchFamily="34" charset="-128"/>
              </a:defRPr>
            </a:lvl7pPr>
            <a:lvl8pPr marL="3631683" indent="-242112" eaLnBrk="0" fontAlgn="base" hangingPunct="0">
              <a:spcBef>
                <a:spcPct val="30000"/>
              </a:spcBef>
              <a:spcAft>
                <a:spcPct val="0"/>
              </a:spcAft>
              <a:defRPr sz="1300">
                <a:solidFill>
                  <a:schemeClr val="tx1"/>
                </a:solidFill>
                <a:latin typeface="Calibri" pitchFamily="34" charset="0"/>
                <a:ea typeface="MS PGothic" pitchFamily="34" charset="-128"/>
              </a:defRPr>
            </a:lvl8pPr>
            <a:lvl9pPr marL="4115907" indent="-242112" eaLnBrk="0" fontAlgn="base" hangingPunct="0">
              <a:spcBef>
                <a:spcPct val="30000"/>
              </a:spcBef>
              <a:spcAft>
                <a:spcPct val="0"/>
              </a:spcAft>
              <a:defRPr sz="1300">
                <a:solidFill>
                  <a:schemeClr val="tx1"/>
                </a:solidFill>
                <a:latin typeface="Calibri" pitchFamily="34" charset="0"/>
                <a:ea typeface="MS PGothic" pitchFamily="34" charset="-128"/>
              </a:defRPr>
            </a:lvl9pPr>
          </a:lstStyle>
          <a:p>
            <a:pPr eaLnBrk="1" hangingPunct="1">
              <a:spcBef>
                <a:spcPct val="0"/>
              </a:spcBef>
            </a:pPr>
            <a:fld id="{97C4766E-3D98-47BA-90F4-E0B4E38CA563}" type="slidenum">
              <a:rPr lang="ms-MY" altLang="ms-MY" smtClean="0"/>
              <a:pPr eaLnBrk="1" hangingPunct="1">
                <a:spcBef>
                  <a:spcPct val="0"/>
                </a:spcBef>
              </a:pPr>
              <a:t>71</a:t>
            </a:fld>
            <a:endParaRPr lang="ms-MY" altLang="ms-MY" dirty="0"/>
          </a:p>
        </p:txBody>
      </p:sp>
      <p:graphicFrame>
        <p:nvGraphicFramePr>
          <p:cNvPr id="2" name="Table 1"/>
          <p:cNvGraphicFramePr>
            <a:graphicFrameLocks noGrp="1"/>
          </p:cNvGraphicFramePr>
          <p:nvPr/>
        </p:nvGraphicFramePr>
        <p:xfrm>
          <a:off x="3535998" y="6974058"/>
          <a:ext cx="6710680" cy="1943672"/>
        </p:xfrm>
        <a:graphic>
          <a:graphicData uri="http://schemas.openxmlformats.org/drawingml/2006/table">
            <a:tbl>
              <a:tblPr firstRow="1" bandRow="1">
                <a:tableStyleId>{5C22544A-7EE6-4342-B048-85BDC9FD1C3A}</a:tableStyleId>
              </a:tblPr>
              <a:tblGrid>
                <a:gridCol w="3139372">
                  <a:extLst>
                    <a:ext uri="{9D8B030D-6E8A-4147-A177-3AD203B41FA5}">
                      <a16:colId xmlns:a16="http://schemas.microsoft.com/office/drawing/2014/main" val="353163138"/>
                    </a:ext>
                  </a:extLst>
                </a:gridCol>
                <a:gridCol w="352123">
                  <a:extLst>
                    <a:ext uri="{9D8B030D-6E8A-4147-A177-3AD203B41FA5}">
                      <a16:colId xmlns:a16="http://schemas.microsoft.com/office/drawing/2014/main" val="3483018561"/>
                    </a:ext>
                  </a:extLst>
                </a:gridCol>
                <a:gridCol w="3219185">
                  <a:extLst>
                    <a:ext uri="{9D8B030D-6E8A-4147-A177-3AD203B41FA5}">
                      <a16:colId xmlns:a16="http://schemas.microsoft.com/office/drawing/2014/main" val="1104321360"/>
                    </a:ext>
                  </a:extLst>
                </a:gridCol>
              </a:tblGrid>
              <a:tr h="245736">
                <a:tc>
                  <a:txBody>
                    <a:bodyPr/>
                    <a:lstStyle/>
                    <a:p>
                      <a:pPr marL="0" marR="0">
                        <a:lnSpc>
                          <a:spcPct val="107000"/>
                        </a:lnSpc>
                        <a:spcBef>
                          <a:spcPts val="0"/>
                        </a:spcBef>
                        <a:spcAft>
                          <a:spcPts val="0"/>
                        </a:spcAft>
                      </a:pPr>
                      <a:r>
                        <a:rPr lang="ms-MY" sz="900" dirty="0">
                          <a:effectLst/>
                          <a:latin typeface="Calibri" panose="020F0502020204030204" pitchFamily="34" charset="0"/>
                          <a:ea typeface="Calibri" panose="020F0502020204030204" pitchFamily="34" charset="0"/>
                          <a:cs typeface="Times New Roman" panose="02020603050405020304" pitchFamily="18" charset="0"/>
                        </a:rPr>
                        <a:t>Kos Pembelian THIS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ms-MY" sz="900" dirty="0">
                          <a:effectLst/>
                          <a:latin typeface="Calibri" panose="020F0502020204030204" pitchFamily="34" charset="0"/>
                          <a:ea typeface="Calibri" panose="020F0502020204030204" pitchFamily="34" charset="0"/>
                          <a:cs typeface="Times New Roman" panose="02020603050405020304" pitchFamily="18" charset="0"/>
                        </a:rPr>
                        <a:t>(Tempoh Projek 5 tahun @ 60 bulan)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900">
                          <a:effectLst/>
                          <a:latin typeface="Calibri" panose="020F0502020204030204" pitchFamily="34" charset="0"/>
                          <a:ea typeface="Calibri" panose="020F0502020204030204" pitchFamily="34" charset="0"/>
                          <a:cs typeface="Times New Roman" panose="02020603050405020304" pitchFamily="18" charset="0"/>
                        </a:rPr>
                        <a:t>VS</a:t>
                      </a:r>
                    </a:p>
                  </a:txBody>
                  <a:tcPr marL="68580" marR="68580" marT="0" marB="0"/>
                </a:tc>
                <a:tc>
                  <a:txBody>
                    <a:bodyPr/>
                    <a:lstStyle/>
                    <a:p>
                      <a:pPr marL="0" marR="0">
                        <a:lnSpc>
                          <a:spcPct val="107000"/>
                        </a:lnSpc>
                        <a:spcBef>
                          <a:spcPts val="0"/>
                        </a:spcBef>
                        <a:spcAft>
                          <a:spcPts val="0"/>
                        </a:spcAft>
                      </a:pPr>
                      <a:r>
                        <a:rPr lang="ms-MY" sz="900" dirty="0">
                          <a:effectLst/>
                          <a:latin typeface="Calibri" panose="020F0502020204030204" pitchFamily="34" charset="0"/>
                          <a:ea typeface="Calibri" panose="020F0502020204030204" pitchFamily="34" charset="0"/>
                          <a:cs typeface="Times New Roman" panose="02020603050405020304" pitchFamily="18" charset="0"/>
                        </a:rPr>
                        <a:t>Kos Bayaran Penyelenggaraan 3 sistem Luar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ms-MY" sz="900" dirty="0">
                          <a:effectLst/>
                          <a:latin typeface="Calibri" panose="020F0502020204030204" pitchFamily="34" charset="0"/>
                          <a:ea typeface="Calibri" panose="020F0502020204030204" pitchFamily="34" charset="0"/>
                          <a:cs typeface="Times New Roman" panose="02020603050405020304" pitchFamily="18" charset="0"/>
                        </a:rPr>
                        <a:t>(Tempoh 5 Tahun @ 60 bulan)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83594488"/>
                  </a:ext>
                </a:extLst>
              </a:tr>
              <a:tr h="1418366">
                <a:tc>
                  <a:txBody>
                    <a:bodyPr/>
                    <a:lstStyle/>
                    <a:p>
                      <a:pPr marL="0" marR="0">
                        <a:lnSpc>
                          <a:spcPct val="107000"/>
                        </a:lnSpc>
                        <a:spcBef>
                          <a:spcPts val="0"/>
                        </a:spcBef>
                        <a:spcAft>
                          <a:spcPts val="0"/>
                        </a:spcAft>
                      </a:pPr>
                      <a:r>
                        <a:rPr lang="ms-MY" sz="1000" b="1" dirty="0">
                          <a:effectLst/>
                          <a:latin typeface="Arial" panose="020B0604020202020204" pitchFamily="34" charset="0"/>
                          <a:ea typeface="Calibri" panose="020F0502020204030204" pitchFamily="34" charset="0"/>
                          <a:cs typeface="Times New Roman" panose="02020603050405020304" pitchFamily="18" charset="0"/>
                        </a:rPr>
                        <a:t>Sistem Maklumat Hospital Bersepadu RM43,900,000.00</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ms-MY" sz="1000" b="1" dirty="0">
                          <a:effectLst/>
                          <a:latin typeface="Arial" panose="020B0604020202020204" pitchFamily="34" charset="0"/>
                          <a:ea typeface="Calibri" panose="020F0502020204030204" pitchFamily="34" charset="0"/>
                          <a:cs typeface="Times New Roman" panose="02020603050405020304" pitchFamily="18" charset="0"/>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marL="0" marR="0">
                        <a:lnSpc>
                          <a:spcPct val="107000"/>
                        </a:lnSpc>
                        <a:spcBef>
                          <a:spcPts val="0"/>
                        </a:spcBef>
                        <a:spcAft>
                          <a:spcPts val="0"/>
                        </a:spcAft>
                      </a:pPr>
                      <a:r>
                        <a:rPr lang="en-US" sz="9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marL="0" marR="0">
                        <a:lnSpc>
                          <a:spcPct val="107000"/>
                        </a:lnSpc>
                        <a:spcBef>
                          <a:spcPts val="0"/>
                        </a:spcBef>
                        <a:spcAft>
                          <a:spcPts val="0"/>
                        </a:spcAft>
                      </a:pPr>
                      <a:r>
                        <a:rPr lang="ms-MY" sz="1050" b="1" dirty="0">
                          <a:effectLst/>
                          <a:latin typeface="Calibri" panose="020F0502020204030204" pitchFamily="34" charset="0"/>
                          <a:ea typeface="Calibri" panose="020F0502020204030204" pitchFamily="34" charset="0"/>
                          <a:cs typeface="Times New Roman" panose="02020603050405020304" pitchFamily="18" charset="0"/>
                        </a:rPr>
                        <a:t>Hanya 3 sistem dibawah</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ms-MY" sz="1050" b="1" dirty="0">
                          <a:effectLst/>
                          <a:latin typeface="Calibri" panose="020F0502020204030204" pitchFamily="34" charset="0"/>
                          <a:ea typeface="Calibri" panose="020F0502020204030204" pitchFamily="34" charset="0"/>
                          <a:cs typeface="Times New Roman" panose="02020603050405020304" pitchFamily="18" charset="0"/>
                        </a:rPr>
                        <a:t>RM 33,105,286.9</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p>
                    <a:p>
                      <a:pPr marL="342900" marR="0" lvl="0" indent="-342900">
                        <a:lnSpc>
                          <a:spcPct val="107000"/>
                        </a:lnSpc>
                        <a:spcBef>
                          <a:spcPts val="0"/>
                        </a:spcBef>
                        <a:spcAft>
                          <a:spcPts val="0"/>
                        </a:spcAft>
                        <a:buFont typeface="+mj-lt"/>
                        <a:buAutoNum type="alphaLcParenR"/>
                        <a:tabLst>
                          <a:tab pos="457200" algn="l"/>
                        </a:tabLst>
                      </a:pPr>
                      <a:r>
                        <a:rPr lang="ms-MY" sz="900" u="sng" dirty="0">
                          <a:effectLst/>
                          <a:latin typeface="Calibri" panose="020F0502020204030204" pitchFamily="34" charset="0"/>
                          <a:ea typeface="Calibri" panose="020F0502020204030204" pitchFamily="34" charset="0"/>
                          <a:cs typeface="Times New Roman" panose="02020603050405020304" pitchFamily="18" charset="0"/>
                        </a:rPr>
                        <a:t>Sistem Pengurusan Farmasi</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romanLcPeriod"/>
                        <a:tabLst>
                          <a:tab pos="914400" algn="l"/>
                        </a:tabLst>
                      </a:pPr>
                      <a:r>
                        <a:rPr lang="ms-MY" sz="900" dirty="0">
                          <a:effectLst/>
                          <a:latin typeface="Calibri" panose="020F0502020204030204" pitchFamily="34" charset="0"/>
                          <a:ea typeface="Calibri" panose="020F0502020204030204" pitchFamily="34" charset="0"/>
                          <a:cs typeface="Times New Roman" panose="02020603050405020304" pitchFamily="18" charset="0"/>
                        </a:rPr>
                        <a:t>RM477,750.00 sewaan lesen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romanLcPeriod"/>
                        <a:tabLst>
                          <a:tab pos="914400" algn="l"/>
                        </a:tabLst>
                      </a:pPr>
                      <a:r>
                        <a:rPr lang="ms-MY" sz="900" dirty="0">
                          <a:effectLst/>
                          <a:latin typeface="Calibri" panose="020F0502020204030204" pitchFamily="34" charset="0"/>
                          <a:ea typeface="Calibri" panose="020F0502020204030204" pitchFamily="34" charset="0"/>
                          <a:cs typeface="Times New Roman" panose="02020603050405020304" pitchFamily="18" charset="0"/>
                        </a:rPr>
                        <a:t>RM411,364.80 penyelenggaraan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arenR"/>
                        <a:tabLst>
                          <a:tab pos="457200" algn="l"/>
                        </a:tabLst>
                      </a:pPr>
                      <a:r>
                        <a:rPr lang="ms-MY" sz="900" u="sng" dirty="0">
                          <a:effectLst/>
                          <a:latin typeface="Calibri" panose="020F0502020204030204" pitchFamily="34" charset="0"/>
                          <a:ea typeface="Calibri" panose="020F0502020204030204" pitchFamily="34" charset="0"/>
                          <a:cs typeface="Times New Roman" panose="02020603050405020304" pitchFamily="18" charset="0"/>
                        </a:rPr>
                        <a:t>Sistem Pengurusan Makmal Diagnostik</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romanLcPeriod"/>
                        <a:tabLst>
                          <a:tab pos="914400" algn="l"/>
                        </a:tabLst>
                      </a:pPr>
                      <a:r>
                        <a:rPr lang="ms-MY" sz="900" dirty="0">
                          <a:effectLst/>
                          <a:latin typeface="Calibri" panose="020F0502020204030204" pitchFamily="34" charset="0"/>
                          <a:ea typeface="Calibri" panose="020F0502020204030204" pitchFamily="34" charset="0"/>
                          <a:cs typeface="Times New Roman" panose="02020603050405020304" pitchFamily="18" charset="0"/>
                        </a:rPr>
                        <a:t>RM5,560,222.58 setahun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arenR"/>
                        <a:tabLst>
                          <a:tab pos="457200" algn="l"/>
                        </a:tabLst>
                      </a:pPr>
                      <a:r>
                        <a:rPr lang="ms-MY" sz="900" u="sng" dirty="0">
                          <a:effectLst/>
                          <a:latin typeface="Calibri" panose="020F0502020204030204" pitchFamily="34" charset="0"/>
                          <a:ea typeface="Calibri" panose="020F0502020204030204" pitchFamily="34" charset="0"/>
                          <a:cs typeface="Times New Roman" panose="02020603050405020304" pitchFamily="18" charset="0"/>
                        </a:rPr>
                        <a:t>Sistem Pengurusan Dewan Bedah Bersalin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romanLcPeriod"/>
                        <a:tabLst>
                          <a:tab pos="914400" algn="l"/>
                        </a:tabLst>
                      </a:pPr>
                      <a:r>
                        <a:rPr lang="ms-MY" sz="900" dirty="0">
                          <a:effectLst/>
                          <a:latin typeface="Calibri" panose="020F0502020204030204" pitchFamily="34" charset="0"/>
                          <a:ea typeface="Calibri" panose="020F0502020204030204" pitchFamily="34" charset="0"/>
                          <a:cs typeface="Times New Roman" panose="02020603050405020304" pitchFamily="18" charset="0"/>
                        </a:rPr>
                        <a:t>RM171,720.00 setahun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extLst>
                  <a:ext uri="{0D108BD9-81ED-4DB2-BD59-A6C34878D82A}">
                    <a16:rowId xmlns:a16="http://schemas.microsoft.com/office/drawing/2014/main" val="1593612351"/>
                  </a:ext>
                </a:extLst>
              </a:tr>
            </a:tbl>
          </a:graphicData>
        </a:graphic>
      </p:graphicFrame>
    </p:spTree>
    <p:extLst>
      <p:ext uri="{BB962C8B-B14F-4D97-AF65-F5344CB8AC3E}">
        <p14:creationId xmlns:p14="http://schemas.microsoft.com/office/powerpoint/2010/main" val="27282690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ms-MY"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71858EE-A2BA-4046-A8EB-C82C81685B65}" type="slidenum">
              <a:rPr kumimoji="0" lang="ms-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ms-MY"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457754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i="1" dirty="0">
                <a:latin typeface="Arial" panose="020B0604020202020204" pitchFamily="34" charset="0"/>
                <a:cs typeface="Arial" panose="020B0604020202020204" pitchFamily="34" charset="0"/>
              </a:rPr>
              <a:t>Lesson Learnt </a:t>
            </a:r>
            <a:r>
              <a:rPr lang="en-MY" dirty="0" err="1">
                <a:latin typeface="Arial" panose="020B0604020202020204" pitchFamily="34" charset="0"/>
                <a:cs typeface="Arial" panose="020B0604020202020204" pitchFamily="34" charset="0"/>
              </a:rPr>
              <a:t>bagi</a:t>
            </a:r>
            <a:r>
              <a:rPr lang="en-MY" i="1" dirty="0">
                <a:latin typeface="Arial" panose="020B0604020202020204" pitchFamily="34" charset="0"/>
                <a:cs typeface="Arial" panose="020B0604020202020204" pitchFamily="34" charset="0"/>
              </a:rPr>
              <a:t> </a:t>
            </a:r>
            <a:r>
              <a:rPr lang="en-MY" dirty="0" err="1">
                <a:latin typeface="Arial" panose="020B0604020202020204" pitchFamily="34" charset="0"/>
                <a:cs typeface="Arial" panose="020B0604020202020204" pitchFamily="34" charset="0"/>
              </a:rPr>
              <a:t>projek</a:t>
            </a:r>
            <a:r>
              <a:rPr lang="en-MY" dirty="0">
                <a:latin typeface="Arial" panose="020B0604020202020204" pitchFamily="34" charset="0"/>
                <a:cs typeface="Arial" panose="020B0604020202020204" pitchFamily="34" charset="0"/>
              </a:rPr>
              <a:t> </a:t>
            </a:r>
            <a:r>
              <a:rPr lang="en-MY" dirty="0" err="1">
                <a:latin typeface="Arial" panose="020B0604020202020204" pitchFamily="34" charset="0"/>
                <a:cs typeface="Arial" panose="020B0604020202020204" pitchFamily="34" charset="0"/>
              </a:rPr>
              <a:t>lepas</a:t>
            </a:r>
            <a:r>
              <a:rPr lang="en-MY" dirty="0">
                <a:latin typeface="Arial" panose="020B0604020202020204" pitchFamily="34" charset="0"/>
                <a:cs typeface="Arial" panose="020B0604020202020204" pitchFamily="34" charset="0"/>
              </a:rPr>
              <a:t>-(</a:t>
            </a:r>
            <a:r>
              <a:rPr lang="en-MY" dirty="0" err="1">
                <a:latin typeface="Arial" panose="020B0604020202020204" pitchFamily="34" charset="0"/>
                <a:cs typeface="Arial" panose="020B0604020202020204" pitchFamily="34" charset="0"/>
              </a:rPr>
              <a:t>Penting</a:t>
            </a:r>
            <a:r>
              <a:rPr lang="en-MY" dirty="0">
                <a:latin typeface="Arial" panose="020B0604020202020204" pitchFamily="34" charset="0"/>
                <a:cs typeface="Arial" panose="020B0604020202020204" pitchFamily="34" charset="0"/>
              </a:rPr>
              <a:t> – </a:t>
            </a:r>
            <a:r>
              <a:rPr lang="en-MY" dirty="0" err="1">
                <a:latin typeface="Arial" panose="020B0604020202020204" pitchFamily="34" charset="0"/>
                <a:cs typeface="Arial" panose="020B0604020202020204" pitchFamily="34" charset="0"/>
              </a:rPr>
              <a:t>maklumat</a:t>
            </a:r>
            <a:r>
              <a:rPr lang="en-MY" dirty="0">
                <a:latin typeface="Arial" panose="020B0604020202020204" pitchFamily="34" charset="0"/>
                <a:cs typeface="Arial" panose="020B0604020202020204" pitchFamily="34" charset="0"/>
              </a:rPr>
              <a:t> </a:t>
            </a:r>
            <a:r>
              <a:rPr lang="en-MY" dirty="0" err="1">
                <a:latin typeface="Arial" panose="020B0604020202020204" pitchFamily="34" charset="0"/>
                <a:cs typeface="Arial" panose="020B0604020202020204" pitchFamily="34" charset="0"/>
              </a:rPr>
              <a:t>perlu</a:t>
            </a:r>
            <a:r>
              <a:rPr lang="en-MY" dirty="0">
                <a:latin typeface="Arial" panose="020B0604020202020204" pitchFamily="34" charset="0"/>
                <a:cs typeface="Arial" panose="020B0604020202020204" pitchFamily="34" charset="0"/>
              </a:rPr>
              <a:t> </a:t>
            </a:r>
            <a:r>
              <a:rPr lang="en-MY" dirty="0" err="1">
                <a:latin typeface="Arial" panose="020B0604020202020204" pitchFamily="34" charset="0"/>
                <a:cs typeface="Arial" panose="020B0604020202020204" pitchFamily="34" charset="0"/>
              </a:rPr>
              <a:t>ada</a:t>
            </a:r>
            <a:r>
              <a:rPr lang="en-MY" dirty="0">
                <a:latin typeface="Arial" panose="020B0604020202020204" pitchFamily="34" charset="0"/>
                <a:cs typeface="Arial" panose="020B0604020202020204" pitchFamily="34" charset="0"/>
              </a:rPr>
              <a:t> </a:t>
            </a:r>
            <a:r>
              <a:rPr lang="en-MY" dirty="0" err="1">
                <a:latin typeface="Arial" panose="020B0604020202020204" pitchFamily="34" charset="0"/>
                <a:cs typeface="Arial" panose="020B0604020202020204" pitchFamily="34" charset="0"/>
              </a:rPr>
              <a:t>jika</a:t>
            </a:r>
            <a:r>
              <a:rPr lang="en-MY" dirty="0">
                <a:latin typeface="Arial" panose="020B0604020202020204" pitchFamily="34" charset="0"/>
                <a:cs typeface="Arial" panose="020B0604020202020204" pitchFamily="34" charset="0"/>
              </a:rPr>
              <a:t> </a:t>
            </a:r>
            <a:r>
              <a:rPr lang="en-MY" dirty="0" err="1">
                <a:latin typeface="Arial" panose="020B0604020202020204" pitchFamily="34" charset="0"/>
                <a:cs typeface="Arial" panose="020B0604020202020204" pitchFamily="34" charset="0"/>
              </a:rPr>
              <a:t>permohonan</a:t>
            </a:r>
            <a:r>
              <a:rPr lang="en-MY" dirty="0">
                <a:latin typeface="Arial" panose="020B0604020202020204" pitchFamily="34" charset="0"/>
                <a:cs typeface="Arial" panose="020B0604020202020204" pitchFamily="34" charset="0"/>
              </a:rPr>
              <a:t> </a:t>
            </a:r>
            <a:r>
              <a:rPr lang="en-MY" dirty="0" err="1">
                <a:latin typeface="Arial" panose="020B0604020202020204" pitchFamily="34" charset="0"/>
                <a:cs typeface="Arial" panose="020B0604020202020204" pitchFamily="34" charset="0"/>
              </a:rPr>
              <a:t>projek</a:t>
            </a:r>
            <a:r>
              <a:rPr lang="en-MY" dirty="0">
                <a:latin typeface="Arial" panose="020B0604020202020204" pitchFamily="34" charset="0"/>
                <a:cs typeface="Arial" panose="020B0604020202020204" pitchFamily="34" charset="0"/>
              </a:rPr>
              <a:t> </a:t>
            </a:r>
            <a:r>
              <a:rPr lang="en-MY" dirty="0" err="1">
                <a:latin typeface="Arial" panose="020B0604020202020204" pitchFamily="34" charset="0"/>
                <a:cs typeface="Arial" panose="020B0604020202020204" pitchFamily="34" charset="0"/>
              </a:rPr>
              <a:t>peluasan</a:t>
            </a:r>
            <a:r>
              <a:rPr lang="en-MY" dirty="0">
                <a:latin typeface="Arial" panose="020B0604020202020204" pitchFamily="34" charset="0"/>
                <a:cs typeface="Arial" panose="020B0604020202020204" pitchFamily="34" charset="0"/>
              </a:rPr>
              <a:t>).</a:t>
            </a:r>
          </a:p>
          <a:p>
            <a:endParaRPr lang="en-MY" dirty="0"/>
          </a:p>
        </p:txBody>
      </p:sp>
      <p:sp>
        <p:nvSpPr>
          <p:cNvPr id="4" name="Slide Number Placeholder 3"/>
          <p:cNvSpPr>
            <a:spLocks noGrp="1"/>
          </p:cNvSpPr>
          <p:nvPr>
            <p:ph type="sldNum" sz="quarter" idx="5"/>
          </p:nvPr>
        </p:nvSpPr>
        <p:spPr/>
        <p:txBody>
          <a:bodyPr/>
          <a:lstStyle/>
          <a:p>
            <a:fld id="{B2F2162D-99BC-4C17-90A3-4364F82F767F}" type="slidenum">
              <a:rPr lang="ms-MY" smtClean="0"/>
              <a:t>72</a:t>
            </a:fld>
            <a:endParaRPr lang="ms-MY"/>
          </a:p>
        </p:txBody>
      </p:sp>
    </p:spTree>
    <p:extLst>
      <p:ext uri="{BB962C8B-B14F-4D97-AF65-F5344CB8AC3E}">
        <p14:creationId xmlns:p14="http://schemas.microsoft.com/office/powerpoint/2010/main" val="41518024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b="0" dirty="0"/>
              <a:t>Di</a:t>
            </a:r>
            <a:endParaRPr lang="en-MY" dirty="0"/>
          </a:p>
        </p:txBody>
      </p:sp>
      <p:sp>
        <p:nvSpPr>
          <p:cNvPr id="4" name="Slide Number Placeholder 3"/>
          <p:cNvSpPr>
            <a:spLocks noGrp="1"/>
          </p:cNvSpPr>
          <p:nvPr>
            <p:ph type="sldNum" sz="quarter" idx="5"/>
          </p:nvPr>
        </p:nvSpPr>
        <p:spPr/>
        <p:txBody>
          <a:bodyPr/>
          <a:lstStyle/>
          <a:p>
            <a:fld id="{B2F2162D-99BC-4C17-90A3-4364F82F767F}" type="slidenum">
              <a:rPr lang="ms-MY" smtClean="0"/>
              <a:t>73</a:t>
            </a:fld>
            <a:endParaRPr lang="ms-MY"/>
          </a:p>
        </p:txBody>
      </p:sp>
    </p:spTree>
    <p:extLst>
      <p:ext uri="{BB962C8B-B14F-4D97-AF65-F5344CB8AC3E}">
        <p14:creationId xmlns:p14="http://schemas.microsoft.com/office/powerpoint/2010/main" val="235874471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fld id="{B2F2162D-99BC-4C17-90A3-4364F82F767F}" type="slidenum">
              <a:rPr lang="ms-MY" smtClean="0"/>
              <a:t>74</a:t>
            </a:fld>
            <a:endParaRPr lang="ms-MY"/>
          </a:p>
        </p:txBody>
      </p:sp>
    </p:spTree>
    <p:extLst>
      <p:ext uri="{BB962C8B-B14F-4D97-AF65-F5344CB8AC3E}">
        <p14:creationId xmlns:p14="http://schemas.microsoft.com/office/powerpoint/2010/main" val="219417693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fld id="{B2F2162D-99BC-4C17-90A3-4364F82F767F}" type="slidenum">
              <a:rPr lang="ms-MY" smtClean="0"/>
              <a:t>75</a:t>
            </a:fld>
            <a:endParaRPr lang="ms-MY"/>
          </a:p>
        </p:txBody>
      </p:sp>
    </p:spTree>
    <p:extLst>
      <p:ext uri="{BB962C8B-B14F-4D97-AF65-F5344CB8AC3E}">
        <p14:creationId xmlns:p14="http://schemas.microsoft.com/office/powerpoint/2010/main" val="259531435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B2F2162D-99BC-4C17-90A3-4364F82F767F}" type="slidenum">
              <a:rPr lang="ms-MY" smtClean="0"/>
              <a:t>76</a:t>
            </a:fld>
            <a:endParaRPr lang="ms-MY"/>
          </a:p>
        </p:txBody>
      </p:sp>
    </p:spTree>
    <p:extLst>
      <p:ext uri="{BB962C8B-B14F-4D97-AF65-F5344CB8AC3E}">
        <p14:creationId xmlns:p14="http://schemas.microsoft.com/office/powerpoint/2010/main" val="186999661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13120">
              <a:defRPr/>
            </a:pPr>
            <a:fld id="{B2F2162D-99BC-4C17-90A3-4364F82F767F}" type="slidenum">
              <a:rPr lang="ms-MY">
                <a:solidFill>
                  <a:prstClr val="black"/>
                </a:solidFill>
                <a:latin typeface="Calibri" panose="020F0502020204030204"/>
              </a:rPr>
              <a:pPr defTabSz="913120">
                <a:defRPr/>
              </a:pPr>
              <a:t>82</a:t>
            </a:fld>
            <a:endParaRPr lang="ms-MY">
              <a:solidFill>
                <a:prstClr val="black"/>
              </a:solidFill>
              <a:latin typeface="Calibri" panose="020F0502020204030204"/>
            </a:endParaRPr>
          </a:p>
        </p:txBody>
      </p:sp>
    </p:spTree>
    <p:extLst>
      <p:ext uri="{BB962C8B-B14F-4D97-AF65-F5344CB8AC3E}">
        <p14:creationId xmlns:p14="http://schemas.microsoft.com/office/powerpoint/2010/main" val="142033295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5"/>
        <p:cNvGrpSpPr/>
        <p:nvPr/>
      </p:nvGrpSpPr>
      <p:grpSpPr>
        <a:xfrm>
          <a:off x="0" y="0"/>
          <a:ext cx="0" cy="0"/>
          <a:chOff x="0" y="0"/>
          <a:chExt cx="0" cy="0"/>
        </a:xfrm>
      </p:grpSpPr>
      <p:sp>
        <p:nvSpPr>
          <p:cNvPr id="706" name="Google Shape;706;p41:notes"/>
          <p:cNvSpPr txBox="1">
            <a:spLocks noGrp="1"/>
          </p:cNvSpPr>
          <p:nvPr>
            <p:ph type="body" idx="1"/>
          </p:nvPr>
        </p:nvSpPr>
        <p:spPr>
          <a:xfrm>
            <a:off x="701040" y="4473892"/>
            <a:ext cx="5608320" cy="3660458"/>
          </a:xfrm>
          <a:prstGeom prst="rect">
            <a:avLst/>
          </a:prstGeom>
          <a:noFill/>
          <a:ln>
            <a:noFill/>
          </a:ln>
        </p:spPr>
        <p:txBody>
          <a:bodyPr spcFirstLastPara="1" wrap="square" lIns="93150" tIns="46550" rIns="93150" bIns="46550" anchor="t" anchorCtr="0">
            <a:noAutofit/>
          </a:bodyPr>
          <a:lstStyle/>
          <a:p>
            <a:pPr marL="0" lvl="0" indent="0" algn="l" rtl="0">
              <a:lnSpc>
                <a:spcPct val="100000"/>
              </a:lnSpc>
              <a:spcBef>
                <a:spcPts val="0"/>
              </a:spcBef>
              <a:spcAft>
                <a:spcPts val="0"/>
              </a:spcAft>
              <a:buSzPts val="1400"/>
              <a:buNone/>
            </a:pPr>
            <a:endParaRPr/>
          </a:p>
        </p:txBody>
      </p:sp>
      <p:sp>
        <p:nvSpPr>
          <p:cNvPr id="707" name="Google Shape;707;p41: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2DE2E1E5-7C99-461D-8E72-EDCD36DD2623}" type="slidenum">
              <a:rPr lang="ms-MY" altLang="ms-MY" smtClean="0"/>
              <a:pPr eaLnBrk="1" hangingPunct="1">
                <a:spcBef>
                  <a:spcPct val="0"/>
                </a:spcBef>
              </a:pPr>
              <a:t>84</a:t>
            </a:fld>
            <a:endParaRPr lang="ms-MY" altLang="ms-MY"/>
          </a:p>
        </p:txBody>
      </p:sp>
    </p:spTree>
    <p:extLst>
      <p:ext uri="{BB962C8B-B14F-4D97-AF65-F5344CB8AC3E}">
        <p14:creationId xmlns:p14="http://schemas.microsoft.com/office/powerpoint/2010/main" val="44272733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12:notes"/>
          <p:cNvSpPr txBox="1">
            <a:spLocks noGrp="1"/>
          </p:cNvSpPr>
          <p:nvPr>
            <p:ph type="body" idx="1"/>
          </p:nvPr>
        </p:nvSpPr>
        <p:spPr>
          <a:xfrm>
            <a:off x="701040" y="4473893"/>
            <a:ext cx="5608320" cy="3660457"/>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5" name="Google Shape;325;p12:notes"/>
          <p:cNvSpPr>
            <a:spLocks noGrp="1" noRot="1" noChangeAspect="1"/>
          </p:cNvSpPr>
          <p:nvPr>
            <p:ph type="sldImg" idx="2"/>
          </p:nvPr>
        </p:nvSpPr>
        <p:spPr>
          <a:xfrm>
            <a:off x="715963" y="1162050"/>
            <a:ext cx="5578475" cy="31384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0074345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F2162D-99BC-4C17-90A3-4364F82F767F}" type="slidenum">
              <a:rPr kumimoji="0" lang="ms-MY"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86</a:t>
            </a:fld>
            <a:endParaRPr kumimoji="0" lang="ms-MY"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807593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p:txBody>
      </p:sp>
      <p:sp>
        <p:nvSpPr>
          <p:cNvPr id="4" name="Slide Number Placeholder 3"/>
          <p:cNvSpPr>
            <a:spLocks noGrp="1"/>
          </p:cNvSpPr>
          <p:nvPr>
            <p:ph type="sldNum" sz="quarter" idx="10"/>
          </p:nvPr>
        </p:nvSpPr>
        <p:spPr/>
        <p:txBody>
          <a:bodyPr/>
          <a:lstStyle/>
          <a:p>
            <a:fld id="{766D2660-4CFA-498F-B60D-8D7601F9684D}" type="slidenum">
              <a:rPr lang="en-US" smtClean="0"/>
              <a:pPr/>
              <a:t>10</a:t>
            </a:fld>
            <a:endParaRPr lang="en-US"/>
          </a:p>
        </p:txBody>
      </p:sp>
    </p:spTree>
    <p:extLst>
      <p:ext uri="{BB962C8B-B14F-4D97-AF65-F5344CB8AC3E}">
        <p14:creationId xmlns:p14="http://schemas.microsoft.com/office/powerpoint/2010/main" val="402214073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1313" y="695325"/>
            <a:ext cx="6199187"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1B8CA3-F288-46FA-82DE-495E179A6EAC}" type="slidenum">
              <a:rPr lang="en-MY" smtClean="0">
                <a:solidFill>
                  <a:prstClr val="black"/>
                </a:solidFill>
              </a:rPr>
              <a:pPr/>
              <a:t>87</a:t>
            </a:fld>
            <a:endParaRPr lang="en-MY">
              <a:solidFill>
                <a:prstClr val="black"/>
              </a:solidFill>
            </a:endParaRPr>
          </a:p>
        </p:txBody>
      </p:sp>
    </p:spTree>
    <p:extLst>
      <p:ext uri="{BB962C8B-B14F-4D97-AF65-F5344CB8AC3E}">
        <p14:creationId xmlns:p14="http://schemas.microsoft.com/office/powerpoint/2010/main" val="193063369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B328B229-DB28-466D-98DD-0DF0FC4C89DD}" type="slidenum">
              <a:rPr lang="ms-MY" altLang="ms-MY" smtClean="0"/>
              <a:pPr eaLnBrk="1" hangingPunct="1">
                <a:spcBef>
                  <a:spcPct val="0"/>
                </a:spcBef>
              </a:pPr>
              <a:t>88</a:t>
            </a:fld>
            <a:endParaRPr lang="ms-MY" altLang="ms-MY"/>
          </a:p>
        </p:txBody>
      </p:sp>
    </p:spTree>
    <p:extLst>
      <p:ext uri="{BB962C8B-B14F-4D97-AF65-F5344CB8AC3E}">
        <p14:creationId xmlns:p14="http://schemas.microsoft.com/office/powerpoint/2010/main" val="85288501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B328B229-DB28-466D-98DD-0DF0FC4C89DD}"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89</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85288501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UAT SETIAP TAHUN UNTUK SUBMIT MODUL – USER ACCEPTANCET TEST</a:t>
            </a:r>
          </a:p>
          <a:p>
            <a:pPr marL="171450" indent="-171450">
              <a:buFontTx/>
              <a:buChar char="-"/>
            </a:pPr>
            <a:r>
              <a:rPr lang="en-MY" dirty="0"/>
              <a:t>PAT (PROVISIONAL ACCEPTANCET TEST), SIT (SYSTEM INTEGRATION TEST)</a:t>
            </a:r>
          </a:p>
          <a:p>
            <a:pPr marL="171450" indent="-171450">
              <a:buFontTx/>
              <a:buChar char="-"/>
            </a:pPr>
            <a:endParaRPr lang="en-MY"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BEE1E1-C23D-4022-9E1C-DD697E505D2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286196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UAT SETIAP TAHUN UNTUK SUBMIT MODUL – USER ACCEPTANCET TEST</a:t>
            </a:r>
          </a:p>
          <a:p>
            <a:pPr marL="171450" indent="-171450">
              <a:buFontTx/>
              <a:buChar char="-"/>
            </a:pPr>
            <a:r>
              <a:rPr lang="en-MY" dirty="0"/>
              <a:t>PAT (PROVISIONAL ACCEPTANCET TEST), SIT (SYSTEM INTEGRATION TEST)</a:t>
            </a:r>
          </a:p>
          <a:p>
            <a:pPr marL="171450" indent="-171450">
              <a:buFontTx/>
              <a:buChar char="-"/>
            </a:pPr>
            <a:endParaRPr lang="en-MY"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BEE1E1-C23D-4022-9E1C-DD697E505D2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9464457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2"/>
        <p:cNvGrpSpPr/>
        <p:nvPr/>
      </p:nvGrpSpPr>
      <p:grpSpPr>
        <a:xfrm>
          <a:off x="0" y="0"/>
          <a:ext cx="0" cy="0"/>
          <a:chOff x="0" y="0"/>
          <a:chExt cx="0" cy="0"/>
        </a:xfrm>
      </p:grpSpPr>
      <p:sp>
        <p:nvSpPr>
          <p:cNvPr id="713" name="Google Shape;713;p42:notes"/>
          <p:cNvSpPr txBox="1">
            <a:spLocks noGrp="1"/>
          </p:cNvSpPr>
          <p:nvPr>
            <p:ph type="body" idx="1"/>
          </p:nvPr>
        </p:nvSpPr>
        <p:spPr>
          <a:xfrm>
            <a:off x="701040" y="4473892"/>
            <a:ext cx="5608320" cy="3660458"/>
          </a:xfrm>
          <a:prstGeom prst="rect">
            <a:avLst/>
          </a:prstGeom>
          <a:noFill/>
          <a:ln>
            <a:noFill/>
          </a:ln>
        </p:spPr>
        <p:txBody>
          <a:bodyPr spcFirstLastPara="1" wrap="square" lIns="93150" tIns="46550" rIns="93150" bIns="46550" anchor="t" anchorCtr="0">
            <a:noAutofit/>
          </a:bodyPr>
          <a:lstStyle/>
          <a:p>
            <a:pPr marL="0" lvl="0" indent="0" algn="l" rtl="0">
              <a:lnSpc>
                <a:spcPct val="100000"/>
              </a:lnSpc>
              <a:spcBef>
                <a:spcPts val="0"/>
              </a:spcBef>
              <a:spcAft>
                <a:spcPts val="0"/>
              </a:spcAft>
              <a:buSzPts val="1400"/>
              <a:buNone/>
            </a:pPr>
            <a:endParaRPr/>
          </a:p>
        </p:txBody>
      </p:sp>
      <p:sp>
        <p:nvSpPr>
          <p:cNvPr id="714" name="Google Shape;714;p42: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9554528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23CD7BD7-DE53-4EE7-A651-060CFE0C156A}" type="slidenum">
              <a:rPr lang="ms-MY" altLang="ms-MY" smtClean="0"/>
              <a:pPr eaLnBrk="1" hangingPunct="1">
                <a:spcBef>
                  <a:spcPct val="0"/>
                </a:spcBef>
              </a:pPr>
              <a:t>95</a:t>
            </a:fld>
            <a:endParaRPr lang="ms-MY" altLang="ms-MY"/>
          </a:p>
        </p:txBody>
      </p:sp>
    </p:spTree>
    <p:extLst>
      <p:ext uri="{BB962C8B-B14F-4D97-AF65-F5344CB8AC3E}">
        <p14:creationId xmlns:p14="http://schemas.microsoft.com/office/powerpoint/2010/main" val="238066538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A04C5124-444C-498E-8921-5234466D128C}" type="slidenum">
              <a:rPr lang="ms-MY" altLang="ms-MY" smtClean="0"/>
              <a:pPr eaLnBrk="1" hangingPunct="1">
                <a:spcBef>
                  <a:spcPct val="0"/>
                </a:spcBef>
              </a:pPr>
              <a:t>96</a:t>
            </a:fld>
            <a:endParaRPr lang="ms-MY" altLang="ms-MY"/>
          </a:p>
        </p:txBody>
      </p:sp>
    </p:spTree>
    <p:extLst>
      <p:ext uri="{BB962C8B-B14F-4D97-AF65-F5344CB8AC3E}">
        <p14:creationId xmlns:p14="http://schemas.microsoft.com/office/powerpoint/2010/main" val="113735742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34053" indent="-282328" eaLnBrk="0" hangingPunct="0">
              <a:spcBef>
                <a:spcPct val="30000"/>
              </a:spcBef>
              <a:defRPr sz="1200">
                <a:solidFill>
                  <a:schemeClr val="tx1"/>
                </a:solidFill>
                <a:latin typeface="Calibri" pitchFamily="34" charset="0"/>
                <a:ea typeface="MS PGothic" pitchFamily="34" charset="-128"/>
              </a:defRPr>
            </a:lvl2pPr>
            <a:lvl3pPr marL="1129312" indent="-225863" eaLnBrk="0" hangingPunct="0">
              <a:spcBef>
                <a:spcPct val="30000"/>
              </a:spcBef>
              <a:defRPr sz="1200">
                <a:solidFill>
                  <a:schemeClr val="tx1"/>
                </a:solidFill>
                <a:latin typeface="Calibri" pitchFamily="34" charset="0"/>
                <a:ea typeface="MS PGothic" pitchFamily="34" charset="-128"/>
              </a:defRPr>
            </a:lvl3pPr>
            <a:lvl4pPr marL="1581036" indent="-225863" eaLnBrk="0" hangingPunct="0">
              <a:spcBef>
                <a:spcPct val="30000"/>
              </a:spcBef>
              <a:defRPr sz="1200">
                <a:solidFill>
                  <a:schemeClr val="tx1"/>
                </a:solidFill>
                <a:latin typeface="Calibri" pitchFamily="34" charset="0"/>
                <a:ea typeface="MS PGothic" pitchFamily="34" charset="-128"/>
              </a:defRPr>
            </a:lvl4pPr>
            <a:lvl5pPr marL="2032762" indent="-225863" eaLnBrk="0" hangingPunct="0">
              <a:spcBef>
                <a:spcPct val="30000"/>
              </a:spcBef>
              <a:defRPr sz="1200">
                <a:solidFill>
                  <a:schemeClr val="tx1"/>
                </a:solidFill>
                <a:latin typeface="Calibri" pitchFamily="34" charset="0"/>
                <a:ea typeface="MS PGothic" pitchFamily="34" charset="-128"/>
              </a:defRPr>
            </a:lvl5pPr>
            <a:lvl6pPr marL="2484486" indent="-22586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36211" indent="-22586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387935" indent="-22586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39661" indent="-22586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84A5365C-093C-4E59-B2EE-C1997E0B5A94}"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97</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123595661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s-MY" dirty="0">
                <a:latin typeface="Arial" panose="020B0604020202020204" pitchFamily="34" charset="0"/>
                <a:ea typeface="Times New Roman"/>
                <a:cs typeface="Arial" panose="020B0604020202020204" pitchFamily="34" charset="0"/>
              </a:rPr>
              <a:t>PERATUSAN KOS PEMBANGUNAN (%) </a:t>
            </a:r>
            <a:r>
              <a:rPr lang="en-US" dirty="0">
                <a:latin typeface="Arial" panose="020B0604020202020204" pitchFamily="34" charset="0"/>
                <a:ea typeface="Times New Roman"/>
                <a:cs typeface="Arial" panose="020B0604020202020204" pitchFamily="34" charset="0"/>
              </a:rPr>
              <a:t>BERDASARKAN BEST EFFORT</a:t>
            </a:r>
            <a:endParaRPr lang="ms-MY" dirty="0">
              <a:latin typeface="Arial" panose="020B0604020202020204" pitchFamily="34" charset="0"/>
              <a:ea typeface="Times New Roman"/>
              <a:cs typeface="Arial" panose="020B0604020202020204" pitchFamily="34" charset="0"/>
            </a:endParaRPr>
          </a:p>
          <a:p>
            <a:pPr rtl="0" eaLnBrk="1" fontAlgn="b" latinLnBrk="0" hangingPunct="1"/>
            <a:r>
              <a:rPr lang="ms-MY" b="1" dirty="0"/>
              <a:t>Phase	Ratio</a:t>
            </a:r>
          </a:p>
          <a:p>
            <a:pPr rtl="0" eaLnBrk="1" fontAlgn="b" latinLnBrk="0" hangingPunct="1"/>
            <a:r>
              <a:rPr lang="ms-MY" b="1" dirty="0"/>
              <a:t>Requirement 	</a:t>
            </a:r>
            <a:r>
              <a:rPr lang="ms-MY" dirty="0"/>
              <a:t>20.00</a:t>
            </a:r>
            <a:endParaRPr lang="en-MY" dirty="0"/>
          </a:p>
          <a:p>
            <a:pPr rtl="0" eaLnBrk="1" fontAlgn="b" latinLnBrk="0" hangingPunct="1"/>
            <a:r>
              <a:rPr lang="ms-MY" b="1" dirty="0"/>
              <a:t>Design 	</a:t>
            </a:r>
            <a:r>
              <a:rPr lang="ms-MY" dirty="0"/>
              <a:t>30.00</a:t>
            </a:r>
            <a:endParaRPr lang="en-MY" dirty="0"/>
          </a:p>
          <a:p>
            <a:pPr rtl="0" eaLnBrk="1" fontAlgn="b" latinLnBrk="0" hangingPunct="1"/>
            <a:r>
              <a:rPr lang="ms-MY" b="1" dirty="0"/>
              <a:t>Coding	</a:t>
            </a:r>
            <a:r>
              <a:rPr lang="ms-MY" dirty="0"/>
              <a:t>15.00</a:t>
            </a:r>
            <a:endParaRPr lang="en-MY" dirty="0"/>
          </a:p>
          <a:p>
            <a:pPr rtl="0" eaLnBrk="1" fontAlgn="b" latinLnBrk="0" hangingPunct="1"/>
            <a:r>
              <a:rPr lang="ms-MY" b="1" dirty="0"/>
              <a:t>Integration	</a:t>
            </a:r>
            <a:r>
              <a:rPr lang="ms-MY" dirty="0"/>
              <a:t>5.00</a:t>
            </a:r>
            <a:endParaRPr lang="en-MY" dirty="0"/>
          </a:p>
          <a:p>
            <a:pPr rtl="0" eaLnBrk="1" fontAlgn="b" latinLnBrk="0" hangingPunct="1"/>
            <a:r>
              <a:rPr lang="ms-MY" b="1" dirty="0"/>
              <a:t>Testing	</a:t>
            </a:r>
            <a:r>
              <a:rPr lang="ms-MY" dirty="0"/>
              <a:t>25.00</a:t>
            </a:r>
            <a:endParaRPr lang="en-MY" dirty="0"/>
          </a:p>
          <a:p>
            <a:pPr rtl="0" eaLnBrk="1" fontAlgn="b" latinLnBrk="0" hangingPunct="1"/>
            <a:r>
              <a:rPr lang="ms-MY" b="1" dirty="0"/>
              <a:t>Deployment 	</a:t>
            </a:r>
            <a:r>
              <a:rPr lang="ms-MY" dirty="0"/>
              <a:t>5.00</a:t>
            </a:r>
            <a:endParaRPr lang="en-MY" dirty="0"/>
          </a:p>
          <a:p>
            <a:pPr rtl="0" eaLnBrk="1" fontAlgn="b" latinLnBrk="0" hangingPunct="1"/>
            <a:r>
              <a:rPr lang="ms-MY" b="1" dirty="0"/>
              <a:t>Total	</a:t>
            </a:r>
            <a:r>
              <a:rPr lang="ms-MY" dirty="0"/>
              <a:t>100</a:t>
            </a:r>
            <a:endParaRPr lang="en-MY" dirty="0"/>
          </a:p>
          <a:p>
            <a:endParaRPr lang="en-MY" dirty="0"/>
          </a:p>
        </p:txBody>
      </p:sp>
      <p:sp>
        <p:nvSpPr>
          <p:cNvPr id="4" name="Slide Number Placeholder 3"/>
          <p:cNvSpPr>
            <a:spLocks noGrp="1"/>
          </p:cNvSpPr>
          <p:nvPr>
            <p:ph type="sldNum" sz="quarter" idx="5"/>
          </p:nvPr>
        </p:nvSpPr>
        <p:spPr/>
        <p:txBody>
          <a:bodyPr/>
          <a:lstStyle/>
          <a:p>
            <a:fld id="{B2F2162D-99BC-4C17-90A3-4364F82F767F}" type="slidenum">
              <a:rPr lang="ms-MY" smtClean="0"/>
              <a:t>98</a:t>
            </a:fld>
            <a:endParaRPr lang="ms-MY"/>
          </a:p>
        </p:txBody>
      </p:sp>
    </p:spTree>
    <p:extLst>
      <p:ext uri="{BB962C8B-B14F-4D97-AF65-F5344CB8AC3E}">
        <p14:creationId xmlns:p14="http://schemas.microsoft.com/office/powerpoint/2010/main" val="35761876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1:notes"/>
          <p:cNvSpPr>
            <a:spLocks noGrp="1" noRot="1" noChangeAspect="1"/>
          </p:cNvSpPr>
          <p:nvPr>
            <p:ph type="sldImg" idx="2"/>
          </p:nvPr>
        </p:nvSpPr>
        <p:spPr>
          <a:xfrm>
            <a:off x="712788" y="1160463"/>
            <a:ext cx="5573712" cy="31353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4" name="Google Shape;84;p1:notes"/>
          <p:cNvSpPr txBox="1">
            <a:spLocks noGrp="1"/>
          </p:cNvSpPr>
          <p:nvPr>
            <p:ph type="body" idx="1"/>
          </p:nvPr>
        </p:nvSpPr>
        <p:spPr>
          <a:xfrm>
            <a:off x="700059" y="4468177"/>
            <a:ext cx="5600473" cy="3655780"/>
          </a:xfrm>
          <a:prstGeom prst="rect">
            <a:avLst/>
          </a:prstGeom>
          <a:noFill/>
          <a:ln>
            <a:noFill/>
          </a:ln>
        </p:spPr>
        <p:txBody>
          <a:bodyPr spcFirstLastPara="1" wrap="square" lIns="91297" tIns="45636" rIns="91297" bIns="45636" anchor="t" anchorCtr="0">
            <a:noAutofit/>
          </a:bodyPr>
          <a:lstStyle/>
          <a:p>
            <a:pPr>
              <a:buSzPts val="1400"/>
            </a:pPr>
            <a:r>
              <a:rPr lang="en-US"/>
              <a:t>*****</a:t>
            </a:r>
            <a:endParaRPr/>
          </a:p>
        </p:txBody>
      </p:sp>
      <p:sp>
        <p:nvSpPr>
          <p:cNvPr id="85" name="Google Shape;85;p1:notes"/>
          <p:cNvSpPr txBox="1">
            <a:spLocks noGrp="1"/>
          </p:cNvSpPr>
          <p:nvPr>
            <p:ph type="sldNum" idx="12"/>
          </p:nvPr>
        </p:nvSpPr>
        <p:spPr>
          <a:xfrm>
            <a:off x="3965382" y="8818685"/>
            <a:ext cx="3033589" cy="465838"/>
          </a:xfrm>
          <a:prstGeom prst="rect">
            <a:avLst/>
          </a:prstGeom>
          <a:noFill/>
          <a:ln>
            <a:noFill/>
          </a:ln>
        </p:spPr>
        <p:txBody>
          <a:bodyPr spcFirstLastPara="1" wrap="square" lIns="91297" tIns="45636" rIns="91297" bIns="45636" anchor="b" anchorCtr="0">
            <a:noAutofit/>
          </a:bodyPr>
          <a:lstStyle/>
          <a:p>
            <a:pPr defTabSz="913120">
              <a:buClr>
                <a:srgbClr val="000000"/>
              </a:buClr>
              <a:buSzPts val="1400"/>
              <a:defRPr/>
            </a:pPr>
            <a:fld id="{00000000-1234-1234-1234-123412341234}" type="slidenum">
              <a:rPr lang="en-US" sz="1400" kern="0">
                <a:solidFill>
                  <a:srgbClr val="000000"/>
                </a:solidFill>
                <a:latin typeface="Arial"/>
                <a:cs typeface="Arial"/>
                <a:sym typeface="Arial"/>
              </a:rPr>
              <a:pPr defTabSz="913120">
                <a:buClr>
                  <a:srgbClr val="000000"/>
                </a:buClr>
                <a:buSzPts val="1400"/>
                <a:defRPr/>
              </a:pPr>
              <a:t>11</a:t>
            </a:fld>
            <a:endParaRPr sz="1400" kern="0">
              <a:solidFill>
                <a:srgbClr val="000000"/>
              </a:solidFill>
              <a:latin typeface="Arial"/>
              <a:cs typeface="Arial"/>
              <a:sym typeface="Arial"/>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99</a:t>
            </a:fld>
            <a:endParaRPr lang="ms-MY" altLang="ms-MY"/>
          </a:p>
        </p:txBody>
      </p:sp>
    </p:spTree>
    <p:extLst>
      <p:ext uri="{BB962C8B-B14F-4D97-AF65-F5344CB8AC3E}">
        <p14:creationId xmlns:p14="http://schemas.microsoft.com/office/powerpoint/2010/main" val="139387387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100</a:t>
            </a:fld>
            <a:endParaRPr lang="ms-MY" altLang="ms-MY"/>
          </a:p>
        </p:txBody>
      </p:sp>
    </p:spTree>
    <p:extLst>
      <p:ext uri="{BB962C8B-B14F-4D97-AF65-F5344CB8AC3E}">
        <p14:creationId xmlns:p14="http://schemas.microsoft.com/office/powerpoint/2010/main" val="159688120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101</a:t>
            </a:fld>
            <a:endParaRPr lang="ms-MY" altLang="ms-MY"/>
          </a:p>
        </p:txBody>
      </p:sp>
    </p:spTree>
    <p:extLst>
      <p:ext uri="{BB962C8B-B14F-4D97-AF65-F5344CB8AC3E}">
        <p14:creationId xmlns:p14="http://schemas.microsoft.com/office/powerpoint/2010/main" val="309690881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102</a:t>
            </a:fld>
            <a:endParaRPr lang="ms-MY" altLang="ms-MY"/>
          </a:p>
        </p:txBody>
      </p:sp>
    </p:spTree>
    <p:extLst>
      <p:ext uri="{BB962C8B-B14F-4D97-AF65-F5344CB8AC3E}">
        <p14:creationId xmlns:p14="http://schemas.microsoft.com/office/powerpoint/2010/main" val="363021702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A04C5124-444C-498E-8921-5234466D128C}" type="slidenum">
              <a:rPr lang="ms-MY" altLang="ms-MY" smtClean="0"/>
              <a:pPr eaLnBrk="1" hangingPunct="1">
                <a:spcBef>
                  <a:spcPct val="0"/>
                </a:spcBef>
              </a:pPr>
              <a:t>103</a:t>
            </a:fld>
            <a:endParaRPr lang="ms-MY" altLang="ms-MY"/>
          </a:p>
        </p:txBody>
      </p:sp>
    </p:spTree>
    <p:extLst>
      <p:ext uri="{BB962C8B-B14F-4D97-AF65-F5344CB8AC3E}">
        <p14:creationId xmlns:p14="http://schemas.microsoft.com/office/powerpoint/2010/main" val="428646097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104</a:t>
            </a:fld>
            <a:endParaRPr lang="ms-MY" altLang="ms-MY"/>
          </a:p>
        </p:txBody>
      </p:sp>
    </p:spTree>
    <p:extLst>
      <p:ext uri="{BB962C8B-B14F-4D97-AF65-F5344CB8AC3E}">
        <p14:creationId xmlns:p14="http://schemas.microsoft.com/office/powerpoint/2010/main" val="87666640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105</a:t>
            </a:fld>
            <a:endParaRPr lang="ms-MY" altLang="ms-MY"/>
          </a:p>
        </p:txBody>
      </p:sp>
    </p:spTree>
    <p:extLst>
      <p:ext uri="{BB962C8B-B14F-4D97-AF65-F5344CB8AC3E}">
        <p14:creationId xmlns:p14="http://schemas.microsoft.com/office/powerpoint/2010/main" val="139387387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106</a:t>
            </a:fld>
            <a:endParaRPr lang="ms-MY" altLang="ms-MY"/>
          </a:p>
        </p:txBody>
      </p:sp>
    </p:spTree>
    <p:extLst>
      <p:ext uri="{BB962C8B-B14F-4D97-AF65-F5344CB8AC3E}">
        <p14:creationId xmlns:p14="http://schemas.microsoft.com/office/powerpoint/2010/main" val="73398429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107</a:t>
            </a:fld>
            <a:endParaRPr lang="ms-MY" altLang="ms-MY"/>
          </a:p>
        </p:txBody>
      </p:sp>
    </p:spTree>
    <p:extLst>
      <p:ext uri="{BB962C8B-B14F-4D97-AF65-F5344CB8AC3E}">
        <p14:creationId xmlns:p14="http://schemas.microsoft.com/office/powerpoint/2010/main" val="369392897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726" indent="-285664" eaLnBrk="0" hangingPunct="0">
              <a:spcBef>
                <a:spcPct val="30000"/>
              </a:spcBef>
              <a:defRPr sz="1200">
                <a:solidFill>
                  <a:schemeClr val="tx1"/>
                </a:solidFill>
                <a:latin typeface="Calibri" pitchFamily="34" charset="0"/>
                <a:ea typeface="MS PGothic" pitchFamily="34" charset="-128"/>
              </a:defRPr>
            </a:lvl2pPr>
            <a:lvl3pPr marL="1142655" indent="-228531" eaLnBrk="0" hangingPunct="0">
              <a:spcBef>
                <a:spcPct val="30000"/>
              </a:spcBef>
              <a:defRPr sz="1200">
                <a:solidFill>
                  <a:schemeClr val="tx1"/>
                </a:solidFill>
                <a:latin typeface="Calibri" pitchFamily="34" charset="0"/>
                <a:ea typeface="MS PGothic" pitchFamily="34" charset="-128"/>
              </a:defRPr>
            </a:lvl3pPr>
            <a:lvl4pPr marL="1599717" indent="-228531" eaLnBrk="0" hangingPunct="0">
              <a:spcBef>
                <a:spcPct val="30000"/>
              </a:spcBef>
              <a:defRPr sz="1200">
                <a:solidFill>
                  <a:schemeClr val="tx1"/>
                </a:solidFill>
                <a:latin typeface="Calibri" pitchFamily="34" charset="0"/>
                <a:ea typeface="MS PGothic" pitchFamily="34" charset="-128"/>
              </a:defRPr>
            </a:lvl4pPr>
            <a:lvl5pPr marL="2056779" indent="-228531" eaLnBrk="0" hangingPunct="0">
              <a:spcBef>
                <a:spcPct val="30000"/>
              </a:spcBef>
              <a:defRPr sz="1200">
                <a:solidFill>
                  <a:schemeClr val="tx1"/>
                </a:solidFill>
                <a:latin typeface="Calibri" pitchFamily="34" charset="0"/>
                <a:ea typeface="MS PGothic" pitchFamily="34" charset="-128"/>
              </a:defRPr>
            </a:lvl5pPr>
            <a:lvl6pPr marL="2513842" indent="-228531"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0904" indent="-228531"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7966" indent="-228531"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5028" indent="-228531"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108</a:t>
            </a:fld>
            <a:endParaRPr lang="ms-MY" altLang="ms-MY"/>
          </a:p>
        </p:txBody>
      </p:sp>
    </p:spTree>
    <p:extLst>
      <p:ext uri="{BB962C8B-B14F-4D97-AF65-F5344CB8AC3E}">
        <p14:creationId xmlns:p14="http://schemas.microsoft.com/office/powerpoint/2010/main" val="5891311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2:notes"/>
          <p:cNvSpPr>
            <a:spLocks noGrp="1" noRot="1" noChangeAspect="1"/>
          </p:cNvSpPr>
          <p:nvPr>
            <p:ph type="sldImg" idx="2"/>
          </p:nvPr>
        </p:nvSpPr>
        <p:spPr>
          <a:xfrm>
            <a:off x="712788" y="1160463"/>
            <a:ext cx="5573712" cy="3135312"/>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4" name="Google Shape;94;p2:notes"/>
          <p:cNvSpPr txBox="1">
            <a:spLocks noGrp="1"/>
          </p:cNvSpPr>
          <p:nvPr>
            <p:ph type="body" idx="1"/>
          </p:nvPr>
        </p:nvSpPr>
        <p:spPr>
          <a:xfrm>
            <a:off x="700059" y="4468177"/>
            <a:ext cx="5600473" cy="3655780"/>
          </a:xfrm>
          <a:prstGeom prst="rect">
            <a:avLst/>
          </a:prstGeom>
          <a:noFill/>
          <a:ln>
            <a:noFill/>
          </a:ln>
        </p:spPr>
        <p:txBody>
          <a:bodyPr spcFirstLastPara="1" wrap="square" lIns="91297" tIns="45636" rIns="91297" bIns="45636" anchor="t" anchorCtr="0">
            <a:noAutofit/>
          </a:bodyPr>
          <a:lstStyle/>
          <a:p>
            <a:pPr>
              <a:buSzPts val="1400"/>
            </a:pPr>
            <a:endParaRPr/>
          </a:p>
        </p:txBody>
      </p:sp>
      <p:sp>
        <p:nvSpPr>
          <p:cNvPr id="95" name="Google Shape;95;p2:notes"/>
          <p:cNvSpPr txBox="1">
            <a:spLocks noGrp="1"/>
          </p:cNvSpPr>
          <p:nvPr>
            <p:ph type="sldNum" idx="12"/>
          </p:nvPr>
        </p:nvSpPr>
        <p:spPr>
          <a:xfrm>
            <a:off x="3965382" y="8818685"/>
            <a:ext cx="3033589" cy="465838"/>
          </a:xfrm>
          <a:prstGeom prst="rect">
            <a:avLst/>
          </a:prstGeom>
          <a:noFill/>
          <a:ln>
            <a:noFill/>
          </a:ln>
        </p:spPr>
        <p:txBody>
          <a:bodyPr spcFirstLastPara="1" wrap="square" lIns="91297" tIns="45636" rIns="91297" bIns="45636" anchor="b" anchorCtr="0">
            <a:noAutofit/>
          </a:bodyPr>
          <a:lstStyle/>
          <a:p>
            <a:pPr defTabSz="913120">
              <a:buClr>
                <a:srgbClr val="000000"/>
              </a:buClr>
              <a:buSzPts val="1300"/>
              <a:defRPr/>
            </a:pPr>
            <a:fld id="{00000000-1234-1234-1234-123412341234}" type="slidenum">
              <a:rPr lang="en-US" sz="1300" kern="0">
                <a:solidFill>
                  <a:srgbClr val="000000"/>
                </a:solidFill>
                <a:latin typeface="Calibri"/>
                <a:ea typeface="Calibri"/>
                <a:cs typeface="Calibri"/>
                <a:sym typeface="Calibri"/>
              </a:rPr>
              <a:pPr defTabSz="913120">
                <a:buClr>
                  <a:srgbClr val="000000"/>
                </a:buClr>
                <a:buSzPts val="1300"/>
                <a:defRPr/>
              </a:pPr>
              <a:t>16</a:t>
            </a:fld>
            <a:endParaRPr sz="1300" kern="0">
              <a:solidFill>
                <a:srgbClr val="000000"/>
              </a:solidFill>
              <a:latin typeface="Calibri"/>
              <a:ea typeface="Calibri"/>
              <a:cs typeface="Calibri"/>
              <a:sym typeface="Calibri"/>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726" indent="-285664" eaLnBrk="0" hangingPunct="0">
              <a:spcBef>
                <a:spcPct val="30000"/>
              </a:spcBef>
              <a:defRPr sz="1200">
                <a:solidFill>
                  <a:schemeClr val="tx1"/>
                </a:solidFill>
                <a:latin typeface="Calibri" pitchFamily="34" charset="0"/>
                <a:ea typeface="MS PGothic" pitchFamily="34" charset="-128"/>
              </a:defRPr>
            </a:lvl2pPr>
            <a:lvl3pPr marL="1142655" indent="-228531" eaLnBrk="0" hangingPunct="0">
              <a:spcBef>
                <a:spcPct val="30000"/>
              </a:spcBef>
              <a:defRPr sz="1200">
                <a:solidFill>
                  <a:schemeClr val="tx1"/>
                </a:solidFill>
                <a:latin typeface="Calibri" pitchFamily="34" charset="0"/>
                <a:ea typeface="MS PGothic" pitchFamily="34" charset="-128"/>
              </a:defRPr>
            </a:lvl3pPr>
            <a:lvl4pPr marL="1599717" indent="-228531" eaLnBrk="0" hangingPunct="0">
              <a:spcBef>
                <a:spcPct val="30000"/>
              </a:spcBef>
              <a:defRPr sz="1200">
                <a:solidFill>
                  <a:schemeClr val="tx1"/>
                </a:solidFill>
                <a:latin typeface="Calibri" pitchFamily="34" charset="0"/>
                <a:ea typeface="MS PGothic" pitchFamily="34" charset="-128"/>
              </a:defRPr>
            </a:lvl4pPr>
            <a:lvl5pPr marL="2056779" indent="-228531" eaLnBrk="0" hangingPunct="0">
              <a:spcBef>
                <a:spcPct val="30000"/>
              </a:spcBef>
              <a:defRPr sz="1200">
                <a:solidFill>
                  <a:schemeClr val="tx1"/>
                </a:solidFill>
                <a:latin typeface="Calibri" pitchFamily="34" charset="0"/>
                <a:ea typeface="MS PGothic" pitchFamily="34" charset="-128"/>
              </a:defRPr>
            </a:lvl5pPr>
            <a:lvl6pPr marL="2513842" indent="-228531"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0904" indent="-228531"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7966" indent="-228531"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5028" indent="-228531"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109</a:t>
            </a:fld>
            <a:endParaRPr lang="ms-MY" altLang="ms-MY"/>
          </a:p>
        </p:txBody>
      </p:sp>
    </p:spTree>
    <p:extLst>
      <p:ext uri="{BB962C8B-B14F-4D97-AF65-F5344CB8AC3E}">
        <p14:creationId xmlns:p14="http://schemas.microsoft.com/office/powerpoint/2010/main" val="1730769480"/>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34053" indent="-282328" eaLnBrk="0" hangingPunct="0">
              <a:spcBef>
                <a:spcPct val="30000"/>
              </a:spcBef>
              <a:defRPr sz="1200">
                <a:solidFill>
                  <a:schemeClr val="tx1"/>
                </a:solidFill>
                <a:latin typeface="Calibri" pitchFamily="34" charset="0"/>
                <a:ea typeface="MS PGothic" pitchFamily="34" charset="-128"/>
              </a:defRPr>
            </a:lvl2pPr>
            <a:lvl3pPr marL="1129312" indent="-225863" eaLnBrk="0" hangingPunct="0">
              <a:spcBef>
                <a:spcPct val="30000"/>
              </a:spcBef>
              <a:defRPr sz="1200">
                <a:solidFill>
                  <a:schemeClr val="tx1"/>
                </a:solidFill>
                <a:latin typeface="Calibri" pitchFamily="34" charset="0"/>
                <a:ea typeface="MS PGothic" pitchFamily="34" charset="-128"/>
              </a:defRPr>
            </a:lvl3pPr>
            <a:lvl4pPr marL="1581036" indent="-225863" eaLnBrk="0" hangingPunct="0">
              <a:spcBef>
                <a:spcPct val="30000"/>
              </a:spcBef>
              <a:defRPr sz="1200">
                <a:solidFill>
                  <a:schemeClr val="tx1"/>
                </a:solidFill>
                <a:latin typeface="Calibri" pitchFamily="34" charset="0"/>
                <a:ea typeface="MS PGothic" pitchFamily="34" charset="-128"/>
              </a:defRPr>
            </a:lvl4pPr>
            <a:lvl5pPr marL="2032762" indent="-225863" eaLnBrk="0" hangingPunct="0">
              <a:spcBef>
                <a:spcPct val="30000"/>
              </a:spcBef>
              <a:defRPr sz="1200">
                <a:solidFill>
                  <a:schemeClr val="tx1"/>
                </a:solidFill>
                <a:latin typeface="Calibri" pitchFamily="34" charset="0"/>
                <a:ea typeface="MS PGothic" pitchFamily="34" charset="-128"/>
              </a:defRPr>
            </a:lvl5pPr>
            <a:lvl6pPr marL="2484486" indent="-22586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36211" indent="-22586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387935" indent="-22586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39661" indent="-22586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84A5365C-093C-4E59-B2EE-C1997E0B5A94}"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110</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247200054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34053" indent="-282328" eaLnBrk="0" hangingPunct="0">
              <a:spcBef>
                <a:spcPct val="30000"/>
              </a:spcBef>
              <a:defRPr sz="1200">
                <a:solidFill>
                  <a:schemeClr val="tx1"/>
                </a:solidFill>
                <a:latin typeface="Calibri" pitchFamily="34" charset="0"/>
                <a:ea typeface="MS PGothic" pitchFamily="34" charset="-128"/>
              </a:defRPr>
            </a:lvl2pPr>
            <a:lvl3pPr marL="1129312" indent="-225863" eaLnBrk="0" hangingPunct="0">
              <a:spcBef>
                <a:spcPct val="30000"/>
              </a:spcBef>
              <a:defRPr sz="1200">
                <a:solidFill>
                  <a:schemeClr val="tx1"/>
                </a:solidFill>
                <a:latin typeface="Calibri" pitchFamily="34" charset="0"/>
                <a:ea typeface="MS PGothic" pitchFamily="34" charset="-128"/>
              </a:defRPr>
            </a:lvl3pPr>
            <a:lvl4pPr marL="1581036" indent="-225863" eaLnBrk="0" hangingPunct="0">
              <a:spcBef>
                <a:spcPct val="30000"/>
              </a:spcBef>
              <a:defRPr sz="1200">
                <a:solidFill>
                  <a:schemeClr val="tx1"/>
                </a:solidFill>
                <a:latin typeface="Calibri" pitchFamily="34" charset="0"/>
                <a:ea typeface="MS PGothic" pitchFamily="34" charset="-128"/>
              </a:defRPr>
            </a:lvl4pPr>
            <a:lvl5pPr marL="2032762" indent="-225863" eaLnBrk="0" hangingPunct="0">
              <a:spcBef>
                <a:spcPct val="30000"/>
              </a:spcBef>
              <a:defRPr sz="1200">
                <a:solidFill>
                  <a:schemeClr val="tx1"/>
                </a:solidFill>
                <a:latin typeface="Calibri" pitchFamily="34" charset="0"/>
                <a:ea typeface="MS PGothic" pitchFamily="34" charset="-128"/>
              </a:defRPr>
            </a:lvl5pPr>
            <a:lvl6pPr marL="2484486" indent="-22586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36211" indent="-22586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387935" indent="-22586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39661" indent="-22586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84A5365C-093C-4E59-B2EE-C1997E0B5A94}"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111</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551866703"/>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910" indent="-285350" eaLnBrk="0" hangingPunct="0">
              <a:spcBef>
                <a:spcPct val="30000"/>
              </a:spcBef>
              <a:defRPr sz="1200">
                <a:solidFill>
                  <a:schemeClr val="tx1"/>
                </a:solidFill>
                <a:latin typeface="Calibri" pitchFamily="34" charset="0"/>
                <a:ea typeface="MS PGothic" pitchFamily="34" charset="-128"/>
              </a:defRPr>
            </a:lvl2pPr>
            <a:lvl3pPr marL="1141400" indent="-228280" eaLnBrk="0" hangingPunct="0">
              <a:spcBef>
                <a:spcPct val="30000"/>
              </a:spcBef>
              <a:defRPr sz="1200">
                <a:solidFill>
                  <a:schemeClr val="tx1"/>
                </a:solidFill>
                <a:latin typeface="Calibri" pitchFamily="34" charset="0"/>
                <a:ea typeface="MS PGothic" pitchFamily="34" charset="-128"/>
              </a:defRPr>
            </a:lvl3pPr>
            <a:lvl4pPr marL="1597960" indent="-228280" eaLnBrk="0" hangingPunct="0">
              <a:spcBef>
                <a:spcPct val="30000"/>
              </a:spcBef>
              <a:defRPr sz="1200">
                <a:solidFill>
                  <a:schemeClr val="tx1"/>
                </a:solidFill>
                <a:latin typeface="Calibri" pitchFamily="34" charset="0"/>
                <a:ea typeface="MS PGothic" pitchFamily="34" charset="-128"/>
              </a:defRPr>
            </a:lvl4pPr>
            <a:lvl5pPr marL="2054520" indent="-228280" eaLnBrk="0" hangingPunct="0">
              <a:spcBef>
                <a:spcPct val="30000"/>
              </a:spcBef>
              <a:defRPr sz="1200">
                <a:solidFill>
                  <a:schemeClr val="tx1"/>
                </a:solidFill>
                <a:latin typeface="Calibri" pitchFamily="34" charset="0"/>
                <a:ea typeface="MS PGothic" pitchFamily="34" charset="-128"/>
              </a:defRPr>
            </a:lvl5pPr>
            <a:lvl6pPr marL="2511080" indent="-2282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7639" indent="-2282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4199" indent="-2282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0759" indent="-2282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ED54012F-2107-475C-AF84-C673C4AA6530}" type="slidenum">
              <a:rPr lang="ms-MY" altLang="ms-MY" smtClean="0"/>
              <a:pPr eaLnBrk="1" hangingPunct="1">
                <a:spcBef>
                  <a:spcPct val="0"/>
                </a:spcBef>
              </a:pPr>
              <a:t>112</a:t>
            </a:fld>
            <a:endParaRPr lang="ms-MY" altLang="ms-MY"/>
          </a:p>
        </p:txBody>
      </p:sp>
    </p:spTree>
    <p:extLst>
      <p:ext uri="{BB962C8B-B14F-4D97-AF65-F5344CB8AC3E}">
        <p14:creationId xmlns:p14="http://schemas.microsoft.com/office/powerpoint/2010/main" val="239228567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8225" indent="-287779" eaLnBrk="0" hangingPunct="0">
              <a:spcBef>
                <a:spcPct val="30000"/>
              </a:spcBef>
              <a:defRPr sz="1200">
                <a:solidFill>
                  <a:schemeClr val="tx1"/>
                </a:solidFill>
                <a:latin typeface="Calibri" pitchFamily="34" charset="0"/>
                <a:ea typeface="MS PGothic" pitchFamily="34" charset="-128"/>
              </a:defRPr>
            </a:lvl2pPr>
            <a:lvl3pPr marL="1151115" indent="-230223" eaLnBrk="0" hangingPunct="0">
              <a:spcBef>
                <a:spcPct val="30000"/>
              </a:spcBef>
              <a:defRPr sz="1200">
                <a:solidFill>
                  <a:schemeClr val="tx1"/>
                </a:solidFill>
                <a:latin typeface="Calibri" pitchFamily="34" charset="0"/>
                <a:ea typeface="MS PGothic" pitchFamily="34" charset="-128"/>
              </a:defRPr>
            </a:lvl3pPr>
            <a:lvl4pPr marL="1611561" indent="-230223" eaLnBrk="0" hangingPunct="0">
              <a:spcBef>
                <a:spcPct val="30000"/>
              </a:spcBef>
              <a:defRPr sz="1200">
                <a:solidFill>
                  <a:schemeClr val="tx1"/>
                </a:solidFill>
                <a:latin typeface="Calibri" pitchFamily="34" charset="0"/>
                <a:ea typeface="MS PGothic" pitchFamily="34" charset="-128"/>
              </a:defRPr>
            </a:lvl4pPr>
            <a:lvl5pPr marL="2072008" indent="-230223" eaLnBrk="0" hangingPunct="0">
              <a:spcBef>
                <a:spcPct val="30000"/>
              </a:spcBef>
              <a:defRPr sz="1200">
                <a:solidFill>
                  <a:schemeClr val="tx1"/>
                </a:solidFill>
                <a:latin typeface="Calibri" pitchFamily="34" charset="0"/>
                <a:ea typeface="MS PGothic" pitchFamily="34" charset="-128"/>
              </a:defRPr>
            </a:lvl5pPr>
            <a:lvl6pPr marL="2532454" indent="-23022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92900" indent="-23022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53346" indent="-23022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13792" indent="-23022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23CD7BD7-DE53-4EE7-A651-060CFE0C156A}"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115</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909321732"/>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8225" indent="-287779" eaLnBrk="0" hangingPunct="0">
              <a:spcBef>
                <a:spcPct val="30000"/>
              </a:spcBef>
              <a:defRPr sz="1200">
                <a:solidFill>
                  <a:schemeClr val="tx1"/>
                </a:solidFill>
                <a:latin typeface="Calibri" pitchFamily="34" charset="0"/>
                <a:ea typeface="MS PGothic" pitchFamily="34" charset="-128"/>
              </a:defRPr>
            </a:lvl2pPr>
            <a:lvl3pPr marL="1151115" indent="-230223" eaLnBrk="0" hangingPunct="0">
              <a:spcBef>
                <a:spcPct val="30000"/>
              </a:spcBef>
              <a:defRPr sz="1200">
                <a:solidFill>
                  <a:schemeClr val="tx1"/>
                </a:solidFill>
                <a:latin typeface="Calibri" pitchFamily="34" charset="0"/>
                <a:ea typeface="MS PGothic" pitchFamily="34" charset="-128"/>
              </a:defRPr>
            </a:lvl3pPr>
            <a:lvl4pPr marL="1611561" indent="-230223" eaLnBrk="0" hangingPunct="0">
              <a:spcBef>
                <a:spcPct val="30000"/>
              </a:spcBef>
              <a:defRPr sz="1200">
                <a:solidFill>
                  <a:schemeClr val="tx1"/>
                </a:solidFill>
                <a:latin typeface="Calibri" pitchFamily="34" charset="0"/>
                <a:ea typeface="MS PGothic" pitchFamily="34" charset="-128"/>
              </a:defRPr>
            </a:lvl4pPr>
            <a:lvl5pPr marL="2072008" indent="-230223" eaLnBrk="0" hangingPunct="0">
              <a:spcBef>
                <a:spcPct val="30000"/>
              </a:spcBef>
              <a:defRPr sz="1200">
                <a:solidFill>
                  <a:schemeClr val="tx1"/>
                </a:solidFill>
                <a:latin typeface="Calibri" pitchFamily="34" charset="0"/>
                <a:ea typeface="MS PGothic" pitchFamily="34" charset="-128"/>
              </a:defRPr>
            </a:lvl5pPr>
            <a:lvl6pPr marL="2532454" indent="-23022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92900" indent="-23022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53346" indent="-23022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13792" indent="-23022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fld id="{A04C5124-444C-498E-8921-5234466D128C}" type="slidenum">
              <a:rPr kumimoji="0" lang="ms-MY" altLang="ms-MY" sz="1200" b="0" i="0" u="none" strike="noStrike" kern="0" cap="none" spc="0" normalizeH="0" baseline="0" noProof="0" smtClean="0">
                <a:ln>
                  <a:noFill/>
                </a:ln>
                <a:solidFill>
                  <a:srgbClr val="000000"/>
                </a:solidFill>
                <a:effectLst/>
                <a:uLnTx/>
                <a:uFillTx/>
                <a:latin typeface="Calibri" pitchFamily="34" charset="0"/>
                <a:ea typeface="MS PGothic" pitchFamily="34" charset="-128"/>
                <a:cs typeface="Arial"/>
                <a:sym typeface="Arial"/>
              </a:rPr>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t>116</a:t>
            </a:fld>
            <a:endParaRPr kumimoji="0" lang="ms-MY" altLang="ms-MY" sz="1200" b="0" i="0" u="none" strike="noStrike" kern="0" cap="none" spc="0" normalizeH="0" baseline="0" noProof="0">
              <a:ln>
                <a:noFill/>
              </a:ln>
              <a:solidFill>
                <a:srgbClr val="000000"/>
              </a:solidFill>
              <a:effectLst/>
              <a:uLnTx/>
              <a:uFillTx/>
              <a:latin typeface="Calibri" pitchFamily="34" charset="0"/>
              <a:ea typeface="MS PGothic" pitchFamily="34" charset="-128"/>
              <a:cs typeface="Arial"/>
              <a:sym typeface="Arial"/>
            </a:endParaRPr>
          </a:p>
        </p:txBody>
      </p:sp>
    </p:spTree>
    <p:extLst>
      <p:ext uri="{BB962C8B-B14F-4D97-AF65-F5344CB8AC3E}">
        <p14:creationId xmlns:p14="http://schemas.microsoft.com/office/powerpoint/2010/main" val="196120183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8225" indent="-287779" eaLnBrk="0" hangingPunct="0">
              <a:spcBef>
                <a:spcPct val="30000"/>
              </a:spcBef>
              <a:defRPr sz="1200">
                <a:solidFill>
                  <a:schemeClr val="tx1"/>
                </a:solidFill>
                <a:latin typeface="Calibri" pitchFamily="34" charset="0"/>
                <a:ea typeface="MS PGothic" pitchFamily="34" charset="-128"/>
              </a:defRPr>
            </a:lvl2pPr>
            <a:lvl3pPr marL="1151115" indent="-230223" eaLnBrk="0" hangingPunct="0">
              <a:spcBef>
                <a:spcPct val="30000"/>
              </a:spcBef>
              <a:defRPr sz="1200">
                <a:solidFill>
                  <a:schemeClr val="tx1"/>
                </a:solidFill>
                <a:latin typeface="Calibri" pitchFamily="34" charset="0"/>
                <a:ea typeface="MS PGothic" pitchFamily="34" charset="-128"/>
              </a:defRPr>
            </a:lvl3pPr>
            <a:lvl4pPr marL="1611561" indent="-230223" eaLnBrk="0" hangingPunct="0">
              <a:spcBef>
                <a:spcPct val="30000"/>
              </a:spcBef>
              <a:defRPr sz="1200">
                <a:solidFill>
                  <a:schemeClr val="tx1"/>
                </a:solidFill>
                <a:latin typeface="Calibri" pitchFamily="34" charset="0"/>
                <a:ea typeface="MS PGothic" pitchFamily="34" charset="-128"/>
              </a:defRPr>
            </a:lvl4pPr>
            <a:lvl5pPr marL="2072008" indent="-230223" eaLnBrk="0" hangingPunct="0">
              <a:spcBef>
                <a:spcPct val="30000"/>
              </a:spcBef>
              <a:defRPr sz="1200">
                <a:solidFill>
                  <a:schemeClr val="tx1"/>
                </a:solidFill>
                <a:latin typeface="Calibri" pitchFamily="34" charset="0"/>
                <a:ea typeface="MS PGothic" pitchFamily="34" charset="-128"/>
              </a:defRPr>
            </a:lvl5pPr>
            <a:lvl6pPr marL="2532454" indent="-23022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92900" indent="-23022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53346" indent="-23022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13792" indent="-23022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fld id="{A04C5124-444C-498E-8921-5234466D128C}" type="slidenum">
              <a:rPr kumimoji="0" lang="ms-MY" altLang="ms-MY" sz="1200" b="0" i="0" u="none" strike="noStrike" kern="0" cap="none" spc="0" normalizeH="0" baseline="0" noProof="0" smtClean="0">
                <a:ln>
                  <a:noFill/>
                </a:ln>
                <a:solidFill>
                  <a:srgbClr val="000000"/>
                </a:solidFill>
                <a:effectLst/>
                <a:uLnTx/>
                <a:uFillTx/>
                <a:latin typeface="Calibri" pitchFamily="34" charset="0"/>
                <a:ea typeface="MS PGothic" pitchFamily="34" charset="-128"/>
                <a:cs typeface="Arial"/>
                <a:sym typeface="Arial"/>
              </a:rPr>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t>117</a:t>
            </a:fld>
            <a:endParaRPr kumimoji="0" lang="ms-MY" altLang="ms-MY" sz="1200" b="0" i="0" u="none" strike="noStrike" kern="0" cap="none" spc="0" normalizeH="0" baseline="0" noProof="0">
              <a:ln>
                <a:noFill/>
              </a:ln>
              <a:solidFill>
                <a:srgbClr val="000000"/>
              </a:solidFill>
              <a:effectLst/>
              <a:uLnTx/>
              <a:uFillTx/>
              <a:latin typeface="Calibri" pitchFamily="34" charset="0"/>
              <a:ea typeface="MS PGothic" pitchFamily="34" charset="-128"/>
              <a:cs typeface="Arial"/>
              <a:sym typeface="Arial"/>
            </a:endParaRPr>
          </a:p>
        </p:txBody>
      </p:sp>
    </p:spTree>
    <p:extLst>
      <p:ext uri="{BB962C8B-B14F-4D97-AF65-F5344CB8AC3E}">
        <p14:creationId xmlns:p14="http://schemas.microsoft.com/office/powerpoint/2010/main" val="138964634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8225" indent="-287779" eaLnBrk="0" hangingPunct="0">
              <a:spcBef>
                <a:spcPct val="30000"/>
              </a:spcBef>
              <a:defRPr sz="1200">
                <a:solidFill>
                  <a:schemeClr val="tx1"/>
                </a:solidFill>
                <a:latin typeface="Calibri" pitchFamily="34" charset="0"/>
                <a:ea typeface="MS PGothic" pitchFamily="34" charset="-128"/>
              </a:defRPr>
            </a:lvl2pPr>
            <a:lvl3pPr marL="1151115" indent="-230223" eaLnBrk="0" hangingPunct="0">
              <a:spcBef>
                <a:spcPct val="30000"/>
              </a:spcBef>
              <a:defRPr sz="1200">
                <a:solidFill>
                  <a:schemeClr val="tx1"/>
                </a:solidFill>
                <a:latin typeface="Calibri" pitchFamily="34" charset="0"/>
                <a:ea typeface="MS PGothic" pitchFamily="34" charset="-128"/>
              </a:defRPr>
            </a:lvl3pPr>
            <a:lvl4pPr marL="1611561" indent="-230223" eaLnBrk="0" hangingPunct="0">
              <a:spcBef>
                <a:spcPct val="30000"/>
              </a:spcBef>
              <a:defRPr sz="1200">
                <a:solidFill>
                  <a:schemeClr val="tx1"/>
                </a:solidFill>
                <a:latin typeface="Calibri" pitchFamily="34" charset="0"/>
                <a:ea typeface="MS PGothic" pitchFamily="34" charset="-128"/>
              </a:defRPr>
            </a:lvl4pPr>
            <a:lvl5pPr marL="2072008" indent="-230223" eaLnBrk="0" hangingPunct="0">
              <a:spcBef>
                <a:spcPct val="30000"/>
              </a:spcBef>
              <a:defRPr sz="1200">
                <a:solidFill>
                  <a:schemeClr val="tx1"/>
                </a:solidFill>
                <a:latin typeface="Calibri" pitchFamily="34" charset="0"/>
                <a:ea typeface="MS PGothic" pitchFamily="34" charset="-128"/>
              </a:defRPr>
            </a:lvl5pPr>
            <a:lvl6pPr marL="2532454" indent="-23022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92900" indent="-23022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53346" indent="-23022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13792" indent="-23022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fld id="{A04C5124-444C-498E-8921-5234466D128C}" type="slidenum">
              <a:rPr kumimoji="0" lang="ms-MY" altLang="ms-MY" sz="1200" b="0" i="0" u="none" strike="noStrike" kern="0" cap="none" spc="0" normalizeH="0" baseline="0" noProof="0" smtClean="0">
                <a:ln>
                  <a:noFill/>
                </a:ln>
                <a:solidFill>
                  <a:srgbClr val="000000"/>
                </a:solidFill>
                <a:effectLst/>
                <a:uLnTx/>
                <a:uFillTx/>
                <a:latin typeface="Calibri" pitchFamily="34" charset="0"/>
                <a:ea typeface="MS PGothic" pitchFamily="34" charset="-128"/>
                <a:cs typeface="Arial"/>
                <a:sym typeface="Arial"/>
              </a:rPr>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t>118</a:t>
            </a:fld>
            <a:endParaRPr kumimoji="0" lang="ms-MY" altLang="ms-MY" sz="1200" b="0" i="0" u="none" strike="noStrike" kern="0" cap="none" spc="0" normalizeH="0" baseline="0" noProof="0">
              <a:ln>
                <a:noFill/>
              </a:ln>
              <a:solidFill>
                <a:srgbClr val="000000"/>
              </a:solidFill>
              <a:effectLst/>
              <a:uLnTx/>
              <a:uFillTx/>
              <a:latin typeface="Calibri" pitchFamily="34" charset="0"/>
              <a:ea typeface="MS PGothic" pitchFamily="34" charset="-128"/>
              <a:cs typeface="Arial"/>
              <a:sym typeface="Arial"/>
            </a:endParaRPr>
          </a:p>
        </p:txBody>
      </p:sp>
    </p:spTree>
    <p:extLst>
      <p:ext uri="{BB962C8B-B14F-4D97-AF65-F5344CB8AC3E}">
        <p14:creationId xmlns:p14="http://schemas.microsoft.com/office/powerpoint/2010/main" val="60293964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8225" indent="-287779" eaLnBrk="0" hangingPunct="0">
              <a:spcBef>
                <a:spcPct val="30000"/>
              </a:spcBef>
              <a:defRPr sz="1200">
                <a:solidFill>
                  <a:schemeClr val="tx1"/>
                </a:solidFill>
                <a:latin typeface="Calibri" pitchFamily="34" charset="0"/>
                <a:ea typeface="MS PGothic" pitchFamily="34" charset="-128"/>
              </a:defRPr>
            </a:lvl2pPr>
            <a:lvl3pPr marL="1151115" indent="-230223" eaLnBrk="0" hangingPunct="0">
              <a:spcBef>
                <a:spcPct val="30000"/>
              </a:spcBef>
              <a:defRPr sz="1200">
                <a:solidFill>
                  <a:schemeClr val="tx1"/>
                </a:solidFill>
                <a:latin typeface="Calibri" pitchFamily="34" charset="0"/>
                <a:ea typeface="MS PGothic" pitchFamily="34" charset="-128"/>
              </a:defRPr>
            </a:lvl3pPr>
            <a:lvl4pPr marL="1611561" indent="-230223" eaLnBrk="0" hangingPunct="0">
              <a:spcBef>
                <a:spcPct val="30000"/>
              </a:spcBef>
              <a:defRPr sz="1200">
                <a:solidFill>
                  <a:schemeClr val="tx1"/>
                </a:solidFill>
                <a:latin typeface="Calibri" pitchFamily="34" charset="0"/>
                <a:ea typeface="MS PGothic" pitchFamily="34" charset="-128"/>
              </a:defRPr>
            </a:lvl4pPr>
            <a:lvl5pPr marL="2072008" indent="-230223" eaLnBrk="0" hangingPunct="0">
              <a:spcBef>
                <a:spcPct val="30000"/>
              </a:spcBef>
              <a:defRPr sz="1200">
                <a:solidFill>
                  <a:schemeClr val="tx1"/>
                </a:solidFill>
                <a:latin typeface="Calibri" pitchFamily="34" charset="0"/>
                <a:ea typeface="MS PGothic" pitchFamily="34" charset="-128"/>
              </a:defRPr>
            </a:lvl5pPr>
            <a:lvl6pPr marL="2532454" indent="-23022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92900" indent="-23022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53346" indent="-23022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13792" indent="-23022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fld id="{A04C5124-444C-498E-8921-5234466D128C}" type="slidenum">
              <a:rPr kumimoji="0" lang="ms-MY" altLang="ms-MY" sz="1200" b="0" i="0" u="none" strike="noStrike" kern="0" cap="none" spc="0" normalizeH="0" baseline="0" noProof="0" smtClean="0">
                <a:ln>
                  <a:noFill/>
                </a:ln>
                <a:solidFill>
                  <a:srgbClr val="000000"/>
                </a:solidFill>
                <a:effectLst/>
                <a:uLnTx/>
                <a:uFillTx/>
                <a:latin typeface="Calibri" pitchFamily="34" charset="0"/>
                <a:ea typeface="MS PGothic" pitchFamily="34" charset="-128"/>
                <a:cs typeface="Arial"/>
                <a:sym typeface="Arial"/>
              </a:rPr>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t>119</a:t>
            </a:fld>
            <a:endParaRPr kumimoji="0" lang="ms-MY" altLang="ms-MY" sz="1200" b="0" i="0" u="none" strike="noStrike" kern="0" cap="none" spc="0" normalizeH="0" baseline="0" noProof="0">
              <a:ln>
                <a:noFill/>
              </a:ln>
              <a:solidFill>
                <a:srgbClr val="000000"/>
              </a:solidFill>
              <a:effectLst/>
              <a:uLnTx/>
              <a:uFillTx/>
              <a:latin typeface="Calibri" pitchFamily="34" charset="0"/>
              <a:ea typeface="MS PGothic" pitchFamily="34" charset="-128"/>
              <a:cs typeface="Arial"/>
              <a:sym typeface="Arial"/>
            </a:endParaRPr>
          </a:p>
        </p:txBody>
      </p:sp>
    </p:spTree>
    <p:extLst>
      <p:ext uri="{BB962C8B-B14F-4D97-AF65-F5344CB8AC3E}">
        <p14:creationId xmlns:p14="http://schemas.microsoft.com/office/powerpoint/2010/main" val="2474846385"/>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8225" indent="-287779" eaLnBrk="0" hangingPunct="0">
              <a:spcBef>
                <a:spcPct val="30000"/>
              </a:spcBef>
              <a:defRPr sz="1200">
                <a:solidFill>
                  <a:schemeClr val="tx1"/>
                </a:solidFill>
                <a:latin typeface="Calibri" pitchFamily="34" charset="0"/>
                <a:ea typeface="MS PGothic" pitchFamily="34" charset="-128"/>
              </a:defRPr>
            </a:lvl2pPr>
            <a:lvl3pPr marL="1151115" indent="-230223" eaLnBrk="0" hangingPunct="0">
              <a:spcBef>
                <a:spcPct val="30000"/>
              </a:spcBef>
              <a:defRPr sz="1200">
                <a:solidFill>
                  <a:schemeClr val="tx1"/>
                </a:solidFill>
                <a:latin typeface="Calibri" pitchFamily="34" charset="0"/>
                <a:ea typeface="MS PGothic" pitchFamily="34" charset="-128"/>
              </a:defRPr>
            </a:lvl3pPr>
            <a:lvl4pPr marL="1611561" indent="-230223" eaLnBrk="0" hangingPunct="0">
              <a:spcBef>
                <a:spcPct val="30000"/>
              </a:spcBef>
              <a:defRPr sz="1200">
                <a:solidFill>
                  <a:schemeClr val="tx1"/>
                </a:solidFill>
                <a:latin typeface="Calibri" pitchFamily="34" charset="0"/>
                <a:ea typeface="MS PGothic" pitchFamily="34" charset="-128"/>
              </a:defRPr>
            </a:lvl4pPr>
            <a:lvl5pPr marL="2072008" indent="-230223" eaLnBrk="0" hangingPunct="0">
              <a:spcBef>
                <a:spcPct val="30000"/>
              </a:spcBef>
              <a:defRPr sz="1200">
                <a:solidFill>
                  <a:schemeClr val="tx1"/>
                </a:solidFill>
                <a:latin typeface="Calibri" pitchFamily="34" charset="0"/>
                <a:ea typeface="MS PGothic" pitchFamily="34" charset="-128"/>
              </a:defRPr>
            </a:lvl5pPr>
            <a:lvl6pPr marL="2532454" indent="-23022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92900" indent="-23022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53346" indent="-23022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13792" indent="-23022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fld id="{A04C5124-444C-498E-8921-5234466D128C}" type="slidenum">
              <a:rPr kumimoji="0" lang="ms-MY" altLang="ms-MY" sz="1200" b="0" i="0" u="none" strike="noStrike" kern="0" cap="none" spc="0" normalizeH="0" baseline="0" noProof="0" smtClean="0">
                <a:ln>
                  <a:noFill/>
                </a:ln>
                <a:solidFill>
                  <a:srgbClr val="000000"/>
                </a:solidFill>
                <a:effectLst/>
                <a:uLnTx/>
                <a:uFillTx/>
                <a:latin typeface="Calibri" pitchFamily="34" charset="0"/>
                <a:ea typeface="MS PGothic" pitchFamily="34" charset="-128"/>
                <a:cs typeface="Arial"/>
                <a:sym typeface="Arial"/>
              </a:rPr>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t>120</a:t>
            </a:fld>
            <a:endParaRPr kumimoji="0" lang="ms-MY" altLang="ms-MY" sz="1200" b="0" i="0" u="none" strike="noStrike" kern="0" cap="none" spc="0" normalizeH="0" baseline="0" noProof="0">
              <a:ln>
                <a:noFill/>
              </a:ln>
              <a:solidFill>
                <a:srgbClr val="000000"/>
              </a:solidFill>
              <a:effectLst/>
              <a:uLnTx/>
              <a:uFillTx/>
              <a:latin typeface="Calibri" pitchFamily="34" charset="0"/>
              <a:ea typeface="MS PGothic" pitchFamily="34" charset="-128"/>
              <a:cs typeface="Arial"/>
              <a:sym typeface="Arial"/>
            </a:endParaRPr>
          </a:p>
        </p:txBody>
      </p:sp>
    </p:spTree>
    <p:extLst>
      <p:ext uri="{BB962C8B-B14F-4D97-AF65-F5344CB8AC3E}">
        <p14:creationId xmlns:p14="http://schemas.microsoft.com/office/powerpoint/2010/main" val="26820166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xfrm>
            <a:off x="90488" y="742950"/>
            <a:ext cx="6607175" cy="37179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210" indent="-171210">
              <a:buFont typeface="Arial" panose="020B0604020202020204" pitchFamily="34" charset="0"/>
              <a:buChar char="•"/>
            </a:pPr>
            <a:r>
              <a:rPr lang="en-MY" sz="1200" b="0" i="0" kern="1200" dirty="0" err="1">
                <a:solidFill>
                  <a:schemeClr val="tx1"/>
                </a:solidFill>
                <a:effectLst/>
                <a:latin typeface="+mn-lt"/>
                <a:ea typeface="+mn-ea"/>
                <a:cs typeface="+mn-cs"/>
              </a:rPr>
              <a:t>Peraturan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pra-kelayakan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adalah</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bertujuan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untuk</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menapis</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kontraktor-kontraktor</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supaya</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mereka</a:t>
            </a:r>
            <a:r>
              <a:rPr lang="en-MY" sz="1200" b="0" i="0" kern="1200" dirty="0">
                <a:solidFill>
                  <a:schemeClr val="tx1"/>
                </a:solidFill>
                <a:effectLst/>
                <a:latin typeface="+mn-lt"/>
                <a:ea typeface="+mn-ea"/>
                <a:cs typeface="+mn-cs"/>
              </a:rPr>
              <a:t> yang </a:t>
            </a:r>
            <a:r>
              <a:rPr lang="en-MY" sz="1200" b="0" i="0" kern="1200" dirty="0" err="1">
                <a:solidFill>
                  <a:schemeClr val="tx1"/>
                </a:solidFill>
                <a:effectLst/>
                <a:latin typeface="+mn-lt"/>
                <a:ea typeface="+mn-ea"/>
                <a:cs typeface="+mn-cs"/>
              </a:rPr>
              <a:t>mempunyai</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pengalaman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kebolehan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teknikal</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kewangan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secara</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pengurusan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bagi</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melaksanakan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sesuatu</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projek</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sahaja</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dibenarkan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mengambil</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bahagian</a:t>
            </a:r>
            <a:r>
              <a:rPr lang="en-MY" sz="1200" b="0" i="0" kern="1200" dirty="0">
                <a:solidFill>
                  <a:schemeClr val="tx1"/>
                </a:solidFill>
                <a:effectLst/>
                <a:latin typeface="+mn-lt"/>
                <a:ea typeface="+mn-ea"/>
                <a:cs typeface="+mn-cs"/>
              </a:rPr>
              <a:t> di </a:t>
            </a:r>
            <a:r>
              <a:rPr lang="en-MY" sz="1200" b="0" i="0" kern="1200" dirty="0" err="1">
                <a:solidFill>
                  <a:schemeClr val="tx1"/>
                </a:solidFill>
                <a:effectLst/>
                <a:latin typeface="+mn-lt"/>
                <a:ea typeface="+mn-ea"/>
                <a:cs typeface="+mn-cs"/>
              </a:rPr>
              <a:t>dalam</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sesuatu</a:t>
            </a:r>
            <a:r>
              <a:rPr lang="en-MY" sz="1200" b="0" i="0" kern="1200" dirty="0">
                <a:solidFill>
                  <a:schemeClr val="tx1"/>
                </a:solidFill>
                <a:effectLst/>
                <a:latin typeface="+mn-lt"/>
                <a:ea typeface="+mn-ea"/>
                <a:cs typeface="+mn-cs"/>
              </a:rPr>
              <a:t> tender yang </a:t>
            </a:r>
            <a:r>
              <a:rPr lang="en-MY" sz="1200" b="0" i="0" kern="1200" dirty="0" err="1">
                <a:solidFill>
                  <a:schemeClr val="tx1"/>
                </a:solidFill>
                <a:effectLst/>
                <a:latin typeface="+mn-lt"/>
                <a:ea typeface="+mn-ea"/>
                <a:cs typeface="+mn-cs"/>
              </a:rPr>
              <a:t>diadakan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setelah</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agensi</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mendapat</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kelulusan</a:t>
            </a:r>
            <a:r>
              <a:rPr lang="en-MY" sz="1200" b="0" i="0" kern="1200" dirty="0">
                <a:solidFill>
                  <a:schemeClr val="tx1"/>
                </a:solidFill>
                <a:effectLst/>
                <a:latin typeface="+mn-lt"/>
                <a:ea typeface="+mn-ea"/>
                <a:cs typeface="+mn-cs"/>
              </a:rPr>
              <a:t> </a:t>
            </a:r>
            <a:r>
              <a:rPr lang="en-MY" sz="1200" b="0" i="0" kern="1200" dirty="0" err="1">
                <a:solidFill>
                  <a:schemeClr val="tx1"/>
                </a:solidFill>
                <a:effectLst/>
                <a:latin typeface="+mn-lt"/>
                <a:ea typeface="+mn-ea"/>
                <a:cs typeface="+mn-cs"/>
              </a:rPr>
              <a:t>khas</a:t>
            </a:r>
            <a:endParaRPr lang="en-US" altLang="ms-MY" baseline="0" dirty="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38272" indent="-283951" eaLnBrk="0" hangingPunct="0">
              <a:spcBef>
                <a:spcPct val="30000"/>
              </a:spcBef>
              <a:defRPr sz="1200">
                <a:solidFill>
                  <a:schemeClr val="tx1"/>
                </a:solidFill>
                <a:latin typeface="Calibri" pitchFamily="34" charset="0"/>
                <a:ea typeface="MS PGothic" pitchFamily="34" charset="-128"/>
              </a:defRPr>
            </a:lvl2pPr>
            <a:lvl3pPr marL="1135803" indent="-227161" eaLnBrk="0" hangingPunct="0">
              <a:spcBef>
                <a:spcPct val="30000"/>
              </a:spcBef>
              <a:defRPr sz="1200">
                <a:solidFill>
                  <a:schemeClr val="tx1"/>
                </a:solidFill>
                <a:latin typeface="Calibri" pitchFamily="34" charset="0"/>
                <a:ea typeface="MS PGothic" pitchFamily="34" charset="-128"/>
              </a:defRPr>
            </a:lvl3pPr>
            <a:lvl4pPr marL="1590124" indent="-227161" eaLnBrk="0" hangingPunct="0">
              <a:spcBef>
                <a:spcPct val="30000"/>
              </a:spcBef>
              <a:defRPr sz="1200">
                <a:solidFill>
                  <a:schemeClr val="tx1"/>
                </a:solidFill>
                <a:latin typeface="Calibri" pitchFamily="34" charset="0"/>
                <a:ea typeface="MS PGothic" pitchFamily="34" charset="-128"/>
              </a:defRPr>
            </a:lvl4pPr>
            <a:lvl5pPr marL="2044444" indent="-227161" eaLnBrk="0" hangingPunct="0">
              <a:spcBef>
                <a:spcPct val="30000"/>
              </a:spcBef>
              <a:defRPr sz="1200">
                <a:solidFill>
                  <a:schemeClr val="tx1"/>
                </a:solidFill>
                <a:latin typeface="Calibri" pitchFamily="34" charset="0"/>
                <a:ea typeface="MS PGothic" pitchFamily="34" charset="-128"/>
              </a:defRPr>
            </a:lvl5pPr>
            <a:lvl6pPr marL="2498767" indent="-227161"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53087" indent="-227161"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07409" indent="-227161"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61729" indent="-227161"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C73FE2E-8CE6-4B1C-85B8-66A46BF34E3D}" type="slidenum">
              <a:rPr kumimoji="0" lang="ms-MY" altLang="ms-MY"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17</a:t>
            </a:fld>
            <a:endParaRPr kumimoji="0" lang="ms-MY" altLang="ms-MY"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2788702539"/>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8225" indent="-287779" eaLnBrk="0" hangingPunct="0">
              <a:spcBef>
                <a:spcPct val="30000"/>
              </a:spcBef>
              <a:defRPr sz="1200">
                <a:solidFill>
                  <a:schemeClr val="tx1"/>
                </a:solidFill>
                <a:latin typeface="Calibri" pitchFamily="34" charset="0"/>
                <a:ea typeface="MS PGothic" pitchFamily="34" charset="-128"/>
              </a:defRPr>
            </a:lvl2pPr>
            <a:lvl3pPr marL="1151115" indent="-230223" eaLnBrk="0" hangingPunct="0">
              <a:spcBef>
                <a:spcPct val="30000"/>
              </a:spcBef>
              <a:defRPr sz="1200">
                <a:solidFill>
                  <a:schemeClr val="tx1"/>
                </a:solidFill>
                <a:latin typeface="Calibri" pitchFamily="34" charset="0"/>
                <a:ea typeface="MS PGothic" pitchFamily="34" charset="-128"/>
              </a:defRPr>
            </a:lvl3pPr>
            <a:lvl4pPr marL="1611561" indent="-230223" eaLnBrk="0" hangingPunct="0">
              <a:spcBef>
                <a:spcPct val="30000"/>
              </a:spcBef>
              <a:defRPr sz="1200">
                <a:solidFill>
                  <a:schemeClr val="tx1"/>
                </a:solidFill>
                <a:latin typeface="Calibri" pitchFamily="34" charset="0"/>
                <a:ea typeface="MS PGothic" pitchFamily="34" charset="-128"/>
              </a:defRPr>
            </a:lvl4pPr>
            <a:lvl5pPr marL="2072008" indent="-230223" eaLnBrk="0" hangingPunct="0">
              <a:spcBef>
                <a:spcPct val="30000"/>
              </a:spcBef>
              <a:defRPr sz="1200">
                <a:solidFill>
                  <a:schemeClr val="tx1"/>
                </a:solidFill>
                <a:latin typeface="Calibri" pitchFamily="34" charset="0"/>
                <a:ea typeface="MS PGothic" pitchFamily="34" charset="-128"/>
              </a:defRPr>
            </a:lvl5pPr>
            <a:lvl6pPr marL="2532454" indent="-23022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92900" indent="-23022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53346" indent="-23022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13792" indent="-23022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fld id="{A04C5124-444C-498E-8921-5234466D128C}" type="slidenum">
              <a:rPr kumimoji="0" lang="ms-MY" altLang="ms-MY" sz="1200" b="0" i="0" u="none" strike="noStrike" kern="0" cap="none" spc="0" normalizeH="0" baseline="0" noProof="0" smtClean="0">
                <a:ln>
                  <a:noFill/>
                </a:ln>
                <a:solidFill>
                  <a:srgbClr val="000000"/>
                </a:solidFill>
                <a:effectLst/>
                <a:uLnTx/>
                <a:uFillTx/>
                <a:latin typeface="Calibri" pitchFamily="34" charset="0"/>
                <a:ea typeface="MS PGothic" pitchFamily="34" charset="-128"/>
                <a:cs typeface="Arial"/>
                <a:sym typeface="Arial"/>
              </a:rPr>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t>121</a:t>
            </a:fld>
            <a:endParaRPr kumimoji="0" lang="ms-MY" altLang="ms-MY" sz="1200" b="0" i="0" u="none" strike="noStrike" kern="0" cap="none" spc="0" normalizeH="0" baseline="0" noProof="0">
              <a:ln>
                <a:noFill/>
              </a:ln>
              <a:solidFill>
                <a:srgbClr val="000000"/>
              </a:solidFill>
              <a:effectLst/>
              <a:uLnTx/>
              <a:uFillTx/>
              <a:latin typeface="Calibri" pitchFamily="34" charset="0"/>
              <a:ea typeface="MS PGothic" pitchFamily="34" charset="-128"/>
              <a:cs typeface="Arial"/>
              <a:sym typeface="Arial"/>
            </a:endParaRPr>
          </a:p>
        </p:txBody>
      </p:sp>
    </p:spTree>
    <p:extLst>
      <p:ext uri="{BB962C8B-B14F-4D97-AF65-F5344CB8AC3E}">
        <p14:creationId xmlns:p14="http://schemas.microsoft.com/office/powerpoint/2010/main" val="3582510828"/>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8225" indent="-287779" eaLnBrk="0" hangingPunct="0">
              <a:spcBef>
                <a:spcPct val="30000"/>
              </a:spcBef>
              <a:defRPr sz="1200">
                <a:solidFill>
                  <a:schemeClr val="tx1"/>
                </a:solidFill>
                <a:latin typeface="Calibri" pitchFamily="34" charset="0"/>
                <a:ea typeface="MS PGothic" pitchFamily="34" charset="-128"/>
              </a:defRPr>
            </a:lvl2pPr>
            <a:lvl3pPr marL="1151115" indent="-230223" eaLnBrk="0" hangingPunct="0">
              <a:spcBef>
                <a:spcPct val="30000"/>
              </a:spcBef>
              <a:defRPr sz="1200">
                <a:solidFill>
                  <a:schemeClr val="tx1"/>
                </a:solidFill>
                <a:latin typeface="Calibri" pitchFamily="34" charset="0"/>
                <a:ea typeface="MS PGothic" pitchFamily="34" charset="-128"/>
              </a:defRPr>
            </a:lvl3pPr>
            <a:lvl4pPr marL="1611561" indent="-230223" eaLnBrk="0" hangingPunct="0">
              <a:spcBef>
                <a:spcPct val="30000"/>
              </a:spcBef>
              <a:defRPr sz="1200">
                <a:solidFill>
                  <a:schemeClr val="tx1"/>
                </a:solidFill>
                <a:latin typeface="Calibri" pitchFamily="34" charset="0"/>
                <a:ea typeface="MS PGothic" pitchFamily="34" charset="-128"/>
              </a:defRPr>
            </a:lvl4pPr>
            <a:lvl5pPr marL="2072008" indent="-230223" eaLnBrk="0" hangingPunct="0">
              <a:spcBef>
                <a:spcPct val="30000"/>
              </a:spcBef>
              <a:defRPr sz="1200">
                <a:solidFill>
                  <a:schemeClr val="tx1"/>
                </a:solidFill>
                <a:latin typeface="Calibri" pitchFamily="34" charset="0"/>
                <a:ea typeface="MS PGothic" pitchFamily="34" charset="-128"/>
              </a:defRPr>
            </a:lvl5pPr>
            <a:lvl6pPr marL="2532454" indent="-23022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92900" indent="-23022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53346" indent="-23022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13792" indent="-23022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fld id="{A04C5124-444C-498E-8921-5234466D128C}" type="slidenum">
              <a:rPr kumimoji="0" lang="ms-MY" altLang="ms-MY" sz="1200" b="0" i="0" u="none" strike="noStrike" kern="0" cap="none" spc="0" normalizeH="0" baseline="0" noProof="0" smtClean="0">
                <a:ln>
                  <a:noFill/>
                </a:ln>
                <a:solidFill>
                  <a:srgbClr val="000000"/>
                </a:solidFill>
                <a:effectLst/>
                <a:uLnTx/>
                <a:uFillTx/>
                <a:latin typeface="Calibri" pitchFamily="34" charset="0"/>
                <a:ea typeface="MS PGothic" pitchFamily="34" charset="-128"/>
                <a:cs typeface="Arial"/>
                <a:sym typeface="Arial"/>
              </a:rPr>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t>122</a:t>
            </a:fld>
            <a:endParaRPr kumimoji="0" lang="ms-MY" altLang="ms-MY" sz="1200" b="0" i="0" u="none" strike="noStrike" kern="0" cap="none" spc="0" normalizeH="0" baseline="0" noProof="0">
              <a:ln>
                <a:noFill/>
              </a:ln>
              <a:solidFill>
                <a:srgbClr val="000000"/>
              </a:solidFill>
              <a:effectLst/>
              <a:uLnTx/>
              <a:uFillTx/>
              <a:latin typeface="Calibri" pitchFamily="34" charset="0"/>
              <a:ea typeface="MS PGothic" pitchFamily="34" charset="-128"/>
              <a:cs typeface="Arial"/>
              <a:sym typeface="Arial"/>
            </a:endParaRPr>
          </a:p>
        </p:txBody>
      </p:sp>
    </p:spTree>
    <p:extLst>
      <p:ext uri="{BB962C8B-B14F-4D97-AF65-F5344CB8AC3E}">
        <p14:creationId xmlns:p14="http://schemas.microsoft.com/office/powerpoint/2010/main" val="155028194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53537" indent="-289822" eaLnBrk="0" hangingPunct="0">
              <a:spcBef>
                <a:spcPct val="30000"/>
              </a:spcBef>
              <a:defRPr sz="1200">
                <a:solidFill>
                  <a:schemeClr val="tx1"/>
                </a:solidFill>
                <a:latin typeface="Calibri" pitchFamily="34" charset="0"/>
                <a:ea typeface="MS PGothic" pitchFamily="34" charset="-128"/>
              </a:defRPr>
            </a:lvl2pPr>
            <a:lvl3pPr marL="1159288" indent="-231858" eaLnBrk="0" hangingPunct="0">
              <a:spcBef>
                <a:spcPct val="30000"/>
              </a:spcBef>
              <a:defRPr sz="1200">
                <a:solidFill>
                  <a:schemeClr val="tx1"/>
                </a:solidFill>
                <a:latin typeface="Calibri" pitchFamily="34" charset="0"/>
                <a:ea typeface="MS PGothic" pitchFamily="34" charset="-128"/>
              </a:defRPr>
            </a:lvl3pPr>
            <a:lvl4pPr marL="1623003" indent="-231858" eaLnBrk="0" hangingPunct="0">
              <a:spcBef>
                <a:spcPct val="30000"/>
              </a:spcBef>
              <a:defRPr sz="1200">
                <a:solidFill>
                  <a:schemeClr val="tx1"/>
                </a:solidFill>
                <a:latin typeface="Calibri" pitchFamily="34" charset="0"/>
                <a:ea typeface="MS PGothic" pitchFamily="34" charset="-128"/>
              </a:defRPr>
            </a:lvl4pPr>
            <a:lvl5pPr marL="2086719" indent="-231858" eaLnBrk="0" hangingPunct="0">
              <a:spcBef>
                <a:spcPct val="30000"/>
              </a:spcBef>
              <a:defRPr sz="1200">
                <a:solidFill>
                  <a:schemeClr val="tx1"/>
                </a:solidFill>
                <a:latin typeface="Calibri" pitchFamily="34" charset="0"/>
                <a:ea typeface="MS PGothic" pitchFamily="34" charset="-128"/>
              </a:defRPr>
            </a:lvl5pPr>
            <a:lvl6pPr marL="2550434" indent="-231858" eaLnBrk="0" fontAlgn="base" hangingPunct="0">
              <a:spcBef>
                <a:spcPct val="30000"/>
              </a:spcBef>
              <a:spcAft>
                <a:spcPct val="0"/>
              </a:spcAft>
              <a:defRPr sz="1200">
                <a:solidFill>
                  <a:schemeClr val="tx1"/>
                </a:solidFill>
                <a:latin typeface="Calibri" pitchFamily="34" charset="0"/>
                <a:ea typeface="MS PGothic" pitchFamily="34" charset="-128"/>
              </a:defRPr>
            </a:lvl6pPr>
            <a:lvl7pPr marL="3014150" indent="-231858"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77865" indent="-231858"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41580" indent="-231858"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123</a:t>
            </a:fld>
            <a:endParaRPr lang="ms-MY" altLang="ms-MY"/>
          </a:p>
        </p:txBody>
      </p:sp>
    </p:spTree>
    <p:extLst>
      <p:ext uri="{BB962C8B-B14F-4D97-AF65-F5344CB8AC3E}">
        <p14:creationId xmlns:p14="http://schemas.microsoft.com/office/powerpoint/2010/main" val="1764845937"/>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53537" indent="-289822" eaLnBrk="0" hangingPunct="0">
              <a:spcBef>
                <a:spcPct val="30000"/>
              </a:spcBef>
              <a:defRPr sz="1200">
                <a:solidFill>
                  <a:schemeClr val="tx1"/>
                </a:solidFill>
                <a:latin typeface="Calibri" pitchFamily="34" charset="0"/>
                <a:ea typeface="MS PGothic" pitchFamily="34" charset="-128"/>
              </a:defRPr>
            </a:lvl2pPr>
            <a:lvl3pPr marL="1159288" indent="-231858" eaLnBrk="0" hangingPunct="0">
              <a:spcBef>
                <a:spcPct val="30000"/>
              </a:spcBef>
              <a:defRPr sz="1200">
                <a:solidFill>
                  <a:schemeClr val="tx1"/>
                </a:solidFill>
                <a:latin typeface="Calibri" pitchFamily="34" charset="0"/>
                <a:ea typeface="MS PGothic" pitchFamily="34" charset="-128"/>
              </a:defRPr>
            </a:lvl3pPr>
            <a:lvl4pPr marL="1623003" indent="-231858" eaLnBrk="0" hangingPunct="0">
              <a:spcBef>
                <a:spcPct val="30000"/>
              </a:spcBef>
              <a:defRPr sz="1200">
                <a:solidFill>
                  <a:schemeClr val="tx1"/>
                </a:solidFill>
                <a:latin typeface="Calibri" pitchFamily="34" charset="0"/>
                <a:ea typeface="MS PGothic" pitchFamily="34" charset="-128"/>
              </a:defRPr>
            </a:lvl4pPr>
            <a:lvl5pPr marL="2086719" indent="-231858" eaLnBrk="0" hangingPunct="0">
              <a:spcBef>
                <a:spcPct val="30000"/>
              </a:spcBef>
              <a:defRPr sz="1200">
                <a:solidFill>
                  <a:schemeClr val="tx1"/>
                </a:solidFill>
                <a:latin typeface="Calibri" pitchFamily="34" charset="0"/>
                <a:ea typeface="MS PGothic" pitchFamily="34" charset="-128"/>
              </a:defRPr>
            </a:lvl5pPr>
            <a:lvl6pPr marL="2550434" indent="-231858" eaLnBrk="0" fontAlgn="base" hangingPunct="0">
              <a:spcBef>
                <a:spcPct val="30000"/>
              </a:spcBef>
              <a:spcAft>
                <a:spcPct val="0"/>
              </a:spcAft>
              <a:defRPr sz="1200">
                <a:solidFill>
                  <a:schemeClr val="tx1"/>
                </a:solidFill>
                <a:latin typeface="Calibri" pitchFamily="34" charset="0"/>
                <a:ea typeface="MS PGothic" pitchFamily="34" charset="-128"/>
              </a:defRPr>
            </a:lvl6pPr>
            <a:lvl7pPr marL="3014150" indent="-231858"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77865" indent="-231858"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41580" indent="-231858"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124</a:t>
            </a:fld>
            <a:endParaRPr lang="ms-MY" altLang="ms-MY"/>
          </a:p>
        </p:txBody>
      </p:sp>
    </p:spTree>
    <p:extLst>
      <p:ext uri="{BB962C8B-B14F-4D97-AF65-F5344CB8AC3E}">
        <p14:creationId xmlns:p14="http://schemas.microsoft.com/office/powerpoint/2010/main" val="2095943644"/>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8225" indent="-287779" eaLnBrk="0" hangingPunct="0">
              <a:spcBef>
                <a:spcPct val="30000"/>
              </a:spcBef>
              <a:defRPr sz="1200">
                <a:solidFill>
                  <a:schemeClr val="tx1"/>
                </a:solidFill>
                <a:latin typeface="Calibri" pitchFamily="34" charset="0"/>
                <a:ea typeface="MS PGothic" pitchFamily="34" charset="-128"/>
              </a:defRPr>
            </a:lvl2pPr>
            <a:lvl3pPr marL="1151115" indent="-230223" eaLnBrk="0" hangingPunct="0">
              <a:spcBef>
                <a:spcPct val="30000"/>
              </a:spcBef>
              <a:defRPr sz="1200">
                <a:solidFill>
                  <a:schemeClr val="tx1"/>
                </a:solidFill>
                <a:latin typeface="Calibri" pitchFamily="34" charset="0"/>
                <a:ea typeface="MS PGothic" pitchFamily="34" charset="-128"/>
              </a:defRPr>
            </a:lvl3pPr>
            <a:lvl4pPr marL="1611561" indent="-230223" eaLnBrk="0" hangingPunct="0">
              <a:spcBef>
                <a:spcPct val="30000"/>
              </a:spcBef>
              <a:defRPr sz="1200">
                <a:solidFill>
                  <a:schemeClr val="tx1"/>
                </a:solidFill>
                <a:latin typeface="Calibri" pitchFamily="34" charset="0"/>
                <a:ea typeface="MS PGothic" pitchFamily="34" charset="-128"/>
              </a:defRPr>
            </a:lvl4pPr>
            <a:lvl5pPr marL="2072008" indent="-230223" eaLnBrk="0" hangingPunct="0">
              <a:spcBef>
                <a:spcPct val="30000"/>
              </a:spcBef>
              <a:defRPr sz="1200">
                <a:solidFill>
                  <a:schemeClr val="tx1"/>
                </a:solidFill>
                <a:latin typeface="Calibri" pitchFamily="34" charset="0"/>
                <a:ea typeface="MS PGothic" pitchFamily="34" charset="-128"/>
              </a:defRPr>
            </a:lvl5pPr>
            <a:lvl6pPr marL="2532454" indent="-23022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92900" indent="-23022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53346" indent="-23022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13792" indent="-23022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fld id="{A04C5124-444C-498E-8921-5234466D128C}" type="slidenum">
              <a:rPr kumimoji="0" lang="ms-MY" altLang="ms-MY" sz="1200" b="0" i="0" u="none" strike="noStrike" kern="0" cap="none" spc="0" normalizeH="0" baseline="0" noProof="0" smtClean="0">
                <a:ln>
                  <a:noFill/>
                </a:ln>
                <a:solidFill>
                  <a:srgbClr val="000000"/>
                </a:solidFill>
                <a:effectLst/>
                <a:uLnTx/>
                <a:uFillTx/>
                <a:latin typeface="Calibri" pitchFamily="34" charset="0"/>
                <a:ea typeface="MS PGothic" pitchFamily="34" charset="-128"/>
                <a:cs typeface="Arial"/>
                <a:sym typeface="Arial"/>
              </a:rPr>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t>125</a:t>
            </a:fld>
            <a:endParaRPr kumimoji="0" lang="ms-MY" altLang="ms-MY" sz="1200" b="0" i="0" u="none" strike="noStrike" kern="0" cap="none" spc="0" normalizeH="0" baseline="0" noProof="0">
              <a:ln>
                <a:noFill/>
              </a:ln>
              <a:solidFill>
                <a:srgbClr val="000000"/>
              </a:solidFill>
              <a:effectLst/>
              <a:uLnTx/>
              <a:uFillTx/>
              <a:latin typeface="Calibri" pitchFamily="34" charset="0"/>
              <a:ea typeface="MS PGothic" pitchFamily="34" charset="-128"/>
              <a:cs typeface="Arial"/>
              <a:sym typeface="Arial"/>
            </a:endParaRPr>
          </a:p>
        </p:txBody>
      </p:sp>
    </p:spTree>
    <p:extLst>
      <p:ext uri="{BB962C8B-B14F-4D97-AF65-F5344CB8AC3E}">
        <p14:creationId xmlns:p14="http://schemas.microsoft.com/office/powerpoint/2010/main" val="1838989338"/>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13bb75d447b_1_1:notes"/>
          <p:cNvSpPr>
            <a:spLocks noGrp="1" noRot="1" noChangeAspect="1"/>
          </p:cNvSpPr>
          <p:nvPr>
            <p:ph type="sldImg" idx="2"/>
          </p:nvPr>
        </p:nvSpPr>
        <p:spPr>
          <a:xfrm>
            <a:off x="1003300" y="1108075"/>
            <a:ext cx="5314950" cy="29892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13bb75d447b_1_1:notes"/>
          <p:cNvSpPr txBox="1">
            <a:spLocks noGrp="1"/>
          </p:cNvSpPr>
          <p:nvPr>
            <p:ph type="body" idx="1"/>
          </p:nvPr>
        </p:nvSpPr>
        <p:spPr>
          <a:xfrm>
            <a:off x="732197" y="4264041"/>
            <a:ext cx="5857728" cy="3488659"/>
          </a:xfrm>
          <a:prstGeom prst="rect">
            <a:avLst/>
          </a:prstGeom>
        </p:spPr>
        <p:txBody>
          <a:bodyPr spcFirstLastPara="1" wrap="square" lIns="91297" tIns="45636" rIns="91297" bIns="45636" anchor="t" anchorCtr="0">
            <a:noAutofit/>
          </a:bodyPr>
          <a:lstStyle/>
          <a:p>
            <a:pPr marL="0" indent="0"/>
            <a:endParaRPr/>
          </a:p>
        </p:txBody>
      </p:sp>
      <p:sp>
        <p:nvSpPr>
          <p:cNvPr id="285" name="Google Shape;285;g13bb75d447b_1_1:notes"/>
          <p:cNvSpPr txBox="1">
            <a:spLocks noGrp="1"/>
          </p:cNvSpPr>
          <p:nvPr>
            <p:ph type="sldNum" idx="12"/>
          </p:nvPr>
        </p:nvSpPr>
        <p:spPr>
          <a:xfrm>
            <a:off x="4147424" y="8415790"/>
            <a:ext cx="3172976" cy="444473"/>
          </a:xfrm>
          <a:prstGeom prst="rect">
            <a:avLst/>
          </a:prstGeom>
        </p:spPr>
        <p:txBody>
          <a:bodyPr spcFirstLastPara="1" wrap="square" lIns="91297" tIns="45636" rIns="91297" bIns="45636" anchor="b" anchorCtr="0">
            <a:noAutofit/>
          </a:bodyPr>
          <a:lstStyle/>
          <a:p>
            <a:pPr marL="0" marR="0" lvl="0" indent="0" algn="r" defTabSz="914400" rtl="0" eaLnBrk="1" fontAlgn="auto" latinLnBrk="0" hangingPunct="1">
              <a:lnSpc>
                <a:spcPct val="100000"/>
              </a:lnSpc>
              <a:spcBef>
                <a:spcPts val="0"/>
              </a:spcBef>
              <a:spcAft>
                <a:spcPts val="0"/>
              </a:spcAft>
              <a:buClrTx/>
              <a:buSzPts val="1200"/>
              <a:buFontTx/>
              <a:buNone/>
              <a:tabLst/>
              <a:defRPr/>
            </a:pPr>
            <a:fld id="{00000000-1234-1234-1234-123412341234}"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Pts val="1200"/>
                <a:buFontTx/>
                <a:buNone/>
                <a:tabLst/>
                <a:defRPr/>
              </a:pPr>
              <a:t>126</a:t>
            </a:fld>
            <a:endParaRPr kumimoji="0"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32462568"/>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ms-MY"/>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90997" indent="-304230">
              <a:spcBef>
                <a:spcPct val="30000"/>
              </a:spcBef>
              <a:defRPr sz="1200">
                <a:solidFill>
                  <a:schemeClr val="tx1"/>
                </a:solidFill>
                <a:latin typeface="Calibri" panose="020F0502020204030204" pitchFamily="34" charset="0"/>
              </a:defRPr>
            </a:lvl2pPr>
            <a:lvl3pPr marL="1216918" indent="-243383">
              <a:spcBef>
                <a:spcPct val="30000"/>
              </a:spcBef>
              <a:defRPr sz="1200">
                <a:solidFill>
                  <a:schemeClr val="tx1"/>
                </a:solidFill>
                <a:latin typeface="Calibri" panose="020F0502020204030204" pitchFamily="34" charset="0"/>
              </a:defRPr>
            </a:lvl3pPr>
            <a:lvl4pPr marL="1703685" indent="-243383">
              <a:spcBef>
                <a:spcPct val="30000"/>
              </a:spcBef>
              <a:defRPr sz="1200">
                <a:solidFill>
                  <a:schemeClr val="tx1"/>
                </a:solidFill>
                <a:latin typeface="Calibri" panose="020F0502020204030204" pitchFamily="34" charset="0"/>
              </a:defRPr>
            </a:lvl4pPr>
            <a:lvl5pPr marL="2190452" indent="-243383">
              <a:spcBef>
                <a:spcPct val="30000"/>
              </a:spcBef>
              <a:defRPr sz="1200">
                <a:solidFill>
                  <a:schemeClr val="tx1"/>
                </a:solidFill>
                <a:latin typeface="Calibri" panose="020F0502020204030204" pitchFamily="34" charset="0"/>
              </a:defRPr>
            </a:lvl5pPr>
            <a:lvl6pPr marL="2639776" indent="-243383" eaLnBrk="0" fontAlgn="base" hangingPunct="0">
              <a:spcBef>
                <a:spcPct val="30000"/>
              </a:spcBef>
              <a:spcAft>
                <a:spcPct val="0"/>
              </a:spcAft>
              <a:defRPr sz="1200">
                <a:solidFill>
                  <a:schemeClr val="tx1"/>
                </a:solidFill>
                <a:latin typeface="Calibri" panose="020F0502020204030204" pitchFamily="34" charset="0"/>
              </a:defRPr>
            </a:lvl6pPr>
            <a:lvl7pPr marL="3089099" indent="-243383" eaLnBrk="0" fontAlgn="base" hangingPunct="0">
              <a:spcBef>
                <a:spcPct val="30000"/>
              </a:spcBef>
              <a:spcAft>
                <a:spcPct val="0"/>
              </a:spcAft>
              <a:defRPr sz="1200">
                <a:solidFill>
                  <a:schemeClr val="tx1"/>
                </a:solidFill>
                <a:latin typeface="Calibri" panose="020F0502020204030204" pitchFamily="34" charset="0"/>
              </a:defRPr>
            </a:lvl7pPr>
            <a:lvl8pPr marL="3538423" indent="-243383" eaLnBrk="0" fontAlgn="base" hangingPunct="0">
              <a:spcBef>
                <a:spcPct val="30000"/>
              </a:spcBef>
              <a:spcAft>
                <a:spcPct val="0"/>
              </a:spcAft>
              <a:defRPr sz="1200">
                <a:solidFill>
                  <a:schemeClr val="tx1"/>
                </a:solidFill>
                <a:latin typeface="Calibri" panose="020F0502020204030204" pitchFamily="34" charset="0"/>
              </a:defRPr>
            </a:lvl8pPr>
            <a:lvl9pPr marL="3987746" indent="-24338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C246D69-2E4E-4368-95AB-C39D813E2797}" type="slidenum">
              <a:rPr lang="ms-MY" altLang="ms-MY" sz="1300">
                <a:ea typeface="MS PGothic" panose="020B0600070205080204" pitchFamily="34" charset="-128"/>
              </a:rPr>
              <a:pPr>
                <a:spcBef>
                  <a:spcPct val="0"/>
                </a:spcBef>
              </a:pPr>
              <a:t>127</a:t>
            </a:fld>
            <a:endParaRPr lang="ms-MY" altLang="ms-MY" sz="1300">
              <a:ea typeface="MS PGothic" panose="020B0600070205080204" pitchFamily="34" charset="-128"/>
            </a:endParaRPr>
          </a:p>
        </p:txBody>
      </p:sp>
    </p:spTree>
    <p:extLst>
      <p:ext uri="{BB962C8B-B14F-4D97-AF65-F5344CB8AC3E}">
        <p14:creationId xmlns:p14="http://schemas.microsoft.com/office/powerpoint/2010/main" val="248797133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ms-MY"/>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90997" indent="-304230">
              <a:spcBef>
                <a:spcPct val="30000"/>
              </a:spcBef>
              <a:defRPr sz="1200">
                <a:solidFill>
                  <a:schemeClr val="tx1"/>
                </a:solidFill>
                <a:latin typeface="Calibri" panose="020F0502020204030204" pitchFamily="34" charset="0"/>
              </a:defRPr>
            </a:lvl2pPr>
            <a:lvl3pPr marL="1216918" indent="-243383">
              <a:spcBef>
                <a:spcPct val="30000"/>
              </a:spcBef>
              <a:defRPr sz="1200">
                <a:solidFill>
                  <a:schemeClr val="tx1"/>
                </a:solidFill>
                <a:latin typeface="Calibri" panose="020F0502020204030204" pitchFamily="34" charset="0"/>
              </a:defRPr>
            </a:lvl3pPr>
            <a:lvl4pPr marL="1703685" indent="-243383">
              <a:spcBef>
                <a:spcPct val="30000"/>
              </a:spcBef>
              <a:defRPr sz="1200">
                <a:solidFill>
                  <a:schemeClr val="tx1"/>
                </a:solidFill>
                <a:latin typeface="Calibri" panose="020F0502020204030204" pitchFamily="34" charset="0"/>
              </a:defRPr>
            </a:lvl4pPr>
            <a:lvl5pPr marL="2190452" indent="-243383">
              <a:spcBef>
                <a:spcPct val="30000"/>
              </a:spcBef>
              <a:defRPr sz="1200">
                <a:solidFill>
                  <a:schemeClr val="tx1"/>
                </a:solidFill>
                <a:latin typeface="Calibri" panose="020F0502020204030204" pitchFamily="34" charset="0"/>
              </a:defRPr>
            </a:lvl5pPr>
            <a:lvl6pPr marL="2639776" indent="-243383" eaLnBrk="0" fontAlgn="base" hangingPunct="0">
              <a:spcBef>
                <a:spcPct val="30000"/>
              </a:spcBef>
              <a:spcAft>
                <a:spcPct val="0"/>
              </a:spcAft>
              <a:defRPr sz="1200">
                <a:solidFill>
                  <a:schemeClr val="tx1"/>
                </a:solidFill>
                <a:latin typeface="Calibri" panose="020F0502020204030204" pitchFamily="34" charset="0"/>
              </a:defRPr>
            </a:lvl6pPr>
            <a:lvl7pPr marL="3089099" indent="-243383" eaLnBrk="0" fontAlgn="base" hangingPunct="0">
              <a:spcBef>
                <a:spcPct val="30000"/>
              </a:spcBef>
              <a:spcAft>
                <a:spcPct val="0"/>
              </a:spcAft>
              <a:defRPr sz="1200">
                <a:solidFill>
                  <a:schemeClr val="tx1"/>
                </a:solidFill>
                <a:latin typeface="Calibri" panose="020F0502020204030204" pitchFamily="34" charset="0"/>
              </a:defRPr>
            </a:lvl7pPr>
            <a:lvl8pPr marL="3538423" indent="-243383" eaLnBrk="0" fontAlgn="base" hangingPunct="0">
              <a:spcBef>
                <a:spcPct val="30000"/>
              </a:spcBef>
              <a:spcAft>
                <a:spcPct val="0"/>
              </a:spcAft>
              <a:defRPr sz="1200">
                <a:solidFill>
                  <a:schemeClr val="tx1"/>
                </a:solidFill>
                <a:latin typeface="Calibri" panose="020F0502020204030204" pitchFamily="34" charset="0"/>
              </a:defRPr>
            </a:lvl8pPr>
            <a:lvl9pPr marL="3987746" indent="-24338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C246D69-2E4E-4368-95AB-C39D813E2797}" type="slidenum">
              <a:rPr lang="ms-MY" altLang="ms-MY" sz="1300">
                <a:ea typeface="MS PGothic" panose="020B0600070205080204" pitchFamily="34" charset="-128"/>
              </a:rPr>
              <a:pPr>
                <a:spcBef>
                  <a:spcPct val="0"/>
                </a:spcBef>
              </a:pPr>
              <a:t>128</a:t>
            </a:fld>
            <a:endParaRPr lang="ms-MY" altLang="ms-MY" sz="1300">
              <a:ea typeface="MS PGothic" panose="020B0600070205080204" pitchFamily="34" charset="-128"/>
            </a:endParaRPr>
          </a:p>
        </p:txBody>
      </p:sp>
    </p:spTree>
    <p:extLst>
      <p:ext uri="{BB962C8B-B14F-4D97-AF65-F5344CB8AC3E}">
        <p14:creationId xmlns:p14="http://schemas.microsoft.com/office/powerpoint/2010/main" val="1195276033"/>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ms-MY" dirty="0"/>
          </a:p>
        </p:txBody>
      </p:sp>
      <p:sp>
        <p:nvSpPr>
          <p:cNvPr id="4" name="Slide Number Placeholder 3"/>
          <p:cNvSpPr>
            <a:spLocks noGrp="1"/>
          </p:cNvSpPr>
          <p:nvPr>
            <p:ph type="sldNum" sz="quarter" idx="10"/>
          </p:nvPr>
        </p:nvSpPr>
        <p:spPr/>
        <p:txBody>
          <a:bodyPr/>
          <a:lstStyle/>
          <a:p>
            <a:fld id="{B2F2162D-99BC-4C17-90A3-4364F82F767F}" type="slidenum">
              <a:rPr lang="ms-MY" smtClean="0"/>
              <a:pPr/>
              <a:t>129</a:t>
            </a:fld>
            <a:endParaRPr lang="ms-MY"/>
          </a:p>
        </p:txBody>
      </p:sp>
    </p:spTree>
    <p:extLst>
      <p:ext uri="{BB962C8B-B14F-4D97-AF65-F5344CB8AC3E}">
        <p14:creationId xmlns:p14="http://schemas.microsoft.com/office/powerpoint/2010/main" val="2274133967"/>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8"/>
        <p:cNvGrpSpPr/>
        <p:nvPr/>
      </p:nvGrpSpPr>
      <p:grpSpPr>
        <a:xfrm>
          <a:off x="0" y="0"/>
          <a:ext cx="0" cy="0"/>
          <a:chOff x="0" y="0"/>
          <a:chExt cx="0" cy="0"/>
        </a:xfrm>
      </p:grpSpPr>
      <p:sp>
        <p:nvSpPr>
          <p:cNvPr id="1469" name="Google Shape;1469;p23:notes"/>
          <p:cNvSpPr txBox="1">
            <a:spLocks noGrp="1"/>
          </p:cNvSpPr>
          <p:nvPr>
            <p:ph type="body" idx="1"/>
          </p:nvPr>
        </p:nvSpPr>
        <p:spPr>
          <a:xfrm>
            <a:off x="680720" y="4783306"/>
            <a:ext cx="5445760" cy="3913615"/>
          </a:xfrm>
          <a:prstGeom prst="rect">
            <a:avLst/>
          </a:prstGeom>
        </p:spPr>
        <p:txBody>
          <a:bodyPr spcFirstLastPara="1" wrap="square" lIns="95675" tIns="47825" rIns="95675" bIns="47825" anchor="t" anchorCtr="0">
            <a:noAutofit/>
          </a:bodyPr>
          <a:lstStyle/>
          <a:p>
            <a:pPr marL="0" lvl="0" indent="0" algn="l" rtl="0">
              <a:spcBef>
                <a:spcPts val="0"/>
              </a:spcBef>
              <a:spcAft>
                <a:spcPts val="0"/>
              </a:spcAft>
              <a:buNone/>
            </a:pPr>
            <a:endParaRPr/>
          </a:p>
        </p:txBody>
      </p:sp>
      <p:sp>
        <p:nvSpPr>
          <p:cNvPr id="1470" name="Google Shape;1470;p23:notes"/>
          <p:cNvSpPr>
            <a:spLocks noGrp="1" noRot="1" noChangeAspect="1"/>
          </p:cNvSpPr>
          <p:nvPr>
            <p:ph type="sldImg" idx="2"/>
          </p:nvPr>
        </p:nvSpPr>
        <p:spPr>
          <a:xfrm>
            <a:off x="422275" y="1243013"/>
            <a:ext cx="5962650" cy="33543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ms-MY"/>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ms-MY"/>
          </a:p>
        </p:txBody>
      </p:sp>
      <p:sp>
        <p:nvSpPr>
          <p:cNvPr id="4" name="Date Placeholder 3"/>
          <p:cNvSpPr>
            <a:spLocks noGrp="1"/>
          </p:cNvSpPr>
          <p:nvPr>
            <p:ph type="dt" sz="half" idx="10"/>
          </p:nvPr>
        </p:nvSpPr>
        <p:spPr/>
        <p:txBody>
          <a:bodyPr/>
          <a:lstStyle/>
          <a:p>
            <a:endParaRPr lang="ms-MY"/>
          </a:p>
        </p:txBody>
      </p:sp>
      <p:sp>
        <p:nvSpPr>
          <p:cNvPr id="5" name="Footer Placeholder 4"/>
          <p:cNvSpPr>
            <a:spLocks noGrp="1"/>
          </p:cNvSpPr>
          <p:nvPr>
            <p:ph type="ftr" sz="quarter" idx="11"/>
          </p:nvPr>
        </p:nvSpPr>
        <p:spPr/>
        <p:txBody>
          <a:bodyPr/>
          <a:lstStyle/>
          <a:p>
            <a:endParaRPr lang="ms-MY"/>
          </a:p>
        </p:txBody>
      </p:sp>
      <p:sp>
        <p:nvSpPr>
          <p:cNvPr id="6" name="Slide Number Placeholder 5"/>
          <p:cNvSpPr>
            <a:spLocks noGrp="1"/>
          </p:cNvSpPr>
          <p:nvPr>
            <p:ph type="sldNum" sz="quarter" idx="12"/>
          </p:nvPr>
        </p:nvSpPr>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3438023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ms-MY"/>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ms-MY"/>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ms-MY"/>
          </a:p>
        </p:txBody>
      </p:sp>
      <p:sp>
        <p:nvSpPr>
          <p:cNvPr id="6" name="Footer Placeholder 5"/>
          <p:cNvSpPr>
            <a:spLocks noGrp="1"/>
          </p:cNvSpPr>
          <p:nvPr>
            <p:ph type="ftr" sz="quarter" idx="11"/>
          </p:nvPr>
        </p:nvSpPr>
        <p:spPr/>
        <p:txBody>
          <a:bodyPr/>
          <a:lstStyle/>
          <a:p>
            <a:endParaRPr lang="ms-MY"/>
          </a:p>
        </p:txBody>
      </p:sp>
      <p:sp>
        <p:nvSpPr>
          <p:cNvPr id="7" name="Slide Number Placeholder 6"/>
          <p:cNvSpPr>
            <a:spLocks noGrp="1"/>
          </p:cNvSpPr>
          <p:nvPr>
            <p:ph type="sldNum" sz="quarter" idx="12"/>
          </p:nvPr>
        </p:nvSpPr>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1689185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ms-MY"/>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s-MY"/>
          </a:p>
        </p:txBody>
      </p:sp>
      <p:sp>
        <p:nvSpPr>
          <p:cNvPr id="4" name="Date Placeholder 3"/>
          <p:cNvSpPr>
            <a:spLocks noGrp="1"/>
          </p:cNvSpPr>
          <p:nvPr>
            <p:ph type="dt" sz="half" idx="10"/>
          </p:nvPr>
        </p:nvSpPr>
        <p:spPr/>
        <p:txBody>
          <a:bodyPr/>
          <a:lstStyle/>
          <a:p>
            <a:endParaRPr lang="ms-MY"/>
          </a:p>
        </p:txBody>
      </p:sp>
      <p:sp>
        <p:nvSpPr>
          <p:cNvPr id="5" name="Footer Placeholder 4"/>
          <p:cNvSpPr>
            <a:spLocks noGrp="1"/>
          </p:cNvSpPr>
          <p:nvPr>
            <p:ph type="ftr" sz="quarter" idx="11"/>
          </p:nvPr>
        </p:nvSpPr>
        <p:spPr/>
        <p:txBody>
          <a:bodyPr/>
          <a:lstStyle/>
          <a:p>
            <a:endParaRPr lang="ms-MY"/>
          </a:p>
        </p:txBody>
      </p:sp>
      <p:sp>
        <p:nvSpPr>
          <p:cNvPr id="6" name="Slide Number Placeholder 5"/>
          <p:cNvSpPr>
            <a:spLocks noGrp="1"/>
          </p:cNvSpPr>
          <p:nvPr>
            <p:ph type="sldNum" sz="quarter" idx="12"/>
          </p:nvPr>
        </p:nvSpPr>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40018140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ms-MY"/>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s-MY"/>
          </a:p>
        </p:txBody>
      </p:sp>
      <p:sp>
        <p:nvSpPr>
          <p:cNvPr id="4" name="Date Placeholder 3"/>
          <p:cNvSpPr>
            <a:spLocks noGrp="1"/>
          </p:cNvSpPr>
          <p:nvPr>
            <p:ph type="dt" sz="half" idx="10"/>
          </p:nvPr>
        </p:nvSpPr>
        <p:spPr/>
        <p:txBody>
          <a:bodyPr/>
          <a:lstStyle/>
          <a:p>
            <a:endParaRPr lang="ms-MY"/>
          </a:p>
        </p:txBody>
      </p:sp>
      <p:sp>
        <p:nvSpPr>
          <p:cNvPr id="5" name="Footer Placeholder 4"/>
          <p:cNvSpPr>
            <a:spLocks noGrp="1"/>
          </p:cNvSpPr>
          <p:nvPr>
            <p:ph type="ftr" sz="quarter" idx="11"/>
          </p:nvPr>
        </p:nvSpPr>
        <p:spPr/>
        <p:txBody>
          <a:bodyPr/>
          <a:lstStyle/>
          <a:p>
            <a:endParaRPr lang="ms-MY"/>
          </a:p>
        </p:txBody>
      </p:sp>
      <p:sp>
        <p:nvSpPr>
          <p:cNvPr id="6" name="Slide Number Placeholder 5"/>
          <p:cNvSpPr>
            <a:spLocks noGrp="1"/>
          </p:cNvSpPr>
          <p:nvPr>
            <p:ph type="sldNum" sz="quarter" idx="12"/>
          </p:nvPr>
        </p:nvSpPr>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38946165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3" name="Date Placeholder 1"/>
          <p:cNvSpPr>
            <a:spLocks noGrp="1"/>
          </p:cNvSpPr>
          <p:nvPr>
            <p:ph type="dt" sz="half" idx="10"/>
          </p:nvPr>
        </p:nvSpPr>
        <p:spPr/>
        <p:txBody>
          <a:bodyPr/>
          <a:lstStyle>
            <a:lvl1pPr>
              <a:defRPr/>
            </a:lvl1pPr>
          </a:lstStyle>
          <a:p>
            <a:pPr>
              <a:defRPr/>
            </a:pPr>
            <a:endParaRPr lang="ms-MY"/>
          </a:p>
        </p:txBody>
      </p:sp>
      <p:sp>
        <p:nvSpPr>
          <p:cNvPr id="4" name="Footer Placeholder 2"/>
          <p:cNvSpPr>
            <a:spLocks noGrp="1"/>
          </p:cNvSpPr>
          <p:nvPr>
            <p:ph type="ftr" sz="quarter" idx="11"/>
          </p:nvPr>
        </p:nvSpPr>
        <p:spPr/>
        <p:txBody>
          <a:bodyPr/>
          <a:lstStyle>
            <a:lvl1pPr>
              <a:defRPr/>
            </a:lvl1pPr>
          </a:lstStyle>
          <a:p>
            <a:pPr>
              <a:defRPr/>
            </a:pPr>
            <a:endParaRPr lang="ms-MY"/>
          </a:p>
        </p:txBody>
      </p:sp>
      <p:sp>
        <p:nvSpPr>
          <p:cNvPr id="5" name="Slide Number Placeholder 3"/>
          <p:cNvSpPr>
            <a:spLocks noGrp="1"/>
          </p:cNvSpPr>
          <p:nvPr>
            <p:ph type="sldNum" sz="quarter" idx="12"/>
          </p:nvPr>
        </p:nvSpPr>
        <p:spPr/>
        <p:txBody>
          <a:bodyPr/>
          <a:lstStyle>
            <a:lvl1pPr>
              <a:defRPr/>
            </a:lvl1pPr>
          </a:lstStyle>
          <a:p>
            <a:pPr>
              <a:defRPr/>
            </a:pPr>
            <a:fld id="{1B09AB17-F647-4A22-A4B0-5AFB6B343795}" type="slidenum">
              <a:rPr lang="ms-MY"/>
              <a:pPr>
                <a:defRPr/>
              </a:pPr>
              <a:t>‹#›</a:t>
            </a:fld>
            <a:endParaRPr lang="ms-MY"/>
          </a:p>
        </p:txBody>
      </p:sp>
    </p:spTree>
    <p:extLst>
      <p:ext uri="{BB962C8B-B14F-4D97-AF65-F5344CB8AC3E}">
        <p14:creationId xmlns:p14="http://schemas.microsoft.com/office/powerpoint/2010/main" val="21327601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82600" y="773114"/>
            <a:ext cx="11201400" cy="674687"/>
          </a:xfrm>
        </p:spPr>
        <p:txBody>
          <a:bodyPr/>
          <a:lstStyle/>
          <a:p>
            <a:r>
              <a:rPr lang="en-US"/>
              <a:t>Click to edit Master title style</a:t>
            </a:r>
          </a:p>
        </p:txBody>
      </p:sp>
      <p:sp>
        <p:nvSpPr>
          <p:cNvPr id="3" name="SmartArt Placeholder 2"/>
          <p:cNvSpPr>
            <a:spLocks noGrp="1"/>
          </p:cNvSpPr>
          <p:nvPr>
            <p:ph type="dgm" idx="1"/>
          </p:nvPr>
        </p:nvSpPr>
        <p:spPr>
          <a:xfrm>
            <a:off x="467784" y="1600201"/>
            <a:ext cx="11250083" cy="4754563"/>
          </a:xfrm>
        </p:spPr>
        <p:txBody>
          <a:bodyPr/>
          <a:lstStyle/>
          <a:p>
            <a:r>
              <a:rPr lang="en-US"/>
              <a:t>Click icon to add SmartArt graphic</a:t>
            </a:r>
          </a:p>
        </p:txBody>
      </p:sp>
      <p:sp>
        <p:nvSpPr>
          <p:cNvPr id="4" name="Date Placeholder 3"/>
          <p:cNvSpPr>
            <a:spLocks noGrp="1"/>
          </p:cNvSpPr>
          <p:nvPr>
            <p:ph type="dt" sz="half" idx="10"/>
          </p:nvPr>
        </p:nvSpPr>
        <p:spPr>
          <a:xfrm>
            <a:off x="609600" y="6629401"/>
            <a:ext cx="2844800" cy="168275"/>
          </a:xfrm>
        </p:spPr>
        <p:txBody>
          <a:bodyPr/>
          <a:lstStyle>
            <a:lvl1pPr>
              <a:defRPr/>
            </a:lvl1pPr>
          </a:lstStyle>
          <a:p>
            <a:endParaRPr lang="en-US" altLang="en-US"/>
          </a:p>
        </p:txBody>
      </p:sp>
      <p:sp>
        <p:nvSpPr>
          <p:cNvPr id="5" name="Footer Placeholder 4"/>
          <p:cNvSpPr>
            <a:spLocks noGrp="1"/>
          </p:cNvSpPr>
          <p:nvPr>
            <p:ph type="ftr" sz="quarter" idx="11"/>
          </p:nvPr>
        </p:nvSpPr>
        <p:spPr>
          <a:xfrm>
            <a:off x="4165600" y="6629401"/>
            <a:ext cx="3860800" cy="168275"/>
          </a:xfrm>
        </p:spPr>
        <p:txBody>
          <a:bodyPr/>
          <a:lstStyle>
            <a:lvl1pPr>
              <a:defRPr/>
            </a:lvl1pPr>
          </a:lstStyle>
          <a:p>
            <a:endParaRPr lang="en-US" altLang="en-US"/>
          </a:p>
        </p:txBody>
      </p:sp>
      <p:sp>
        <p:nvSpPr>
          <p:cNvPr id="6" name="Slide Number Placeholder 5"/>
          <p:cNvSpPr>
            <a:spLocks noGrp="1"/>
          </p:cNvSpPr>
          <p:nvPr>
            <p:ph type="sldNum" sz="quarter" idx="12"/>
          </p:nvPr>
        </p:nvSpPr>
        <p:spPr>
          <a:xfrm>
            <a:off x="8737600" y="6629401"/>
            <a:ext cx="2844800" cy="168275"/>
          </a:xfrm>
        </p:spPr>
        <p:txBody>
          <a:bodyPr/>
          <a:lstStyle>
            <a:lvl1pPr>
              <a:defRPr/>
            </a:lvl1pPr>
          </a:lstStyle>
          <a:p>
            <a:fld id="{C877A08B-55DB-45A2-915C-62AC8772765A}" type="slidenum">
              <a:rPr lang="en-US" altLang="en-US"/>
              <a:pPr/>
              <a:t>‹#›</a:t>
            </a:fld>
            <a:endParaRPr lang="en-US" altLang="en-US"/>
          </a:p>
        </p:txBody>
      </p:sp>
    </p:spTree>
    <p:extLst>
      <p:ext uri="{BB962C8B-B14F-4D97-AF65-F5344CB8AC3E}">
        <p14:creationId xmlns:p14="http://schemas.microsoft.com/office/powerpoint/2010/main" val="10501909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23" name="Google Shape;23;p4"/>
          <p:cNvSpPr txBox="1">
            <a:spLocks noGrp="1"/>
          </p:cNvSpPr>
          <p:nvPr>
            <p:ph type="subTitle" idx="1"/>
          </p:nvPr>
        </p:nvSpPr>
        <p:spPr>
          <a:xfrm>
            <a:off x="952402" y="1609067"/>
            <a:ext cx="10287200" cy="4530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434343"/>
              </a:buClr>
              <a:buSzPts val="1200"/>
              <a:buFont typeface="Anaheim"/>
              <a:buAutoNum type="arabicPeriod"/>
              <a:defRPr sz="2133"/>
            </a:lvl1pPr>
            <a:lvl2pPr lvl="1" rtl="0">
              <a:lnSpc>
                <a:spcPct val="100000"/>
              </a:lnSpc>
              <a:spcBef>
                <a:spcPts val="0"/>
              </a:spcBef>
              <a:spcAft>
                <a:spcPts val="0"/>
              </a:spcAft>
              <a:buClr>
                <a:srgbClr val="434343"/>
              </a:buClr>
              <a:buSzPts val="1200"/>
              <a:buFont typeface="Roboto Condensed Light"/>
              <a:buAutoNum type="alphaLcPeriod"/>
              <a:defRPr sz="2133"/>
            </a:lvl2pPr>
            <a:lvl3pPr lvl="2" rtl="0">
              <a:lnSpc>
                <a:spcPct val="100000"/>
              </a:lnSpc>
              <a:spcBef>
                <a:spcPts val="0"/>
              </a:spcBef>
              <a:spcAft>
                <a:spcPts val="0"/>
              </a:spcAft>
              <a:buClr>
                <a:srgbClr val="434343"/>
              </a:buClr>
              <a:buSzPts val="1200"/>
              <a:buFont typeface="Roboto Condensed Light"/>
              <a:buAutoNum type="romanLcPeriod"/>
              <a:defRPr sz="2133"/>
            </a:lvl3pPr>
            <a:lvl4pPr lvl="3" rtl="0">
              <a:lnSpc>
                <a:spcPct val="100000"/>
              </a:lnSpc>
              <a:spcBef>
                <a:spcPts val="0"/>
              </a:spcBef>
              <a:spcAft>
                <a:spcPts val="0"/>
              </a:spcAft>
              <a:buClr>
                <a:srgbClr val="434343"/>
              </a:buClr>
              <a:buSzPts val="1200"/>
              <a:buFont typeface="Roboto Condensed Light"/>
              <a:buAutoNum type="arabicPeriod"/>
              <a:defRPr sz="2133"/>
            </a:lvl4pPr>
            <a:lvl5pPr lvl="4" rtl="0">
              <a:lnSpc>
                <a:spcPct val="100000"/>
              </a:lnSpc>
              <a:spcBef>
                <a:spcPts val="0"/>
              </a:spcBef>
              <a:spcAft>
                <a:spcPts val="0"/>
              </a:spcAft>
              <a:buClr>
                <a:srgbClr val="434343"/>
              </a:buClr>
              <a:buSzPts val="1200"/>
              <a:buFont typeface="Roboto Condensed Light"/>
              <a:buAutoNum type="alphaLcPeriod"/>
              <a:defRPr sz="2133"/>
            </a:lvl5pPr>
            <a:lvl6pPr lvl="5" rtl="0">
              <a:lnSpc>
                <a:spcPct val="100000"/>
              </a:lnSpc>
              <a:spcBef>
                <a:spcPts val="0"/>
              </a:spcBef>
              <a:spcAft>
                <a:spcPts val="0"/>
              </a:spcAft>
              <a:buClr>
                <a:srgbClr val="434343"/>
              </a:buClr>
              <a:buSzPts val="1200"/>
              <a:buFont typeface="Roboto Condensed Light"/>
              <a:buAutoNum type="romanLcPeriod"/>
              <a:defRPr sz="2133"/>
            </a:lvl6pPr>
            <a:lvl7pPr lvl="6" rtl="0">
              <a:lnSpc>
                <a:spcPct val="100000"/>
              </a:lnSpc>
              <a:spcBef>
                <a:spcPts val="0"/>
              </a:spcBef>
              <a:spcAft>
                <a:spcPts val="0"/>
              </a:spcAft>
              <a:buClr>
                <a:srgbClr val="434343"/>
              </a:buClr>
              <a:buSzPts val="1200"/>
              <a:buFont typeface="Roboto Condensed Light"/>
              <a:buAutoNum type="arabicPeriod"/>
              <a:defRPr sz="2133"/>
            </a:lvl7pPr>
            <a:lvl8pPr lvl="7" rtl="0">
              <a:lnSpc>
                <a:spcPct val="100000"/>
              </a:lnSpc>
              <a:spcBef>
                <a:spcPts val="0"/>
              </a:spcBef>
              <a:spcAft>
                <a:spcPts val="0"/>
              </a:spcAft>
              <a:buClr>
                <a:srgbClr val="434343"/>
              </a:buClr>
              <a:buSzPts val="1200"/>
              <a:buFont typeface="Roboto Condensed Light"/>
              <a:buAutoNum type="alphaLcPeriod"/>
              <a:defRPr sz="2133"/>
            </a:lvl8pPr>
            <a:lvl9pPr lvl="8" rtl="0">
              <a:lnSpc>
                <a:spcPct val="100000"/>
              </a:lnSpc>
              <a:spcBef>
                <a:spcPts val="0"/>
              </a:spcBef>
              <a:spcAft>
                <a:spcPts val="0"/>
              </a:spcAft>
              <a:buClr>
                <a:srgbClr val="434343"/>
              </a:buClr>
              <a:buSzPts val="1200"/>
              <a:buFont typeface="Roboto Condensed Light"/>
              <a:buAutoNum type="romanLcPeriod"/>
              <a:defRPr sz="2133"/>
            </a:lvl9pPr>
          </a:lstStyle>
          <a:p>
            <a:endParaRPr/>
          </a:p>
        </p:txBody>
      </p:sp>
      <p:sp>
        <p:nvSpPr>
          <p:cNvPr id="24" name="Google Shape;24;p4"/>
          <p:cNvSpPr txBox="1">
            <a:spLocks noGrp="1"/>
          </p:cNvSpPr>
          <p:nvPr>
            <p:ph type="title"/>
          </p:nvPr>
        </p:nvSpPr>
        <p:spPr>
          <a:xfrm>
            <a:off x="952402" y="721133"/>
            <a:ext cx="10287200" cy="6240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4"/>
          <p:cNvSpPr/>
          <p:nvPr/>
        </p:nvSpPr>
        <p:spPr>
          <a:xfrm>
            <a:off x="0" y="2600"/>
            <a:ext cx="12191961" cy="457200"/>
          </a:xfrm>
          <a:custGeom>
            <a:avLst/>
            <a:gdLst/>
            <a:ahLst/>
            <a:cxnLst/>
            <a:rect l="l" t="t" r="r" b="b"/>
            <a:pathLst>
              <a:path w="43778" h="1407" extrusionOk="0">
                <a:moveTo>
                  <a:pt x="0" y="0"/>
                </a:moveTo>
                <a:lnTo>
                  <a:pt x="0" y="1406"/>
                </a:lnTo>
                <a:lnTo>
                  <a:pt x="43777" y="1406"/>
                </a:lnTo>
                <a:lnTo>
                  <a:pt x="43777" y="0"/>
                </a:lnTo>
                <a:close/>
              </a:path>
            </a:pathLst>
          </a:custGeom>
          <a:solidFill>
            <a:schemeClr val="dk1"/>
          </a:solidFill>
          <a:ln>
            <a:noFill/>
          </a:ln>
        </p:spPr>
        <p:txBody>
          <a:bodyPr spcFirstLastPara="1" wrap="square" lIns="162491" tIns="162491" rIns="162491" bIns="162491" anchor="ctr" anchorCtr="0">
            <a:noAutofit/>
          </a:bodyPr>
          <a:lstStyle/>
          <a:p>
            <a:pPr marL="0" lvl="0" indent="0" algn="l" rtl="0">
              <a:spcBef>
                <a:spcPts val="0"/>
              </a:spcBef>
              <a:spcAft>
                <a:spcPts val="0"/>
              </a:spcAft>
              <a:buNone/>
            </a:pPr>
            <a:endParaRPr sz="2488"/>
          </a:p>
        </p:txBody>
      </p:sp>
      <p:sp>
        <p:nvSpPr>
          <p:cNvPr id="2" name="Google Shape;8;p1">
            <a:extLst>
              <a:ext uri="{FF2B5EF4-FFF2-40B4-BE49-F238E27FC236}">
                <a16:creationId xmlns:a16="http://schemas.microsoft.com/office/drawing/2014/main" id="{2243E684-F309-D986-6A3A-6F19D99AE56E}"/>
              </a:ext>
            </a:extLst>
          </p:cNvPr>
          <p:cNvSpPr txBox="1">
            <a:spLocks noGrp="1"/>
          </p:cNvSpPr>
          <p:nvPr>
            <p:ph type="sldNum" idx="12"/>
          </p:nvPr>
        </p:nvSpPr>
        <p:spPr>
          <a:xfrm>
            <a:off x="11296612" y="6217623"/>
            <a:ext cx="731600" cy="524800"/>
          </a:xfrm>
          <a:prstGeom prst="rect">
            <a:avLst/>
          </a:prstGeom>
          <a:noFill/>
          <a:ln>
            <a:noFill/>
          </a:ln>
        </p:spPr>
        <p:txBody>
          <a:bodyPr spcFirstLastPara="1" wrap="square" lIns="91425" tIns="91425" rIns="91425" bIns="91425" anchor="ctr" anchorCtr="0">
            <a:noAutofit/>
          </a:bodyPr>
          <a:lstStyle>
            <a:lvl1pPr lvl="0" algn="r">
              <a:buNone/>
              <a:defRPr sz="1777">
                <a:solidFill>
                  <a:schemeClr val="dk2"/>
                </a:solidFill>
              </a:defRPr>
            </a:lvl1pPr>
            <a:lvl2pPr lvl="1" algn="r">
              <a:buNone/>
              <a:defRPr sz="1777">
                <a:solidFill>
                  <a:schemeClr val="dk2"/>
                </a:solidFill>
              </a:defRPr>
            </a:lvl2pPr>
            <a:lvl3pPr lvl="2" algn="r">
              <a:buNone/>
              <a:defRPr sz="1777">
                <a:solidFill>
                  <a:schemeClr val="dk2"/>
                </a:solidFill>
              </a:defRPr>
            </a:lvl3pPr>
            <a:lvl4pPr lvl="3" algn="r">
              <a:buNone/>
              <a:defRPr sz="1777">
                <a:solidFill>
                  <a:schemeClr val="dk2"/>
                </a:solidFill>
              </a:defRPr>
            </a:lvl4pPr>
            <a:lvl5pPr lvl="4" algn="r">
              <a:buNone/>
              <a:defRPr sz="1777">
                <a:solidFill>
                  <a:schemeClr val="dk2"/>
                </a:solidFill>
              </a:defRPr>
            </a:lvl5pPr>
            <a:lvl6pPr lvl="5" algn="r">
              <a:buNone/>
              <a:defRPr sz="1777">
                <a:solidFill>
                  <a:schemeClr val="dk2"/>
                </a:solidFill>
              </a:defRPr>
            </a:lvl6pPr>
            <a:lvl7pPr lvl="6" algn="r">
              <a:buNone/>
              <a:defRPr sz="1777">
                <a:solidFill>
                  <a:schemeClr val="dk2"/>
                </a:solidFill>
              </a:defRPr>
            </a:lvl7pPr>
            <a:lvl8pPr lvl="7" algn="r">
              <a:buNone/>
              <a:defRPr sz="1777">
                <a:solidFill>
                  <a:schemeClr val="dk2"/>
                </a:solidFill>
              </a:defRPr>
            </a:lvl8pPr>
            <a:lvl9pPr lvl="8" algn="r">
              <a:buNone/>
              <a:defRPr sz="1777">
                <a:solidFill>
                  <a:schemeClr val="dk2"/>
                </a:solidFill>
              </a:defRPr>
            </a:lvl9pPr>
          </a:lstStyle>
          <a:p>
            <a:fld id="{00000000-1234-1234-1234-123412341234}" type="slidenum">
              <a:rPr lang="en" smtClean="0"/>
              <a:pPr/>
              <a:t>‹#›</a:t>
            </a:fld>
            <a:endParaRPr lang="en"/>
          </a:p>
        </p:txBody>
      </p:sp>
      <p:sp>
        <p:nvSpPr>
          <p:cNvPr id="3" name="Google Shape;694;p60">
            <a:extLst>
              <a:ext uri="{FF2B5EF4-FFF2-40B4-BE49-F238E27FC236}">
                <a16:creationId xmlns:a16="http://schemas.microsoft.com/office/drawing/2014/main" id="{F0615B79-FA94-A1C4-CACE-A453E314F6E2}"/>
              </a:ext>
            </a:extLst>
          </p:cNvPr>
          <p:cNvSpPr/>
          <p:nvPr userDrawn="1"/>
        </p:nvSpPr>
        <p:spPr>
          <a:xfrm>
            <a:off x="287968" y="148201"/>
            <a:ext cx="130281" cy="123263"/>
          </a:xfrm>
          <a:prstGeom prst="ellipse">
            <a:avLst/>
          </a:prstGeom>
          <a:solidFill>
            <a:schemeClr val="accent6"/>
          </a:solidFill>
          <a:ln>
            <a:noFill/>
          </a:ln>
        </p:spPr>
        <p:txBody>
          <a:bodyPr spcFirstLastPara="1" wrap="square" lIns="162491" tIns="162491" rIns="162491" bIns="162491" anchor="ctr" anchorCtr="0">
            <a:noAutofit/>
          </a:bodyPr>
          <a:lstStyle/>
          <a:p>
            <a:pPr marL="0" lvl="0" indent="0" algn="l" rtl="0">
              <a:spcBef>
                <a:spcPts val="0"/>
              </a:spcBef>
              <a:spcAft>
                <a:spcPts val="0"/>
              </a:spcAft>
              <a:buNone/>
            </a:pPr>
            <a:endParaRPr sz="2488"/>
          </a:p>
        </p:txBody>
      </p:sp>
      <p:sp>
        <p:nvSpPr>
          <p:cNvPr id="4" name="Google Shape;695;p60">
            <a:extLst>
              <a:ext uri="{FF2B5EF4-FFF2-40B4-BE49-F238E27FC236}">
                <a16:creationId xmlns:a16="http://schemas.microsoft.com/office/drawing/2014/main" id="{2A4F4AD0-F46F-EADC-C1A7-49C1D7E6E50F}"/>
              </a:ext>
            </a:extLst>
          </p:cNvPr>
          <p:cNvSpPr/>
          <p:nvPr userDrawn="1"/>
        </p:nvSpPr>
        <p:spPr>
          <a:xfrm>
            <a:off x="636200" y="148201"/>
            <a:ext cx="130282" cy="123263"/>
          </a:xfrm>
          <a:prstGeom prst="ellipse">
            <a:avLst/>
          </a:prstGeom>
          <a:solidFill>
            <a:schemeClr val="accent5"/>
          </a:solidFill>
          <a:ln>
            <a:noFill/>
          </a:ln>
        </p:spPr>
        <p:txBody>
          <a:bodyPr spcFirstLastPara="1" wrap="square" lIns="162491" tIns="162491" rIns="162491" bIns="162491" anchor="ctr" anchorCtr="0">
            <a:noAutofit/>
          </a:bodyPr>
          <a:lstStyle/>
          <a:p>
            <a:pPr marL="0" lvl="0" indent="0" algn="l" rtl="0">
              <a:spcBef>
                <a:spcPts val="0"/>
              </a:spcBef>
              <a:spcAft>
                <a:spcPts val="0"/>
              </a:spcAft>
              <a:buNone/>
            </a:pPr>
            <a:endParaRPr sz="2488"/>
          </a:p>
        </p:txBody>
      </p:sp>
      <p:sp>
        <p:nvSpPr>
          <p:cNvPr id="5" name="Google Shape;696;p60">
            <a:extLst>
              <a:ext uri="{FF2B5EF4-FFF2-40B4-BE49-F238E27FC236}">
                <a16:creationId xmlns:a16="http://schemas.microsoft.com/office/drawing/2014/main" id="{76B2C834-04E3-2238-E783-991633A300EA}"/>
              </a:ext>
            </a:extLst>
          </p:cNvPr>
          <p:cNvSpPr/>
          <p:nvPr userDrawn="1"/>
        </p:nvSpPr>
        <p:spPr>
          <a:xfrm>
            <a:off x="984433" y="148201"/>
            <a:ext cx="130282" cy="123263"/>
          </a:xfrm>
          <a:prstGeom prst="ellipse">
            <a:avLst/>
          </a:prstGeom>
          <a:solidFill>
            <a:schemeClr val="accent3"/>
          </a:solidFill>
          <a:ln>
            <a:noFill/>
          </a:ln>
        </p:spPr>
        <p:txBody>
          <a:bodyPr spcFirstLastPara="1" wrap="square" lIns="162491" tIns="162491" rIns="162491" bIns="162491" anchor="ctr" anchorCtr="0">
            <a:noAutofit/>
          </a:bodyPr>
          <a:lstStyle/>
          <a:p>
            <a:pPr marL="0" lvl="0" indent="0" algn="l" rtl="0">
              <a:spcBef>
                <a:spcPts val="0"/>
              </a:spcBef>
              <a:spcAft>
                <a:spcPts val="0"/>
              </a:spcAft>
              <a:buNone/>
            </a:pPr>
            <a:endParaRPr sz="2488"/>
          </a:p>
        </p:txBody>
      </p:sp>
    </p:spTree>
    <p:extLst>
      <p:ext uri="{BB962C8B-B14F-4D97-AF65-F5344CB8AC3E}">
        <p14:creationId xmlns:p14="http://schemas.microsoft.com/office/powerpoint/2010/main" val="25808544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7_Title Slide">
  <p:cSld name="7_Title Slide">
    <p:spTree>
      <p:nvGrpSpPr>
        <p:cNvPr id="1" name="Shape 25"/>
        <p:cNvGrpSpPr/>
        <p:nvPr/>
      </p:nvGrpSpPr>
      <p:grpSpPr>
        <a:xfrm>
          <a:off x="0" y="0"/>
          <a:ext cx="0" cy="0"/>
          <a:chOff x="0" y="0"/>
          <a:chExt cx="0" cy="0"/>
        </a:xfrm>
      </p:grpSpPr>
      <p:sp>
        <p:nvSpPr>
          <p:cNvPr id="2" name="Rectangle 1">
            <a:extLst>
              <a:ext uri="{FF2B5EF4-FFF2-40B4-BE49-F238E27FC236}">
                <a16:creationId xmlns:a16="http://schemas.microsoft.com/office/drawing/2014/main" id="{DDEF75ED-AAC7-4B85-8E8F-CAD2B82024DE}"/>
              </a:ext>
            </a:extLst>
          </p:cNvPr>
          <p:cNvSpPr/>
          <p:nvPr userDrawn="1"/>
        </p:nvSpPr>
        <p:spPr>
          <a:xfrm>
            <a:off x="1" y="0"/>
            <a:ext cx="190419" cy="6858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600" b="1" i="0" u="none" strike="noStrike" kern="1200" cap="none" spc="0" normalizeH="0" baseline="0" noProof="0">
                <a:ln>
                  <a:noFill/>
                </a:ln>
                <a:solidFill>
                  <a:prstClr val="white"/>
                </a:solidFill>
                <a:effectLst/>
                <a:uLnTx/>
                <a:uFillTx/>
                <a:latin typeface="Arial Narrow" panose="020B0606020202030204" pitchFamily="34" charset="0"/>
                <a:ea typeface="+mn-ea"/>
                <a:cs typeface="Aharoni" panose="02010803020104030203" pitchFamily="2" charset="-79"/>
              </a:rPr>
              <a:t>CONTOH</a:t>
            </a:r>
          </a:p>
        </p:txBody>
      </p:sp>
    </p:spTree>
    <p:extLst>
      <p:ext uri="{BB962C8B-B14F-4D97-AF65-F5344CB8AC3E}">
        <p14:creationId xmlns:p14="http://schemas.microsoft.com/office/powerpoint/2010/main" val="6686280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5"/>
        <p:cNvGrpSpPr/>
        <p:nvPr/>
      </p:nvGrpSpPr>
      <p:grpSpPr>
        <a:xfrm>
          <a:off x="0" y="0"/>
          <a:ext cx="0" cy="0"/>
          <a:chOff x="0" y="0"/>
          <a:chExt cx="0" cy="0"/>
        </a:xfrm>
      </p:grpSpPr>
      <p:sp>
        <p:nvSpPr>
          <p:cNvPr id="16" name="Google Shape;16;p107"/>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7" name="Google Shape;17;p107"/>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0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0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0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4798921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7_Title Slide">
  <p:cSld name="7_Title Slide">
    <p:spTree>
      <p:nvGrpSpPr>
        <p:cNvPr id="1" name="Shape 25"/>
        <p:cNvGrpSpPr/>
        <p:nvPr/>
      </p:nvGrpSpPr>
      <p:grpSpPr>
        <a:xfrm>
          <a:off x="0" y="0"/>
          <a:ext cx="0" cy="0"/>
          <a:chOff x="0" y="0"/>
          <a:chExt cx="0" cy="0"/>
        </a:xfrm>
      </p:grpSpPr>
      <p:sp>
        <p:nvSpPr>
          <p:cNvPr id="2" name="Rectangle 1">
            <a:extLst>
              <a:ext uri="{FF2B5EF4-FFF2-40B4-BE49-F238E27FC236}">
                <a16:creationId xmlns:a16="http://schemas.microsoft.com/office/drawing/2014/main" id="{DDEF75ED-AAC7-4B85-8E8F-CAD2B82024DE}"/>
              </a:ext>
            </a:extLst>
          </p:cNvPr>
          <p:cNvSpPr/>
          <p:nvPr userDrawn="1"/>
        </p:nvSpPr>
        <p:spPr>
          <a:xfrm>
            <a:off x="0" y="0"/>
            <a:ext cx="190419" cy="6858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600" b="1" dirty="0">
                <a:latin typeface="Arial Narrow" panose="020B0606020202030204" pitchFamily="34" charset="0"/>
                <a:cs typeface="Aharoni" panose="02010803020104030203" pitchFamily="2" charset="-79"/>
              </a:rPr>
              <a:t>CONTOH</a:t>
            </a:r>
          </a:p>
        </p:txBody>
      </p:sp>
    </p:spTree>
    <p:extLst>
      <p:ext uri="{BB962C8B-B14F-4D97-AF65-F5344CB8AC3E}">
        <p14:creationId xmlns:p14="http://schemas.microsoft.com/office/powerpoint/2010/main" val="16718352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7_Title Slide" preserve="1">
  <p:cSld name="8_Title Slide">
    <p:spTree>
      <p:nvGrpSpPr>
        <p:cNvPr id="1" name="Shape 25"/>
        <p:cNvGrpSpPr/>
        <p:nvPr/>
      </p:nvGrpSpPr>
      <p:grpSpPr>
        <a:xfrm>
          <a:off x="0" y="0"/>
          <a:ext cx="0" cy="0"/>
          <a:chOff x="0" y="0"/>
          <a:chExt cx="0" cy="0"/>
        </a:xfrm>
      </p:grpSpPr>
    </p:spTree>
    <p:extLst>
      <p:ext uri="{BB962C8B-B14F-4D97-AF65-F5344CB8AC3E}">
        <p14:creationId xmlns:p14="http://schemas.microsoft.com/office/powerpoint/2010/main" val="3931749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ms-MY"/>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s-MY"/>
          </a:p>
        </p:txBody>
      </p:sp>
      <p:sp>
        <p:nvSpPr>
          <p:cNvPr id="4" name="Date Placeholder 3"/>
          <p:cNvSpPr>
            <a:spLocks noGrp="1"/>
          </p:cNvSpPr>
          <p:nvPr>
            <p:ph type="dt" sz="half" idx="10"/>
          </p:nvPr>
        </p:nvSpPr>
        <p:spPr/>
        <p:txBody>
          <a:bodyPr/>
          <a:lstStyle/>
          <a:p>
            <a:endParaRPr lang="ms-MY"/>
          </a:p>
        </p:txBody>
      </p:sp>
      <p:sp>
        <p:nvSpPr>
          <p:cNvPr id="5" name="Footer Placeholder 4"/>
          <p:cNvSpPr>
            <a:spLocks noGrp="1"/>
          </p:cNvSpPr>
          <p:nvPr>
            <p:ph type="ftr" sz="quarter" idx="11"/>
          </p:nvPr>
        </p:nvSpPr>
        <p:spPr/>
        <p:txBody>
          <a:bodyPr/>
          <a:lstStyle/>
          <a:p>
            <a:endParaRPr lang="ms-MY"/>
          </a:p>
        </p:txBody>
      </p:sp>
      <p:sp>
        <p:nvSpPr>
          <p:cNvPr id="6" name="Slide Number Placeholder 5"/>
          <p:cNvSpPr>
            <a:spLocks noGrp="1"/>
          </p:cNvSpPr>
          <p:nvPr>
            <p:ph type="sldNum" sz="quarter" idx="12"/>
          </p:nvPr>
        </p:nvSpPr>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20033474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30"/>
        <p:cNvGrpSpPr/>
        <p:nvPr/>
      </p:nvGrpSpPr>
      <p:grpSpPr>
        <a:xfrm>
          <a:off x="0" y="0"/>
          <a:ext cx="0" cy="0"/>
          <a:chOff x="0" y="0"/>
          <a:chExt cx="0" cy="0"/>
        </a:xfrm>
      </p:grpSpPr>
      <p:sp>
        <p:nvSpPr>
          <p:cNvPr id="31" name="Google Shape;31;p1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1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1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7367373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36"/>
        <p:cNvGrpSpPr/>
        <p:nvPr/>
      </p:nvGrpSpPr>
      <p:grpSpPr>
        <a:xfrm>
          <a:off x="0" y="0"/>
          <a:ext cx="0" cy="0"/>
          <a:chOff x="0" y="0"/>
          <a:chExt cx="0" cy="0"/>
        </a:xfrm>
      </p:grpSpPr>
      <p:sp>
        <p:nvSpPr>
          <p:cNvPr id="37" name="Google Shape;37;p11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1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9" name="Google Shape;39;p1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1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1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2775686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42"/>
        <p:cNvGrpSpPr/>
        <p:nvPr/>
      </p:nvGrpSpPr>
      <p:grpSpPr>
        <a:xfrm>
          <a:off x="0" y="0"/>
          <a:ext cx="0" cy="0"/>
          <a:chOff x="0" y="0"/>
          <a:chExt cx="0" cy="0"/>
        </a:xfrm>
      </p:grpSpPr>
      <p:sp>
        <p:nvSpPr>
          <p:cNvPr id="43" name="Google Shape;43;p114"/>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14"/>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14"/>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14"/>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114"/>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1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1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1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1671096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51"/>
        <p:cNvGrpSpPr/>
        <p:nvPr/>
      </p:nvGrpSpPr>
      <p:grpSpPr>
        <a:xfrm>
          <a:off x="0" y="0"/>
          <a:ext cx="0" cy="0"/>
          <a:chOff x="0" y="0"/>
          <a:chExt cx="0" cy="0"/>
        </a:xfrm>
      </p:grpSpPr>
      <p:sp>
        <p:nvSpPr>
          <p:cNvPr id="52" name="Google Shape;52;p1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1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1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344031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56"/>
        <p:cNvGrpSpPr/>
        <p:nvPr/>
      </p:nvGrpSpPr>
      <p:grpSpPr>
        <a:xfrm>
          <a:off x="0" y="0"/>
          <a:ext cx="0" cy="0"/>
          <a:chOff x="0" y="0"/>
          <a:chExt cx="0" cy="0"/>
        </a:xfrm>
      </p:grpSpPr>
      <p:sp>
        <p:nvSpPr>
          <p:cNvPr id="57" name="Google Shape;57;p11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16"/>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9" name="Google Shape;59;p116"/>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0" name="Google Shape;60;p1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1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2767940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63"/>
        <p:cNvGrpSpPr/>
        <p:nvPr/>
      </p:nvGrpSpPr>
      <p:grpSpPr>
        <a:xfrm>
          <a:off x="0" y="0"/>
          <a:ext cx="0" cy="0"/>
          <a:chOff x="0" y="0"/>
          <a:chExt cx="0" cy="0"/>
        </a:xfrm>
      </p:grpSpPr>
      <p:sp>
        <p:nvSpPr>
          <p:cNvPr id="64" name="Google Shape;64;p11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117"/>
          <p:cNvSpPr>
            <a:spLocks noGrp="1"/>
          </p:cNvSpPr>
          <p:nvPr>
            <p:ph type="pic" idx="2"/>
          </p:nvPr>
        </p:nvSpPr>
        <p:spPr>
          <a:xfrm>
            <a:off x="5183188" y="987425"/>
            <a:ext cx="6172200" cy="4873625"/>
          </a:xfrm>
          <a:prstGeom prst="rect">
            <a:avLst/>
          </a:prstGeom>
          <a:noFill/>
          <a:ln>
            <a:noFill/>
          </a:ln>
        </p:spPr>
      </p:sp>
      <p:sp>
        <p:nvSpPr>
          <p:cNvPr id="66" name="Google Shape;66;p117"/>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7" name="Google Shape;67;p1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2756345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70"/>
        <p:cNvGrpSpPr/>
        <p:nvPr/>
      </p:nvGrpSpPr>
      <p:grpSpPr>
        <a:xfrm>
          <a:off x="0" y="0"/>
          <a:ext cx="0" cy="0"/>
          <a:chOff x="0" y="0"/>
          <a:chExt cx="0" cy="0"/>
        </a:xfrm>
      </p:grpSpPr>
      <p:sp>
        <p:nvSpPr>
          <p:cNvPr id="71" name="Google Shape;71;p1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18"/>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3" name="Google Shape;73;p1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1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0143802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76"/>
        <p:cNvGrpSpPr/>
        <p:nvPr/>
      </p:nvGrpSpPr>
      <p:grpSpPr>
        <a:xfrm>
          <a:off x="0" y="0"/>
          <a:ext cx="0" cy="0"/>
          <a:chOff x="0" y="0"/>
          <a:chExt cx="0" cy="0"/>
        </a:xfrm>
      </p:grpSpPr>
      <p:sp>
        <p:nvSpPr>
          <p:cNvPr id="77" name="Google Shape;77;p119"/>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19"/>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1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1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1047633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1CD4665-11A9-4E0E-A644-EA87C86EF86E}" type="datetimeFigureOut">
              <a:rPr lang="en-US" smtClean="0"/>
              <a:t>12/5/2025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4AEC92-DFC6-4135-8F2E-315155C144FA}" type="slidenum">
              <a:rPr lang="en-US" smtClean="0"/>
              <a:t>‹#›</a:t>
            </a:fld>
            <a:endParaRPr lang="en-US"/>
          </a:p>
        </p:txBody>
      </p:sp>
    </p:spTree>
    <p:extLst>
      <p:ext uri="{BB962C8B-B14F-4D97-AF65-F5344CB8AC3E}">
        <p14:creationId xmlns:p14="http://schemas.microsoft.com/office/powerpoint/2010/main" val="10365879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1CD4665-11A9-4E0E-A644-EA87C86EF86E}" type="datetimeFigureOut">
              <a:rPr lang="en-US" smtClean="0"/>
              <a:t>12/5/2025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4AEC92-DFC6-4135-8F2E-315155C144FA}" type="slidenum">
              <a:rPr lang="en-US" smtClean="0"/>
              <a:t>‹#›</a:t>
            </a:fld>
            <a:endParaRPr lang="en-US"/>
          </a:p>
        </p:txBody>
      </p:sp>
    </p:spTree>
    <p:extLst>
      <p:ext uri="{BB962C8B-B14F-4D97-AF65-F5344CB8AC3E}">
        <p14:creationId xmlns:p14="http://schemas.microsoft.com/office/powerpoint/2010/main" val="1501272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ms-MY"/>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ms-MY"/>
          </a:p>
        </p:txBody>
      </p:sp>
      <p:sp>
        <p:nvSpPr>
          <p:cNvPr id="5" name="Footer Placeholder 4"/>
          <p:cNvSpPr>
            <a:spLocks noGrp="1"/>
          </p:cNvSpPr>
          <p:nvPr>
            <p:ph type="ftr" sz="quarter" idx="11"/>
          </p:nvPr>
        </p:nvSpPr>
        <p:spPr/>
        <p:txBody>
          <a:bodyPr/>
          <a:lstStyle/>
          <a:p>
            <a:endParaRPr lang="ms-MY"/>
          </a:p>
        </p:txBody>
      </p:sp>
      <p:sp>
        <p:nvSpPr>
          <p:cNvPr id="6" name="Slide Number Placeholder 5"/>
          <p:cNvSpPr>
            <a:spLocks noGrp="1"/>
          </p:cNvSpPr>
          <p:nvPr>
            <p:ph type="sldNum" sz="quarter" idx="12"/>
          </p:nvPr>
        </p:nvSpPr>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242289520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CD4665-11A9-4E0E-A644-EA87C86EF86E}" type="datetimeFigureOut">
              <a:rPr lang="en-US" smtClean="0"/>
              <a:t>12/5/2025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4AEC92-DFC6-4135-8F2E-315155C144FA}" type="slidenum">
              <a:rPr lang="en-US" smtClean="0"/>
              <a:t>‹#›</a:t>
            </a:fld>
            <a:endParaRPr lang="en-US"/>
          </a:p>
        </p:txBody>
      </p:sp>
    </p:spTree>
    <p:extLst>
      <p:ext uri="{BB962C8B-B14F-4D97-AF65-F5344CB8AC3E}">
        <p14:creationId xmlns:p14="http://schemas.microsoft.com/office/powerpoint/2010/main" val="25598638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1CD4665-11A9-4E0E-A644-EA87C86EF86E}" type="datetimeFigureOut">
              <a:rPr lang="en-US" smtClean="0"/>
              <a:t>12/5/2025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4AEC92-DFC6-4135-8F2E-315155C144FA}" type="slidenum">
              <a:rPr lang="en-US" smtClean="0"/>
              <a:t>‹#›</a:t>
            </a:fld>
            <a:endParaRPr lang="en-US"/>
          </a:p>
        </p:txBody>
      </p:sp>
    </p:spTree>
    <p:extLst>
      <p:ext uri="{BB962C8B-B14F-4D97-AF65-F5344CB8AC3E}">
        <p14:creationId xmlns:p14="http://schemas.microsoft.com/office/powerpoint/2010/main" val="22538077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1CD4665-11A9-4E0E-A644-EA87C86EF86E}" type="datetimeFigureOut">
              <a:rPr lang="en-US" smtClean="0"/>
              <a:t>12/5/2025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4AEC92-DFC6-4135-8F2E-315155C144FA}" type="slidenum">
              <a:rPr lang="en-US" smtClean="0"/>
              <a:t>‹#›</a:t>
            </a:fld>
            <a:endParaRPr lang="en-US"/>
          </a:p>
        </p:txBody>
      </p:sp>
    </p:spTree>
    <p:extLst>
      <p:ext uri="{BB962C8B-B14F-4D97-AF65-F5344CB8AC3E}">
        <p14:creationId xmlns:p14="http://schemas.microsoft.com/office/powerpoint/2010/main" val="36591787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1CD4665-11A9-4E0E-A644-EA87C86EF86E}" type="datetimeFigureOut">
              <a:rPr lang="en-US" smtClean="0"/>
              <a:t>12/5/2025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4AEC92-DFC6-4135-8F2E-315155C144FA}" type="slidenum">
              <a:rPr lang="en-US" smtClean="0"/>
              <a:t>‹#›</a:t>
            </a:fld>
            <a:endParaRPr lang="en-US"/>
          </a:p>
        </p:txBody>
      </p:sp>
    </p:spTree>
    <p:extLst>
      <p:ext uri="{BB962C8B-B14F-4D97-AF65-F5344CB8AC3E}">
        <p14:creationId xmlns:p14="http://schemas.microsoft.com/office/powerpoint/2010/main" val="33453389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CD4665-11A9-4E0E-A644-EA87C86EF86E}" type="datetimeFigureOut">
              <a:rPr lang="en-US" smtClean="0"/>
              <a:t>12/5/2025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4AEC92-DFC6-4135-8F2E-315155C144FA}" type="slidenum">
              <a:rPr lang="en-US" smtClean="0"/>
              <a:t>‹#›</a:t>
            </a:fld>
            <a:endParaRPr lang="en-US"/>
          </a:p>
        </p:txBody>
      </p:sp>
    </p:spTree>
    <p:extLst>
      <p:ext uri="{BB962C8B-B14F-4D97-AF65-F5344CB8AC3E}">
        <p14:creationId xmlns:p14="http://schemas.microsoft.com/office/powerpoint/2010/main" val="39975552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1CD4665-11A9-4E0E-A644-EA87C86EF86E}" type="datetimeFigureOut">
              <a:rPr lang="en-US" smtClean="0"/>
              <a:t>12/5/2025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4AEC92-DFC6-4135-8F2E-315155C144FA}" type="slidenum">
              <a:rPr lang="en-US" smtClean="0"/>
              <a:t>‹#›</a:t>
            </a:fld>
            <a:endParaRPr lang="en-US"/>
          </a:p>
        </p:txBody>
      </p:sp>
    </p:spTree>
    <p:extLst>
      <p:ext uri="{BB962C8B-B14F-4D97-AF65-F5344CB8AC3E}">
        <p14:creationId xmlns:p14="http://schemas.microsoft.com/office/powerpoint/2010/main" val="30044461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1CD4665-11A9-4E0E-A644-EA87C86EF86E}" type="datetimeFigureOut">
              <a:rPr lang="en-US" smtClean="0"/>
              <a:t>12/5/2025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4AEC92-DFC6-4135-8F2E-315155C144FA}" type="slidenum">
              <a:rPr lang="en-US" smtClean="0"/>
              <a:t>‹#›</a:t>
            </a:fld>
            <a:endParaRPr lang="en-US"/>
          </a:p>
        </p:txBody>
      </p:sp>
    </p:spTree>
    <p:extLst>
      <p:ext uri="{BB962C8B-B14F-4D97-AF65-F5344CB8AC3E}">
        <p14:creationId xmlns:p14="http://schemas.microsoft.com/office/powerpoint/2010/main" val="120096826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1CD4665-11A9-4E0E-A644-EA87C86EF86E}" type="datetimeFigureOut">
              <a:rPr lang="en-US" smtClean="0"/>
              <a:t>12/5/2025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4AEC92-DFC6-4135-8F2E-315155C144FA}" type="slidenum">
              <a:rPr lang="en-US" smtClean="0"/>
              <a:t>‹#›</a:t>
            </a:fld>
            <a:endParaRPr lang="en-US"/>
          </a:p>
        </p:txBody>
      </p:sp>
    </p:spTree>
    <p:extLst>
      <p:ext uri="{BB962C8B-B14F-4D97-AF65-F5344CB8AC3E}">
        <p14:creationId xmlns:p14="http://schemas.microsoft.com/office/powerpoint/2010/main" val="495923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1CD4665-11A9-4E0E-A644-EA87C86EF86E}" type="datetimeFigureOut">
              <a:rPr lang="en-US" smtClean="0"/>
              <a:t>12/5/2025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4AEC92-DFC6-4135-8F2E-315155C144FA}" type="slidenum">
              <a:rPr lang="en-US" smtClean="0"/>
              <a:t>‹#›</a:t>
            </a:fld>
            <a:endParaRPr lang="en-US"/>
          </a:p>
        </p:txBody>
      </p:sp>
    </p:spTree>
    <p:extLst>
      <p:ext uri="{BB962C8B-B14F-4D97-AF65-F5344CB8AC3E}">
        <p14:creationId xmlns:p14="http://schemas.microsoft.com/office/powerpoint/2010/main" val="30385519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ms-MY"/>
          </a:p>
        </p:txBody>
      </p:sp>
      <p:sp>
        <p:nvSpPr>
          <p:cNvPr id="3" name="Footer Placeholder 2"/>
          <p:cNvSpPr>
            <a:spLocks noGrp="1"/>
          </p:cNvSpPr>
          <p:nvPr>
            <p:ph type="ftr" sz="quarter" idx="11"/>
          </p:nvPr>
        </p:nvSpPr>
        <p:spPr/>
        <p:txBody>
          <a:bodyPr/>
          <a:lstStyle/>
          <a:p>
            <a:endParaRPr lang="ms-MY"/>
          </a:p>
        </p:txBody>
      </p:sp>
      <p:sp>
        <p:nvSpPr>
          <p:cNvPr id="4" name="Slide Number Placeholder 3"/>
          <p:cNvSpPr>
            <a:spLocks noGrp="1"/>
          </p:cNvSpPr>
          <p:nvPr>
            <p:ph type="sldNum" sz="quarter" idx="12"/>
          </p:nvPr>
        </p:nvSpPr>
        <p:spPr/>
        <p:txBody>
          <a:bodyPr/>
          <a:lstStyle/>
          <a:p>
            <a:fld id="{BA0703F6-9220-493B-BC25-87A499A6DF38}" type="slidenum">
              <a:rPr lang="ms-MY" smtClean="0"/>
              <a:t>‹#›</a:t>
            </a:fld>
            <a:endParaRPr lang="ms-MY"/>
          </a:p>
        </p:txBody>
      </p:sp>
      <p:sp>
        <p:nvSpPr>
          <p:cNvPr id="5" name="Rectangle 4">
            <a:extLst>
              <a:ext uri="{FF2B5EF4-FFF2-40B4-BE49-F238E27FC236}">
                <a16:creationId xmlns:a16="http://schemas.microsoft.com/office/drawing/2014/main" id="{BF8047D7-30F6-4F0F-BF18-AC984E803840}"/>
              </a:ext>
            </a:extLst>
          </p:cNvPr>
          <p:cNvSpPr/>
          <p:nvPr userDrawn="1"/>
        </p:nvSpPr>
        <p:spPr>
          <a:xfrm>
            <a:off x="0" y="0"/>
            <a:ext cx="19041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600" b="1" dirty="0">
                <a:latin typeface="Arial Narrow" panose="020B0606020202030204" pitchFamily="34" charset="0"/>
                <a:cs typeface="Aharoni" panose="02010803020104030203" pitchFamily="2" charset="-79"/>
              </a:rPr>
              <a:t>TEMPLAT</a:t>
            </a:r>
          </a:p>
        </p:txBody>
      </p:sp>
    </p:spTree>
    <p:extLst>
      <p:ext uri="{BB962C8B-B14F-4D97-AF65-F5344CB8AC3E}">
        <p14:creationId xmlns:p14="http://schemas.microsoft.com/office/powerpoint/2010/main" val="10112435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ms-MY"/>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s-MY"/>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s-MY"/>
          </a:p>
        </p:txBody>
      </p:sp>
      <p:sp>
        <p:nvSpPr>
          <p:cNvPr id="5" name="Date Placeholder 4"/>
          <p:cNvSpPr>
            <a:spLocks noGrp="1"/>
          </p:cNvSpPr>
          <p:nvPr>
            <p:ph type="dt" sz="half" idx="10"/>
          </p:nvPr>
        </p:nvSpPr>
        <p:spPr/>
        <p:txBody>
          <a:bodyPr/>
          <a:lstStyle/>
          <a:p>
            <a:endParaRPr lang="ms-MY"/>
          </a:p>
        </p:txBody>
      </p:sp>
      <p:sp>
        <p:nvSpPr>
          <p:cNvPr id="6" name="Footer Placeholder 5"/>
          <p:cNvSpPr>
            <a:spLocks noGrp="1"/>
          </p:cNvSpPr>
          <p:nvPr>
            <p:ph type="ftr" sz="quarter" idx="11"/>
          </p:nvPr>
        </p:nvSpPr>
        <p:spPr/>
        <p:txBody>
          <a:bodyPr/>
          <a:lstStyle/>
          <a:p>
            <a:endParaRPr lang="ms-MY"/>
          </a:p>
        </p:txBody>
      </p:sp>
      <p:sp>
        <p:nvSpPr>
          <p:cNvPr id="7" name="Slide Number Placeholder 6"/>
          <p:cNvSpPr>
            <a:spLocks noGrp="1"/>
          </p:cNvSpPr>
          <p:nvPr>
            <p:ph type="sldNum" sz="quarter" idx="12"/>
          </p:nvPr>
        </p:nvSpPr>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146134197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5"/>
        <p:cNvGrpSpPr/>
        <p:nvPr/>
      </p:nvGrpSpPr>
      <p:grpSpPr>
        <a:xfrm>
          <a:off x="0" y="0"/>
          <a:ext cx="0" cy="0"/>
          <a:chOff x="0" y="0"/>
          <a:chExt cx="0" cy="0"/>
        </a:xfrm>
      </p:grpSpPr>
      <p:sp>
        <p:nvSpPr>
          <p:cNvPr id="16" name="Google Shape;16;p197"/>
          <p:cNvSpPr txBox="1">
            <a:spLocks noGrp="1"/>
          </p:cNvSpPr>
          <p:nvPr>
            <p:ph type="ctrTitle"/>
          </p:nvPr>
        </p:nvSpPr>
        <p:spPr>
          <a:xfrm>
            <a:off x="1548008" y="1187298"/>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SzPts val="1400"/>
              <a:buNone/>
              <a:defRPr sz="60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17" name="Google Shape;17;p197"/>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9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9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9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b="0" i="0" u="none" strike="noStrike" cap="none">
                <a:solidFill>
                  <a:srgbClr val="898989"/>
                </a:solidFill>
                <a:latin typeface="Arial"/>
                <a:ea typeface="Arial"/>
                <a:cs typeface="Arial"/>
                <a:sym typeface="Arial"/>
              </a:defRPr>
            </a:lvl1pPr>
            <a:lvl2pPr marL="0" lvl="1" indent="0" algn="r">
              <a:spcBef>
                <a:spcPts val="0"/>
              </a:spcBef>
              <a:spcAft>
                <a:spcPts val="0"/>
              </a:spcAft>
              <a:buNone/>
              <a:defRPr sz="1200" b="0" i="0" u="none" strike="noStrike" cap="none">
                <a:solidFill>
                  <a:srgbClr val="898989"/>
                </a:solidFill>
                <a:latin typeface="Arial"/>
                <a:ea typeface="Arial"/>
                <a:cs typeface="Arial"/>
                <a:sym typeface="Arial"/>
              </a:defRPr>
            </a:lvl2pPr>
            <a:lvl3pPr marL="0" lvl="2" indent="0" algn="r">
              <a:spcBef>
                <a:spcPts val="0"/>
              </a:spcBef>
              <a:spcAft>
                <a:spcPts val="0"/>
              </a:spcAft>
              <a:buNone/>
              <a:defRPr sz="1200" b="0" i="0" u="none" strike="noStrike" cap="none">
                <a:solidFill>
                  <a:srgbClr val="898989"/>
                </a:solidFill>
                <a:latin typeface="Arial"/>
                <a:ea typeface="Arial"/>
                <a:cs typeface="Arial"/>
                <a:sym typeface="Arial"/>
              </a:defRPr>
            </a:lvl3pPr>
            <a:lvl4pPr marL="0" lvl="3" indent="0" algn="r">
              <a:spcBef>
                <a:spcPts val="0"/>
              </a:spcBef>
              <a:spcAft>
                <a:spcPts val="0"/>
              </a:spcAft>
              <a:buNone/>
              <a:defRPr sz="1200" b="0" i="0" u="none" strike="noStrike" cap="none">
                <a:solidFill>
                  <a:srgbClr val="898989"/>
                </a:solidFill>
                <a:latin typeface="Arial"/>
                <a:ea typeface="Arial"/>
                <a:cs typeface="Arial"/>
                <a:sym typeface="Arial"/>
              </a:defRPr>
            </a:lvl4pPr>
            <a:lvl5pPr marL="0" lvl="4" indent="0" algn="r">
              <a:spcBef>
                <a:spcPts val="0"/>
              </a:spcBef>
              <a:spcAft>
                <a:spcPts val="0"/>
              </a:spcAft>
              <a:buNone/>
              <a:defRPr sz="1200" b="0" i="0" u="none" strike="noStrike" cap="none">
                <a:solidFill>
                  <a:srgbClr val="898989"/>
                </a:solidFill>
                <a:latin typeface="Arial"/>
                <a:ea typeface="Arial"/>
                <a:cs typeface="Arial"/>
                <a:sym typeface="Arial"/>
              </a:defRPr>
            </a:lvl5pPr>
            <a:lvl6pPr marL="0" lvl="5" indent="0" algn="r">
              <a:spcBef>
                <a:spcPts val="0"/>
              </a:spcBef>
              <a:spcAft>
                <a:spcPts val="0"/>
              </a:spcAft>
              <a:buNone/>
              <a:defRPr sz="1200" b="0" i="0" u="none" strike="noStrike" cap="none">
                <a:solidFill>
                  <a:srgbClr val="898989"/>
                </a:solidFill>
                <a:latin typeface="Arial"/>
                <a:ea typeface="Arial"/>
                <a:cs typeface="Arial"/>
                <a:sym typeface="Arial"/>
              </a:defRPr>
            </a:lvl6pPr>
            <a:lvl7pPr marL="0" lvl="6" indent="0" algn="r">
              <a:spcBef>
                <a:spcPts val="0"/>
              </a:spcBef>
              <a:spcAft>
                <a:spcPts val="0"/>
              </a:spcAft>
              <a:buNone/>
              <a:defRPr sz="1200" b="0" i="0" u="none" strike="noStrike" cap="none">
                <a:solidFill>
                  <a:srgbClr val="898989"/>
                </a:solidFill>
                <a:latin typeface="Arial"/>
                <a:ea typeface="Arial"/>
                <a:cs typeface="Arial"/>
                <a:sym typeface="Arial"/>
              </a:defRPr>
            </a:lvl7pPr>
            <a:lvl8pPr marL="0" lvl="7" indent="0" algn="r">
              <a:spcBef>
                <a:spcPts val="0"/>
              </a:spcBef>
              <a:spcAft>
                <a:spcPts val="0"/>
              </a:spcAft>
              <a:buNone/>
              <a:defRPr sz="1200" b="0" i="0" u="none" strike="noStrike" cap="none">
                <a:solidFill>
                  <a:srgbClr val="898989"/>
                </a:solidFill>
                <a:latin typeface="Arial"/>
                <a:ea typeface="Arial"/>
                <a:cs typeface="Arial"/>
                <a:sym typeface="Arial"/>
              </a:defRPr>
            </a:lvl8pPr>
            <a:lvl9pPr marL="0" lvl="8" indent="0" algn="r">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2785375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21"/>
        <p:cNvGrpSpPr/>
        <p:nvPr/>
      </p:nvGrpSpPr>
      <p:grpSpPr>
        <a:xfrm>
          <a:off x="0" y="0"/>
          <a:ext cx="0" cy="0"/>
          <a:chOff x="0" y="0"/>
          <a:chExt cx="0" cy="0"/>
        </a:xfrm>
      </p:grpSpPr>
      <p:sp>
        <p:nvSpPr>
          <p:cNvPr id="22" name="Google Shape;22;p20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20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20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424443230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
        <p:cNvGrpSpPr/>
        <p:nvPr/>
      </p:nvGrpSpPr>
      <p:grpSpPr>
        <a:xfrm>
          <a:off x="0" y="0"/>
          <a:ext cx="0" cy="0"/>
          <a:chOff x="0" y="0"/>
          <a:chExt cx="0" cy="0"/>
        </a:xfrm>
      </p:grpSpPr>
      <p:sp>
        <p:nvSpPr>
          <p:cNvPr id="26" name="Google Shape;26;p20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20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20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b="0" i="0" u="none" strike="noStrike" cap="none">
                <a:solidFill>
                  <a:srgbClr val="898989"/>
                </a:solidFill>
                <a:latin typeface="Arial"/>
                <a:ea typeface="Arial"/>
                <a:cs typeface="Arial"/>
                <a:sym typeface="Arial"/>
              </a:defRPr>
            </a:lvl1pPr>
            <a:lvl2pPr marL="0" lvl="1" indent="0" algn="r">
              <a:spcBef>
                <a:spcPts val="0"/>
              </a:spcBef>
              <a:spcAft>
                <a:spcPts val="0"/>
              </a:spcAft>
              <a:buNone/>
              <a:defRPr sz="1200" b="0" i="0" u="none" strike="noStrike" cap="none">
                <a:solidFill>
                  <a:srgbClr val="898989"/>
                </a:solidFill>
                <a:latin typeface="Arial"/>
                <a:ea typeface="Arial"/>
                <a:cs typeface="Arial"/>
                <a:sym typeface="Arial"/>
              </a:defRPr>
            </a:lvl2pPr>
            <a:lvl3pPr marL="0" lvl="2" indent="0" algn="r">
              <a:spcBef>
                <a:spcPts val="0"/>
              </a:spcBef>
              <a:spcAft>
                <a:spcPts val="0"/>
              </a:spcAft>
              <a:buNone/>
              <a:defRPr sz="1200" b="0" i="0" u="none" strike="noStrike" cap="none">
                <a:solidFill>
                  <a:srgbClr val="898989"/>
                </a:solidFill>
                <a:latin typeface="Arial"/>
                <a:ea typeface="Arial"/>
                <a:cs typeface="Arial"/>
                <a:sym typeface="Arial"/>
              </a:defRPr>
            </a:lvl3pPr>
            <a:lvl4pPr marL="0" lvl="3" indent="0" algn="r">
              <a:spcBef>
                <a:spcPts val="0"/>
              </a:spcBef>
              <a:spcAft>
                <a:spcPts val="0"/>
              </a:spcAft>
              <a:buNone/>
              <a:defRPr sz="1200" b="0" i="0" u="none" strike="noStrike" cap="none">
                <a:solidFill>
                  <a:srgbClr val="898989"/>
                </a:solidFill>
                <a:latin typeface="Arial"/>
                <a:ea typeface="Arial"/>
                <a:cs typeface="Arial"/>
                <a:sym typeface="Arial"/>
              </a:defRPr>
            </a:lvl4pPr>
            <a:lvl5pPr marL="0" lvl="4" indent="0" algn="r">
              <a:spcBef>
                <a:spcPts val="0"/>
              </a:spcBef>
              <a:spcAft>
                <a:spcPts val="0"/>
              </a:spcAft>
              <a:buNone/>
              <a:defRPr sz="1200" b="0" i="0" u="none" strike="noStrike" cap="none">
                <a:solidFill>
                  <a:srgbClr val="898989"/>
                </a:solidFill>
                <a:latin typeface="Arial"/>
                <a:ea typeface="Arial"/>
                <a:cs typeface="Arial"/>
                <a:sym typeface="Arial"/>
              </a:defRPr>
            </a:lvl5pPr>
            <a:lvl6pPr marL="0" lvl="5" indent="0" algn="r">
              <a:spcBef>
                <a:spcPts val="0"/>
              </a:spcBef>
              <a:spcAft>
                <a:spcPts val="0"/>
              </a:spcAft>
              <a:buNone/>
              <a:defRPr sz="1200" b="0" i="0" u="none" strike="noStrike" cap="none">
                <a:solidFill>
                  <a:srgbClr val="898989"/>
                </a:solidFill>
                <a:latin typeface="Arial"/>
                <a:ea typeface="Arial"/>
                <a:cs typeface="Arial"/>
                <a:sym typeface="Arial"/>
              </a:defRPr>
            </a:lvl6pPr>
            <a:lvl7pPr marL="0" lvl="6" indent="0" algn="r">
              <a:spcBef>
                <a:spcPts val="0"/>
              </a:spcBef>
              <a:spcAft>
                <a:spcPts val="0"/>
              </a:spcAft>
              <a:buNone/>
              <a:defRPr sz="1200" b="0" i="0" u="none" strike="noStrike" cap="none">
                <a:solidFill>
                  <a:srgbClr val="898989"/>
                </a:solidFill>
                <a:latin typeface="Arial"/>
                <a:ea typeface="Arial"/>
                <a:cs typeface="Arial"/>
                <a:sym typeface="Arial"/>
              </a:defRPr>
            </a:lvl7pPr>
            <a:lvl8pPr marL="0" lvl="7" indent="0" algn="r">
              <a:spcBef>
                <a:spcPts val="0"/>
              </a:spcBef>
              <a:spcAft>
                <a:spcPts val="0"/>
              </a:spcAft>
              <a:buNone/>
              <a:defRPr sz="1200" b="0" i="0" u="none" strike="noStrike" cap="none">
                <a:solidFill>
                  <a:srgbClr val="898989"/>
                </a:solidFill>
                <a:latin typeface="Arial"/>
                <a:ea typeface="Arial"/>
                <a:cs typeface="Arial"/>
                <a:sym typeface="Arial"/>
              </a:defRPr>
            </a:lvl8pPr>
            <a:lvl9pPr marL="0" lvl="8" indent="0" algn="r">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9462121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9"/>
        <p:cNvGrpSpPr/>
        <p:nvPr/>
      </p:nvGrpSpPr>
      <p:grpSpPr>
        <a:xfrm>
          <a:off x="0" y="0"/>
          <a:ext cx="0" cy="0"/>
          <a:chOff x="0" y="0"/>
          <a:chExt cx="0" cy="0"/>
        </a:xfrm>
      </p:grpSpPr>
      <p:sp>
        <p:nvSpPr>
          <p:cNvPr id="30" name="Google Shape;30;p20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31" name="Google Shape;31;p20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20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20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a:solidFill>
                  <a:srgbClr val="898989"/>
                </a:solidFill>
                <a:latin typeface="Arial"/>
                <a:ea typeface="Arial"/>
                <a:cs typeface="Arial"/>
                <a:sym typeface="Arial"/>
              </a:defRPr>
            </a:lvl1pPr>
            <a:lvl2pPr marL="0" lvl="1" indent="0" algn="r">
              <a:spcBef>
                <a:spcPts val="0"/>
              </a:spcBef>
              <a:spcAft>
                <a:spcPts val="0"/>
              </a:spcAft>
              <a:buNone/>
              <a:defRPr sz="1200">
                <a:solidFill>
                  <a:srgbClr val="898989"/>
                </a:solidFill>
                <a:latin typeface="Arial"/>
                <a:ea typeface="Arial"/>
                <a:cs typeface="Arial"/>
                <a:sym typeface="Arial"/>
              </a:defRPr>
            </a:lvl2pPr>
            <a:lvl3pPr marL="0" lvl="2" indent="0" algn="r">
              <a:spcBef>
                <a:spcPts val="0"/>
              </a:spcBef>
              <a:spcAft>
                <a:spcPts val="0"/>
              </a:spcAft>
              <a:buNone/>
              <a:defRPr sz="1200">
                <a:solidFill>
                  <a:srgbClr val="898989"/>
                </a:solidFill>
                <a:latin typeface="Arial"/>
                <a:ea typeface="Arial"/>
                <a:cs typeface="Arial"/>
                <a:sym typeface="Arial"/>
              </a:defRPr>
            </a:lvl3pPr>
            <a:lvl4pPr marL="0" lvl="3" indent="0" algn="r">
              <a:spcBef>
                <a:spcPts val="0"/>
              </a:spcBef>
              <a:spcAft>
                <a:spcPts val="0"/>
              </a:spcAft>
              <a:buNone/>
              <a:defRPr sz="1200">
                <a:solidFill>
                  <a:srgbClr val="898989"/>
                </a:solidFill>
                <a:latin typeface="Arial"/>
                <a:ea typeface="Arial"/>
                <a:cs typeface="Arial"/>
                <a:sym typeface="Arial"/>
              </a:defRPr>
            </a:lvl4pPr>
            <a:lvl5pPr marL="0" lvl="4" indent="0" algn="r">
              <a:spcBef>
                <a:spcPts val="0"/>
              </a:spcBef>
              <a:spcAft>
                <a:spcPts val="0"/>
              </a:spcAft>
              <a:buNone/>
              <a:defRPr sz="1200">
                <a:solidFill>
                  <a:srgbClr val="898989"/>
                </a:solidFill>
                <a:latin typeface="Arial"/>
                <a:ea typeface="Arial"/>
                <a:cs typeface="Arial"/>
                <a:sym typeface="Arial"/>
              </a:defRPr>
            </a:lvl5pPr>
            <a:lvl6pPr marL="0" lvl="5" indent="0" algn="r">
              <a:spcBef>
                <a:spcPts val="0"/>
              </a:spcBef>
              <a:spcAft>
                <a:spcPts val="0"/>
              </a:spcAft>
              <a:buNone/>
              <a:defRPr sz="1200">
                <a:solidFill>
                  <a:srgbClr val="898989"/>
                </a:solidFill>
                <a:latin typeface="Arial"/>
                <a:ea typeface="Arial"/>
                <a:cs typeface="Arial"/>
                <a:sym typeface="Arial"/>
              </a:defRPr>
            </a:lvl6pPr>
            <a:lvl7pPr marL="0" lvl="6" indent="0" algn="r">
              <a:spcBef>
                <a:spcPts val="0"/>
              </a:spcBef>
              <a:spcAft>
                <a:spcPts val="0"/>
              </a:spcAft>
              <a:buNone/>
              <a:defRPr sz="1200">
                <a:solidFill>
                  <a:srgbClr val="898989"/>
                </a:solidFill>
                <a:latin typeface="Arial"/>
                <a:ea typeface="Arial"/>
                <a:cs typeface="Arial"/>
                <a:sym typeface="Arial"/>
              </a:defRPr>
            </a:lvl7pPr>
            <a:lvl8pPr marL="0" lvl="7" indent="0" algn="r">
              <a:spcBef>
                <a:spcPts val="0"/>
              </a:spcBef>
              <a:spcAft>
                <a:spcPts val="0"/>
              </a:spcAft>
              <a:buNone/>
              <a:defRPr sz="1200">
                <a:solidFill>
                  <a:srgbClr val="898989"/>
                </a:solidFill>
                <a:latin typeface="Arial"/>
                <a:ea typeface="Arial"/>
                <a:cs typeface="Arial"/>
                <a:sym typeface="Arial"/>
              </a:defRPr>
            </a:lvl8pPr>
            <a:lvl9pPr marL="0" lvl="8" indent="0" algn="r">
              <a:spcBef>
                <a:spcPts val="0"/>
              </a:spcBef>
              <a:spcAft>
                <a:spcPts val="0"/>
              </a:spcAft>
              <a:buNone/>
              <a:defRPr sz="1200">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19406821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34"/>
        <p:cNvGrpSpPr/>
        <p:nvPr/>
      </p:nvGrpSpPr>
      <p:grpSpPr>
        <a:xfrm>
          <a:off x="0" y="0"/>
          <a:ext cx="0" cy="0"/>
          <a:chOff x="0" y="0"/>
          <a:chExt cx="0" cy="0"/>
        </a:xfrm>
      </p:grpSpPr>
      <p:sp>
        <p:nvSpPr>
          <p:cNvPr id="35" name="Google Shape;35;p20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400"/>
              <a:buNone/>
              <a:defRPr>
                <a:latin typeface="Arial"/>
                <a:ea typeface="Arial"/>
                <a:cs typeface="Arial"/>
                <a:sym typeface="Aria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36" name="Google Shape;36;p20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chemeClr val="dk1"/>
              </a:buClr>
              <a:buSzPts val="2800"/>
              <a:buChar char="•"/>
              <a:defRPr>
                <a:latin typeface="Arial"/>
                <a:ea typeface="Arial"/>
                <a:cs typeface="Arial"/>
                <a:sym typeface="Arial"/>
              </a:defRPr>
            </a:lvl1pPr>
            <a:lvl2pPr marL="914400" lvl="1" indent="-381000" algn="l">
              <a:lnSpc>
                <a:spcPct val="90000"/>
              </a:lnSpc>
              <a:spcBef>
                <a:spcPts val="500"/>
              </a:spcBef>
              <a:spcAft>
                <a:spcPts val="0"/>
              </a:spcAft>
              <a:buClr>
                <a:schemeClr val="dk1"/>
              </a:buClr>
              <a:buSzPts val="2400"/>
              <a:buChar char="•"/>
              <a:defRPr>
                <a:latin typeface="Arial"/>
                <a:ea typeface="Arial"/>
                <a:cs typeface="Arial"/>
                <a:sym typeface="Arial"/>
              </a:defRPr>
            </a:lvl2pPr>
            <a:lvl3pPr marL="1371600" lvl="2" indent="-355600" algn="l">
              <a:lnSpc>
                <a:spcPct val="90000"/>
              </a:lnSpc>
              <a:spcBef>
                <a:spcPts val="500"/>
              </a:spcBef>
              <a:spcAft>
                <a:spcPts val="0"/>
              </a:spcAft>
              <a:buClr>
                <a:schemeClr val="dk1"/>
              </a:buClr>
              <a:buSzPts val="2000"/>
              <a:buChar char="•"/>
              <a:defRPr>
                <a:latin typeface="Arial"/>
                <a:ea typeface="Arial"/>
                <a:cs typeface="Arial"/>
                <a:sym typeface="Arial"/>
              </a:defRPr>
            </a:lvl3pPr>
            <a:lvl4pPr marL="1828800" lvl="3" indent="-342900" algn="l">
              <a:lnSpc>
                <a:spcPct val="90000"/>
              </a:lnSpc>
              <a:spcBef>
                <a:spcPts val="500"/>
              </a:spcBef>
              <a:spcAft>
                <a:spcPts val="0"/>
              </a:spcAft>
              <a:buClr>
                <a:schemeClr val="dk1"/>
              </a:buClr>
              <a:buSzPts val="1800"/>
              <a:buChar char="•"/>
              <a:defRPr>
                <a:latin typeface="Arial"/>
                <a:ea typeface="Arial"/>
                <a:cs typeface="Arial"/>
                <a:sym typeface="Arial"/>
              </a:defRPr>
            </a:lvl4pPr>
            <a:lvl5pPr marL="2286000" lvl="4" indent="-342900" algn="l">
              <a:lnSpc>
                <a:spcPct val="90000"/>
              </a:lnSpc>
              <a:spcBef>
                <a:spcPts val="500"/>
              </a:spcBef>
              <a:spcAft>
                <a:spcPts val="0"/>
              </a:spcAft>
              <a:buClr>
                <a:schemeClr val="dk1"/>
              </a:buClr>
              <a:buSzPts val="1800"/>
              <a:buChar char="•"/>
              <a:defRPr>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20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20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20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a:solidFill>
                  <a:srgbClr val="898989"/>
                </a:solidFill>
                <a:latin typeface="Arial"/>
                <a:ea typeface="Arial"/>
                <a:cs typeface="Arial"/>
                <a:sym typeface="Arial"/>
              </a:defRPr>
            </a:lvl1pPr>
            <a:lvl2pPr marL="0" lvl="1" indent="0" algn="r">
              <a:spcBef>
                <a:spcPts val="0"/>
              </a:spcBef>
              <a:spcAft>
                <a:spcPts val="0"/>
              </a:spcAft>
              <a:buNone/>
              <a:defRPr sz="1200">
                <a:solidFill>
                  <a:srgbClr val="898989"/>
                </a:solidFill>
                <a:latin typeface="Arial"/>
                <a:ea typeface="Arial"/>
                <a:cs typeface="Arial"/>
                <a:sym typeface="Arial"/>
              </a:defRPr>
            </a:lvl2pPr>
            <a:lvl3pPr marL="0" lvl="2" indent="0" algn="r">
              <a:spcBef>
                <a:spcPts val="0"/>
              </a:spcBef>
              <a:spcAft>
                <a:spcPts val="0"/>
              </a:spcAft>
              <a:buNone/>
              <a:defRPr sz="1200">
                <a:solidFill>
                  <a:srgbClr val="898989"/>
                </a:solidFill>
                <a:latin typeface="Arial"/>
                <a:ea typeface="Arial"/>
                <a:cs typeface="Arial"/>
                <a:sym typeface="Arial"/>
              </a:defRPr>
            </a:lvl3pPr>
            <a:lvl4pPr marL="0" lvl="3" indent="0" algn="r">
              <a:spcBef>
                <a:spcPts val="0"/>
              </a:spcBef>
              <a:spcAft>
                <a:spcPts val="0"/>
              </a:spcAft>
              <a:buNone/>
              <a:defRPr sz="1200">
                <a:solidFill>
                  <a:srgbClr val="898989"/>
                </a:solidFill>
                <a:latin typeface="Arial"/>
                <a:ea typeface="Arial"/>
                <a:cs typeface="Arial"/>
                <a:sym typeface="Arial"/>
              </a:defRPr>
            </a:lvl4pPr>
            <a:lvl5pPr marL="0" lvl="4" indent="0" algn="r">
              <a:spcBef>
                <a:spcPts val="0"/>
              </a:spcBef>
              <a:spcAft>
                <a:spcPts val="0"/>
              </a:spcAft>
              <a:buNone/>
              <a:defRPr sz="1200">
                <a:solidFill>
                  <a:srgbClr val="898989"/>
                </a:solidFill>
                <a:latin typeface="Arial"/>
                <a:ea typeface="Arial"/>
                <a:cs typeface="Arial"/>
                <a:sym typeface="Arial"/>
              </a:defRPr>
            </a:lvl5pPr>
            <a:lvl6pPr marL="0" lvl="5" indent="0" algn="r">
              <a:spcBef>
                <a:spcPts val="0"/>
              </a:spcBef>
              <a:spcAft>
                <a:spcPts val="0"/>
              </a:spcAft>
              <a:buNone/>
              <a:defRPr sz="1200">
                <a:solidFill>
                  <a:srgbClr val="898989"/>
                </a:solidFill>
                <a:latin typeface="Arial"/>
                <a:ea typeface="Arial"/>
                <a:cs typeface="Arial"/>
                <a:sym typeface="Arial"/>
              </a:defRPr>
            </a:lvl6pPr>
            <a:lvl7pPr marL="0" lvl="6" indent="0" algn="r">
              <a:spcBef>
                <a:spcPts val="0"/>
              </a:spcBef>
              <a:spcAft>
                <a:spcPts val="0"/>
              </a:spcAft>
              <a:buNone/>
              <a:defRPr sz="1200">
                <a:solidFill>
                  <a:srgbClr val="898989"/>
                </a:solidFill>
                <a:latin typeface="Arial"/>
                <a:ea typeface="Arial"/>
                <a:cs typeface="Arial"/>
                <a:sym typeface="Arial"/>
              </a:defRPr>
            </a:lvl7pPr>
            <a:lvl8pPr marL="0" lvl="7" indent="0" algn="r">
              <a:spcBef>
                <a:spcPts val="0"/>
              </a:spcBef>
              <a:spcAft>
                <a:spcPts val="0"/>
              </a:spcAft>
              <a:buNone/>
              <a:defRPr sz="1200">
                <a:solidFill>
                  <a:srgbClr val="898989"/>
                </a:solidFill>
                <a:latin typeface="Arial"/>
                <a:ea typeface="Arial"/>
                <a:cs typeface="Arial"/>
                <a:sym typeface="Arial"/>
              </a:defRPr>
            </a:lvl8pPr>
            <a:lvl9pPr marL="0" lvl="8" indent="0" algn="r">
              <a:spcBef>
                <a:spcPts val="0"/>
              </a:spcBef>
              <a:spcAft>
                <a:spcPts val="0"/>
              </a:spcAft>
              <a:buNone/>
              <a:defRPr sz="1200">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17734050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40"/>
        <p:cNvGrpSpPr/>
        <p:nvPr/>
      </p:nvGrpSpPr>
      <p:grpSpPr>
        <a:xfrm>
          <a:off x="0" y="0"/>
          <a:ext cx="0" cy="0"/>
          <a:chOff x="0" y="0"/>
          <a:chExt cx="0" cy="0"/>
        </a:xfrm>
      </p:grpSpPr>
      <p:sp>
        <p:nvSpPr>
          <p:cNvPr id="41" name="Google Shape;41;p20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204"/>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04"/>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204"/>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1200">
                <a:solidFill>
                  <a:srgbClr val="888888"/>
                </a:solidFill>
                <a:latin typeface="Arial"/>
                <a:ea typeface="Arial"/>
                <a:cs typeface="Arial"/>
                <a:sym typeface="Arial"/>
              </a:defRPr>
            </a:lvl1pPr>
            <a:lvl2pPr marL="0" marR="0" lvl="1" indent="0" algn="r">
              <a:spcBef>
                <a:spcPts val="0"/>
              </a:spcBef>
              <a:spcAft>
                <a:spcPts val="0"/>
              </a:spcAft>
              <a:buNone/>
              <a:defRPr sz="1200">
                <a:solidFill>
                  <a:srgbClr val="888888"/>
                </a:solidFill>
                <a:latin typeface="Arial"/>
                <a:ea typeface="Arial"/>
                <a:cs typeface="Arial"/>
                <a:sym typeface="Arial"/>
              </a:defRPr>
            </a:lvl2pPr>
            <a:lvl3pPr marL="0" marR="0" lvl="2" indent="0" algn="r">
              <a:spcBef>
                <a:spcPts val="0"/>
              </a:spcBef>
              <a:spcAft>
                <a:spcPts val="0"/>
              </a:spcAft>
              <a:buNone/>
              <a:defRPr sz="1200">
                <a:solidFill>
                  <a:srgbClr val="888888"/>
                </a:solidFill>
                <a:latin typeface="Arial"/>
                <a:ea typeface="Arial"/>
                <a:cs typeface="Arial"/>
                <a:sym typeface="Arial"/>
              </a:defRPr>
            </a:lvl3pPr>
            <a:lvl4pPr marL="0" marR="0" lvl="3" indent="0" algn="r">
              <a:spcBef>
                <a:spcPts val="0"/>
              </a:spcBef>
              <a:spcAft>
                <a:spcPts val="0"/>
              </a:spcAft>
              <a:buNone/>
              <a:defRPr sz="1200">
                <a:solidFill>
                  <a:srgbClr val="888888"/>
                </a:solidFill>
                <a:latin typeface="Arial"/>
                <a:ea typeface="Arial"/>
                <a:cs typeface="Arial"/>
                <a:sym typeface="Arial"/>
              </a:defRPr>
            </a:lvl4pPr>
            <a:lvl5pPr marL="0" marR="0" lvl="4" indent="0" algn="r">
              <a:spcBef>
                <a:spcPts val="0"/>
              </a:spcBef>
              <a:spcAft>
                <a:spcPts val="0"/>
              </a:spcAft>
              <a:buNone/>
              <a:defRPr sz="1200">
                <a:solidFill>
                  <a:srgbClr val="888888"/>
                </a:solidFill>
                <a:latin typeface="Arial"/>
                <a:ea typeface="Arial"/>
                <a:cs typeface="Arial"/>
                <a:sym typeface="Arial"/>
              </a:defRPr>
            </a:lvl5pPr>
            <a:lvl6pPr marL="0" marR="0" lvl="5" indent="0" algn="r">
              <a:spcBef>
                <a:spcPts val="0"/>
              </a:spcBef>
              <a:spcAft>
                <a:spcPts val="0"/>
              </a:spcAft>
              <a:buNone/>
              <a:defRPr sz="1200">
                <a:solidFill>
                  <a:srgbClr val="888888"/>
                </a:solidFill>
                <a:latin typeface="Arial"/>
                <a:ea typeface="Arial"/>
                <a:cs typeface="Arial"/>
                <a:sym typeface="Arial"/>
              </a:defRPr>
            </a:lvl6pPr>
            <a:lvl7pPr marL="0" marR="0" lvl="6" indent="0" algn="r">
              <a:spcBef>
                <a:spcPts val="0"/>
              </a:spcBef>
              <a:spcAft>
                <a:spcPts val="0"/>
              </a:spcAft>
              <a:buNone/>
              <a:defRPr sz="1200">
                <a:solidFill>
                  <a:srgbClr val="888888"/>
                </a:solidFill>
                <a:latin typeface="Arial"/>
                <a:ea typeface="Arial"/>
                <a:cs typeface="Arial"/>
                <a:sym typeface="Arial"/>
              </a:defRPr>
            </a:lvl7pPr>
            <a:lvl8pPr marL="0" marR="0" lvl="7" indent="0" algn="r">
              <a:spcBef>
                <a:spcPts val="0"/>
              </a:spcBef>
              <a:spcAft>
                <a:spcPts val="0"/>
              </a:spcAft>
              <a:buNone/>
              <a:defRPr sz="1200">
                <a:solidFill>
                  <a:srgbClr val="888888"/>
                </a:solidFill>
                <a:latin typeface="Arial"/>
                <a:ea typeface="Arial"/>
                <a:cs typeface="Arial"/>
                <a:sym typeface="Arial"/>
              </a:defRPr>
            </a:lvl8pPr>
            <a:lvl9pPr marL="0" marR="0" lvl="8" indent="0" algn="r">
              <a:spcBef>
                <a:spcPts val="0"/>
              </a:spcBef>
              <a:spcAft>
                <a:spcPts val="0"/>
              </a:spcAft>
              <a:buNone/>
              <a:defRPr sz="1200">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27608006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45"/>
        <p:cNvGrpSpPr/>
        <p:nvPr/>
      </p:nvGrpSpPr>
      <p:grpSpPr>
        <a:xfrm>
          <a:off x="0" y="0"/>
          <a:ext cx="0" cy="0"/>
          <a:chOff x="0" y="0"/>
          <a:chExt cx="0" cy="0"/>
        </a:xfrm>
      </p:grpSpPr>
      <p:sp>
        <p:nvSpPr>
          <p:cNvPr id="46" name="Google Shape;46;p205"/>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SzPts val="1400"/>
              <a:buNone/>
              <a:defRPr sz="6000">
                <a:latin typeface="Arial"/>
                <a:ea typeface="Arial"/>
                <a:cs typeface="Arial"/>
                <a:sym typeface="Aria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47" name="Google Shape;47;p20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8" name="Google Shape;48;p20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20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20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a:solidFill>
                  <a:srgbClr val="898989"/>
                </a:solidFill>
                <a:latin typeface="Arial"/>
                <a:ea typeface="Arial"/>
                <a:cs typeface="Arial"/>
                <a:sym typeface="Arial"/>
              </a:defRPr>
            </a:lvl1pPr>
            <a:lvl2pPr marL="0" lvl="1" indent="0" algn="r">
              <a:spcBef>
                <a:spcPts val="0"/>
              </a:spcBef>
              <a:spcAft>
                <a:spcPts val="0"/>
              </a:spcAft>
              <a:buNone/>
              <a:defRPr sz="1200">
                <a:solidFill>
                  <a:srgbClr val="898989"/>
                </a:solidFill>
                <a:latin typeface="Arial"/>
                <a:ea typeface="Arial"/>
                <a:cs typeface="Arial"/>
                <a:sym typeface="Arial"/>
              </a:defRPr>
            </a:lvl2pPr>
            <a:lvl3pPr marL="0" lvl="2" indent="0" algn="r">
              <a:spcBef>
                <a:spcPts val="0"/>
              </a:spcBef>
              <a:spcAft>
                <a:spcPts val="0"/>
              </a:spcAft>
              <a:buNone/>
              <a:defRPr sz="1200">
                <a:solidFill>
                  <a:srgbClr val="898989"/>
                </a:solidFill>
                <a:latin typeface="Arial"/>
                <a:ea typeface="Arial"/>
                <a:cs typeface="Arial"/>
                <a:sym typeface="Arial"/>
              </a:defRPr>
            </a:lvl3pPr>
            <a:lvl4pPr marL="0" lvl="3" indent="0" algn="r">
              <a:spcBef>
                <a:spcPts val="0"/>
              </a:spcBef>
              <a:spcAft>
                <a:spcPts val="0"/>
              </a:spcAft>
              <a:buNone/>
              <a:defRPr sz="1200">
                <a:solidFill>
                  <a:srgbClr val="898989"/>
                </a:solidFill>
                <a:latin typeface="Arial"/>
                <a:ea typeface="Arial"/>
                <a:cs typeface="Arial"/>
                <a:sym typeface="Arial"/>
              </a:defRPr>
            </a:lvl4pPr>
            <a:lvl5pPr marL="0" lvl="4" indent="0" algn="r">
              <a:spcBef>
                <a:spcPts val="0"/>
              </a:spcBef>
              <a:spcAft>
                <a:spcPts val="0"/>
              </a:spcAft>
              <a:buNone/>
              <a:defRPr sz="1200">
                <a:solidFill>
                  <a:srgbClr val="898989"/>
                </a:solidFill>
                <a:latin typeface="Arial"/>
                <a:ea typeface="Arial"/>
                <a:cs typeface="Arial"/>
                <a:sym typeface="Arial"/>
              </a:defRPr>
            </a:lvl5pPr>
            <a:lvl6pPr marL="0" lvl="5" indent="0" algn="r">
              <a:spcBef>
                <a:spcPts val="0"/>
              </a:spcBef>
              <a:spcAft>
                <a:spcPts val="0"/>
              </a:spcAft>
              <a:buNone/>
              <a:defRPr sz="1200">
                <a:solidFill>
                  <a:srgbClr val="898989"/>
                </a:solidFill>
                <a:latin typeface="Arial"/>
                <a:ea typeface="Arial"/>
                <a:cs typeface="Arial"/>
                <a:sym typeface="Arial"/>
              </a:defRPr>
            </a:lvl6pPr>
            <a:lvl7pPr marL="0" lvl="6" indent="0" algn="r">
              <a:spcBef>
                <a:spcPts val="0"/>
              </a:spcBef>
              <a:spcAft>
                <a:spcPts val="0"/>
              </a:spcAft>
              <a:buNone/>
              <a:defRPr sz="1200">
                <a:solidFill>
                  <a:srgbClr val="898989"/>
                </a:solidFill>
                <a:latin typeface="Arial"/>
                <a:ea typeface="Arial"/>
                <a:cs typeface="Arial"/>
                <a:sym typeface="Arial"/>
              </a:defRPr>
            </a:lvl7pPr>
            <a:lvl8pPr marL="0" lvl="7" indent="0" algn="r">
              <a:spcBef>
                <a:spcPts val="0"/>
              </a:spcBef>
              <a:spcAft>
                <a:spcPts val="0"/>
              </a:spcAft>
              <a:buNone/>
              <a:defRPr sz="1200">
                <a:solidFill>
                  <a:srgbClr val="898989"/>
                </a:solidFill>
                <a:latin typeface="Arial"/>
                <a:ea typeface="Arial"/>
                <a:cs typeface="Arial"/>
                <a:sym typeface="Arial"/>
              </a:defRPr>
            </a:lvl8pPr>
            <a:lvl9pPr marL="0" lvl="8" indent="0" algn="r">
              <a:spcBef>
                <a:spcPts val="0"/>
              </a:spcBef>
              <a:spcAft>
                <a:spcPts val="0"/>
              </a:spcAft>
              <a:buNone/>
              <a:defRPr sz="1200">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406249569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51"/>
        <p:cNvGrpSpPr/>
        <p:nvPr/>
      </p:nvGrpSpPr>
      <p:grpSpPr>
        <a:xfrm>
          <a:off x="0" y="0"/>
          <a:ext cx="0" cy="0"/>
          <a:chOff x="0" y="0"/>
          <a:chExt cx="0" cy="0"/>
        </a:xfrm>
      </p:grpSpPr>
      <p:sp>
        <p:nvSpPr>
          <p:cNvPr id="52" name="Google Shape;52;p20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400"/>
              <a:buNone/>
              <a:defRPr>
                <a:latin typeface="Arial"/>
                <a:ea typeface="Arial"/>
                <a:cs typeface="Arial"/>
                <a:sym typeface="Aria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53" name="Google Shape;53;p20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chemeClr val="dk1"/>
              </a:buClr>
              <a:buSzPts val="2800"/>
              <a:buChar char="•"/>
              <a:defRPr>
                <a:latin typeface="Arial"/>
                <a:ea typeface="Arial"/>
                <a:cs typeface="Arial"/>
                <a:sym typeface="Arial"/>
              </a:defRPr>
            </a:lvl1pPr>
            <a:lvl2pPr marL="914400" lvl="1" indent="-381000" algn="l">
              <a:lnSpc>
                <a:spcPct val="90000"/>
              </a:lnSpc>
              <a:spcBef>
                <a:spcPts val="500"/>
              </a:spcBef>
              <a:spcAft>
                <a:spcPts val="0"/>
              </a:spcAft>
              <a:buClr>
                <a:schemeClr val="dk1"/>
              </a:buClr>
              <a:buSzPts val="2400"/>
              <a:buChar char="•"/>
              <a:defRPr>
                <a:latin typeface="Arial"/>
                <a:ea typeface="Arial"/>
                <a:cs typeface="Arial"/>
                <a:sym typeface="Arial"/>
              </a:defRPr>
            </a:lvl2pPr>
            <a:lvl3pPr marL="1371600" lvl="2" indent="-355600" algn="l">
              <a:lnSpc>
                <a:spcPct val="90000"/>
              </a:lnSpc>
              <a:spcBef>
                <a:spcPts val="500"/>
              </a:spcBef>
              <a:spcAft>
                <a:spcPts val="0"/>
              </a:spcAft>
              <a:buClr>
                <a:schemeClr val="dk1"/>
              </a:buClr>
              <a:buSzPts val="2000"/>
              <a:buChar char="•"/>
              <a:defRPr>
                <a:latin typeface="Arial"/>
                <a:ea typeface="Arial"/>
                <a:cs typeface="Arial"/>
                <a:sym typeface="Arial"/>
              </a:defRPr>
            </a:lvl3pPr>
            <a:lvl4pPr marL="1828800" lvl="3" indent="-342900" algn="l">
              <a:lnSpc>
                <a:spcPct val="90000"/>
              </a:lnSpc>
              <a:spcBef>
                <a:spcPts val="500"/>
              </a:spcBef>
              <a:spcAft>
                <a:spcPts val="0"/>
              </a:spcAft>
              <a:buClr>
                <a:schemeClr val="dk1"/>
              </a:buClr>
              <a:buSzPts val="1800"/>
              <a:buChar char="•"/>
              <a:defRPr>
                <a:latin typeface="Arial"/>
                <a:ea typeface="Arial"/>
                <a:cs typeface="Arial"/>
                <a:sym typeface="Arial"/>
              </a:defRPr>
            </a:lvl4pPr>
            <a:lvl5pPr marL="2286000" lvl="4" indent="-342900" algn="l">
              <a:lnSpc>
                <a:spcPct val="90000"/>
              </a:lnSpc>
              <a:spcBef>
                <a:spcPts val="500"/>
              </a:spcBef>
              <a:spcAft>
                <a:spcPts val="0"/>
              </a:spcAft>
              <a:buClr>
                <a:schemeClr val="dk1"/>
              </a:buClr>
              <a:buSzPts val="1800"/>
              <a:buChar char="•"/>
              <a:defRPr>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20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chemeClr val="dk1"/>
              </a:buClr>
              <a:buSzPts val="2800"/>
              <a:buChar char="•"/>
              <a:defRPr>
                <a:latin typeface="Arial"/>
                <a:ea typeface="Arial"/>
                <a:cs typeface="Arial"/>
                <a:sym typeface="Arial"/>
              </a:defRPr>
            </a:lvl1pPr>
            <a:lvl2pPr marL="914400" lvl="1" indent="-381000" algn="l">
              <a:lnSpc>
                <a:spcPct val="90000"/>
              </a:lnSpc>
              <a:spcBef>
                <a:spcPts val="500"/>
              </a:spcBef>
              <a:spcAft>
                <a:spcPts val="0"/>
              </a:spcAft>
              <a:buClr>
                <a:schemeClr val="dk1"/>
              </a:buClr>
              <a:buSzPts val="2400"/>
              <a:buChar char="•"/>
              <a:defRPr>
                <a:latin typeface="Arial"/>
                <a:ea typeface="Arial"/>
                <a:cs typeface="Arial"/>
                <a:sym typeface="Arial"/>
              </a:defRPr>
            </a:lvl2pPr>
            <a:lvl3pPr marL="1371600" lvl="2" indent="-355600" algn="l">
              <a:lnSpc>
                <a:spcPct val="90000"/>
              </a:lnSpc>
              <a:spcBef>
                <a:spcPts val="500"/>
              </a:spcBef>
              <a:spcAft>
                <a:spcPts val="0"/>
              </a:spcAft>
              <a:buClr>
                <a:schemeClr val="dk1"/>
              </a:buClr>
              <a:buSzPts val="2000"/>
              <a:buChar char="•"/>
              <a:defRPr>
                <a:latin typeface="Arial"/>
                <a:ea typeface="Arial"/>
                <a:cs typeface="Arial"/>
                <a:sym typeface="Arial"/>
              </a:defRPr>
            </a:lvl3pPr>
            <a:lvl4pPr marL="1828800" lvl="3" indent="-342900" algn="l">
              <a:lnSpc>
                <a:spcPct val="90000"/>
              </a:lnSpc>
              <a:spcBef>
                <a:spcPts val="500"/>
              </a:spcBef>
              <a:spcAft>
                <a:spcPts val="0"/>
              </a:spcAft>
              <a:buClr>
                <a:schemeClr val="dk1"/>
              </a:buClr>
              <a:buSzPts val="1800"/>
              <a:buChar char="•"/>
              <a:defRPr>
                <a:latin typeface="Arial"/>
                <a:ea typeface="Arial"/>
                <a:cs typeface="Arial"/>
                <a:sym typeface="Arial"/>
              </a:defRPr>
            </a:lvl4pPr>
            <a:lvl5pPr marL="2286000" lvl="4" indent="-342900" algn="l">
              <a:lnSpc>
                <a:spcPct val="90000"/>
              </a:lnSpc>
              <a:spcBef>
                <a:spcPts val="500"/>
              </a:spcBef>
              <a:spcAft>
                <a:spcPts val="0"/>
              </a:spcAft>
              <a:buClr>
                <a:schemeClr val="dk1"/>
              </a:buClr>
              <a:buSzPts val="1800"/>
              <a:buChar char="•"/>
              <a:defRPr>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20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20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0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a:solidFill>
                  <a:srgbClr val="898989"/>
                </a:solidFill>
                <a:latin typeface="Arial"/>
                <a:ea typeface="Arial"/>
                <a:cs typeface="Arial"/>
                <a:sym typeface="Arial"/>
              </a:defRPr>
            </a:lvl1pPr>
            <a:lvl2pPr marL="0" lvl="1" indent="0" algn="r">
              <a:spcBef>
                <a:spcPts val="0"/>
              </a:spcBef>
              <a:spcAft>
                <a:spcPts val="0"/>
              </a:spcAft>
              <a:buNone/>
              <a:defRPr sz="1200">
                <a:solidFill>
                  <a:srgbClr val="898989"/>
                </a:solidFill>
                <a:latin typeface="Arial"/>
                <a:ea typeface="Arial"/>
                <a:cs typeface="Arial"/>
                <a:sym typeface="Arial"/>
              </a:defRPr>
            </a:lvl2pPr>
            <a:lvl3pPr marL="0" lvl="2" indent="0" algn="r">
              <a:spcBef>
                <a:spcPts val="0"/>
              </a:spcBef>
              <a:spcAft>
                <a:spcPts val="0"/>
              </a:spcAft>
              <a:buNone/>
              <a:defRPr sz="1200">
                <a:solidFill>
                  <a:srgbClr val="898989"/>
                </a:solidFill>
                <a:latin typeface="Arial"/>
                <a:ea typeface="Arial"/>
                <a:cs typeface="Arial"/>
                <a:sym typeface="Arial"/>
              </a:defRPr>
            </a:lvl3pPr>
            <a:lvl4pPr marL="0" lvl="3" indent="0" algn="r">
              <a:spcBef>
                <a:spcPts val="0"/>
              </a:spcBef>
              <a:spcAft>
                <a:spcPts val="0"/>
              </a:spcAft>
              <a:buNone/>
              <a:defRPr sz="1200">
                <a:solidFill>
                  <a:srgbClr val="898989"/>
                </a:solidFill>
                <a:latin typeface="Arial"/>
                <a:ea typeface="Arial"/>
                <a:cs typeface="Arial"/>
                <a:sym typeface="Arial"/>
              </a:defRPr>
            </a:lvl4pPr>
            <a:lvl5pPr marL="0" lvl="4" indent="0" algn="r">
              <a:spcBef>
                <a:spcPts val="0"/>
              </a:spcBef>
              <a:spcAft>
                <a:spcPts val="0"/>
              </a:spcAft>
              <a:buNone/>
              <a:defRPr sz="1200">
                <a:solidFill>
                  <a:srgbClr val="898989"/>
                </a:solidFill>
                <a:latin typeface="Arial"/>
                <a:ea typeface="Arial"/>
                <a:cs typeface="Arial"/>
                <a:sym typeface="Arial"/>
              </a:defRPr>
            </a:lvl5pPr>
            <a:lvl6pPr marL="0" lvl="5" indent="0" algn="r">
              <a:spcBef>
                <a:spcPts val="0"/>
              </a:spcBef>
              <a:spcAft>
                <a:spcPts val="0"/>
              </a:spcAft>
              <a:buNone/>
              <a:defRPr sz="1200">
                <a:solidFill>
                  <a:srgbClr val="898989"/>
                </a:solidFill>
                <a:latin typeface="Arial"/>
                <a:ea typeface="Arial"/>
                <a:cs typeface="Arial"/>
                <a:sym typeface="Arial"/>
              </a:defRPr>
            </a:lvl6pPr>
            <a:lvl7pPr marL="0" lvl="6" indent="0" algn="r">
              <a:spcBef>
                <a:spcPts val="0"/>
              </a:spcBef>
              <a:spcAft>
                <a:spcPts val="0"/>
              </a:spcAft>
              <a:buNone/>
              <a:defRPr sz="1200">
                <a:solidFill>
                  <a:srgbClr val="898989"/>
                </a:solidFill>
                <a:latin typeface="Arial"/>
                <a:ea typeface="Arial"/>
                <a:cs typeface="Arial"/>
                <a:sym typeface="Arial"/>
              </a:defRPr>
            </a:lvl7pPr>
            <a:lvl8pPr marL="0" lvl="7" indent="0" algn="r">
              <a:spcBef>
                <a:spcPts val="0"/>
              </a:spcBef>
              <a:spcAft>
                <a:spcPts val="0"/>
              </a:spcAft>
              <a:buNone/>
              <a:defRPr sz="1200">
                <a:solidFill>
                  <a:srgbClr val="898989"/>
                </a:solidFill>
                <a:latin typeface="Arial"/>
                <a:ea typeface="Arial"/>
                <a:cs typeface="Arial"/>
                <a:sym typeface="Arial"/>
              </a:defRPr>
            </a:lvl8pPr>
            <a:lvl9pPr marL="0" lvl="8" indent="0" algn="r">
              <a:spcBef>
                <a:spcPts val="0"/>
              </a:spcBef>
              <a:spcAft>
                <a:spcPts val="0"/>
              </a:spcAft>
              <a:buNone/>
              <a:defRPr sz="1200">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30410594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58"/>
        <p:cNvGrpSpPr/>
        <p:nvPr/>
      </p:nvGrpSpPr>
      <p:grpSpPr>
        <a:xfrm>
          <a:off x="0" y="0"/>
          <a:ext cx="0" cy="0"/>
          <a:chOff x="0" y="0"/>
          <a:chExt cx="0" cy="0"/>
        </a:xfrm>
      </p:grpSpPr>
      <p:sp>
        <p:nvSpPr>
          <p:cNvPr id="59" name="Google Shape;59;p207"/>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60" name="Google Shape;60;p20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1" name="Google Shape;61;p207"/>
          <p:cNvSpPr txBox="1">
            <a:spLocks noGrp="1"/>
          </p:cNvSpPr>
          <p:nvPr>
            <p:ph type="body" idx="2"/>
          </p:nvPr>
        </p:nvSpPr>
        <p:spPr>
          <a:xfrm>
            <a:off x="839788" y="2505074"/>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2" name="Google Shape;62;p20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3" name="Google Shape;63;p207"/>
          <p:cNvSpPr txBox="1">
            <a:spLocks noGrp="1"/>
          </p:cNvSpPr>
          <p:nvPr>
            <p:ph type="body" idx="4"/>
          </p:nvPr>
        </p:nvSpPr>
        <p:spPr>
          <a:xfrm>
            <a:off x="6172200" y="2505074"/>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4" name="Google Shape;64;p20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20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20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a:solidFill>
                  <a:srgbClr val="898989"/>
                </a:solidFill>
                <a:latin typeface="Arial"/>
                <a:ea typeface="Arial"/>
                <a:cs typeface="Arial"/>
                <a:sym typeface="Arial"/>
              </a:defRPr>
            </a:lvl1pPr>
            <a:lvl2pPr marL="0" lvl="1" indent="0" algn="r">
              <a:spcBef>
                <a:spcPts val="0"/>
              </a:spcBef>
              <a:spcAft>
                <a:spcPts val="0"/>
              </a:spcAft>
              <a:buNone/>
              <a:defRPr sz="1200">
                <a:solidFill>
                  <a:srgbClr val="898989"/>
                </a:solidFill>
                <a:latin typeface="Arial"/>
                <a:ea typeface="Arial"/>
                <a:cs typeface="Arial"/>
                <a:sym typeface="Arial"/>
              </a:defRPr>
            </a:lvl2pPr>
            <a:lvl3pPr marL="0" lvl="2" indent="0" algn="r">
              <a:spcBef>
                <a:spcPts val="0"/>
              </a:spcBef>
              <a:spcAft>
                <a:spcPts val="0"/>
              </a:spcAft>
              <a:buNone/>
              <a:defRPr sz="1200">
                <a:solidFill>
                  <a:srgbClr val="898989"/>
                </a:solidFill>
                <a:latin typeface="Arial"/>
                <a:ea typeface="Arial"/>
                <a:cs typeface="Arial"/>
                <a:sym typeface="Arial"/>
              </a:defRPr>
            </a:lvl3pPr>
            <a:lvl4pPr marL="0" lvl="3" indent="0" algn="r">
              <a:spcBef>
                <a:spcPts val="0"/>
              </a:spcBef>
              <a:spcAft>
                <a:spcPts val="0"/>
              </a:spcAft>
              <a:buNone/>
              <a:defRPr sz="1200">
                <a:solidFill>
                  <a:srgbClr val="898989"/>
                </a:solidFill>
                <a:latin typeface="Arial"/>
                <a:ea typeface="Arial"/>
                <a:cs typeface="Arial"/>
                <a:sym typeface="Arial"/>
              </a:defRPr>
            </a:lvl4pPr>
            <a:lvl5pPr marL="0" lvl="4" indent="0" algn="r">
              <a:spcBef>
                <a:spcPts val="0"/>
              </a:spcBef>
              <a:spcAft>
                <a:spcPts val="0"/>
              </a:spcAft>
              <a:buNone/>
              <a:defRPr sz="1200">
                <a:solidFill>
                  <a:srgbClr val="898989"/>
                </a:solidFill>
                <a:latin typeface="Arial"/>
                <a:ea typeface="Arial"/>
                <a:cs typeface="Arial"/>
                <a:sym typeface="Arial"/>
              </a:defRPr>
            </a:lvl5pPr>
            <a:lvl6pPr marL="0" lvl="5" indent="0" algn="r">
              <a:spcBef>
                <a:spcPts val="0"/>
              </a:spcBef>
              <a:spcAft>
                <a:spcPts val="0"/>
              </a:spcAft>
              <a:buNone/>
              <a:defRPr sz="1200">
                <a:solidFill>
                  <a:srgbClr val="898989"/>
                </a:solidFill>
                <a:latin typeface="Arial"/>
                <a:ea typeface="Arial"/>
                <a:cs typeface="Arial"/>
                <a:sym typeface="Arial"/>
              </a:defRPr>
            </a:lvl6pPr>
            <a:lvl7pPr marL="0" lvl="6" indent="0" algn="r">
              <a:spcBef>
                <a:spcPts val="0"/>
              </a:spcBef>
              <a:spcAft>
                <a:spcPts val="0"/>
              </a:spcAft>
              <a:buNone/>
              <a:defRPr sz="1200">
                <a:solidFill>
                  <a:srgbClr val="898989"/>
                </a:solidFill>
                <a:latin typeface="Arial"/>
                <a:ea typeface="Arial"/>
                <a:cs typeface="Arial"/>
                <a:sym typeface="Arial"/>
              </a:defRPr>
            </a:lvl7pPr>
            <a:lvl8pPr marL="0" lvl="7" indent="0" algn="r">
              <a:spcBef>
                <a:spcPts val="0"/>
              </a:spcBef>
              <a:spcAft>
                <a:spcPts val="0"/>
              </a:spcAft>
              <a:buNone/>
              <a:defRPr sz="1200">
                <a:solidFill>
                  <a:srgbClr val="898989"/>
                </a:solidFill>
                <a:latin typeface="Arial"/>
                <a:ea typeface="Arial"/>
                <a:cs typeface="Arial"/>
                <a:sym typeface="Arial"/>
              </a:defRPr>
            </a:lvl8pPr>
            <a:lvl9pPr marL="0" lvl="8" indent="0" algn="r">
              <a:spcBef>
                <a:spcPts val="0"/>
              </a:spcBef>
              <a:spcAft>
                <a:spcPts val="0"/>
              </a:spcAft>
              <a:buNone/>
              <a:defRPr sz="1200">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19264094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67"/>
        <p:cNvGrpSpPr/>
        <p:nvPr/>
      </p:nvGrpSpPr>
      <p:grpSpPr>
        <a:xfrm>
          <a:off x="0" y="0"/>
          <a:ext cx="0" cy="0"/>
          <a:chOff x="0" y="0"/>
          <a:chExt cx="0" cy="0"/>
        </a:xfrm>
      </p:grpSpPr>
      <p:sp>
        <p:nvSpPr>
          <p:cNvPr id="68" name="Google Shape;68;p20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SzPts val="1400"/>
              <a:buNone/>
              <a:defRPr sz="32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69" name="Google Shape;69;p20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70" name="Google Shape;70;p20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1" name="Google Shape;71;p20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0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0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a:solidFill>
                  <a:srgbClr val="898989"/>
                </a:solidFill>
                <a:latin typeface="Arial"/>
                <a:ea typeface="Arial"/>
                <a:cs typeface="Arial"/>
                <a:sym typeface="Arial"/>
              </a:defRPr>
            </a:lvl1pPr>
            <a:lvl2pPr marL="0" lvl="1" indent="0" algn="r">
              <a:spcBef>
                <a:spcPts val="0"/>
              </a:spcBef>
              <a:spcAft>
                <a:spcPts val="0"/>
              </a:spcAft>
              <a:buNone/>
              <a:defRPr sz="1200">
                <a:solidFill>
                  <a:srgbClr val="898989"/>
                </a:solidFill>
                <a:latin typeface="Arial"/>
                <a:ea typeface="Arial"/>
                <a:cs typeface="Arial"/>
                <a:sym typeface="Arial"/>
              </a:defRPr>
            </a:lvl2pPr>
            <a:lvl3pPr marL="0" lvl="2" indent="0" algn="r">
              <a:spcBef>
                <a:spcPts val="0"/>
              </a:spcBef>
              <a:spcAft>
                <a:spcPts val="0"/>
              </a:spcAft>
              <a:buNone/>
              <a:defRPr sz="1200">
                <a:solidFill>
                  <a:srgbClr val="898989"/>
                </a:solidFill>
                <a:latin typeface="Arial"/>
                <a:ea typeface="Arial"/>
                <a:cs typeface="Arial"/>
                <a:sym typeface="Arial"/>
              </a:defRPr>
            </a:lvl3pPr>
            <a:lvl4pPr marL="0" lvl="3" indent="0" algn="r">
              <a:spcBef>
                <a:spcPts val="0"/>
              </a:spcBef>
              <a:spcAft>
                <a:spcPts val="0"/>
              </a:spcAft>
              <a:buNone/>
              <a:defRPr sz="1200">
                <a:solidFill>
                  <a:srgbClr val="898989"/>
                </a:solidFill>
                <a:latin typeface="Arial"/>
                <a:ea typeface="Arial"/>
                <a:cs typeface="Arial"/>
                <a:sym typeface="Arial"/>
              </a:defRPr>
            </a:lvl4pPr>
            <a:lvl5pPr marL="0" lvl="4" indent="0" algn="r">
              <a:spcBef>
                <a:spcPts val="0"/>
              </a:spcBef>
              <a:spcAft>
                <a:spcPts val="0"/>
              </a:spcAft>
              <a:buNone/>
              <a:defRPr sz="1200">
                <a:solidFill>
                  <a:srgbClr val="898989"/>
                </a:solidFill>
                <a:latin typeface="Arial"/>
                <a:ea typeface="Arial"/>
                <a:cs typeface="Arial"/>
                <a:sym typeface="Arial"/>
              </a:defRPr>
            </a:lvl5pPr>
            <a:lvl6pPr marL="0" lvl="5" indent="0" algn="r">
              <a:spcBef>
                <a:spcPts val="0"/>
              </a:spcBef>
              <a:spcAft>
                <a:spcPts val="0"/>
              </a:spcAft>
              <a:buNone/>
              <a:defRPr sz="1200">
                <a:solidFill>
                  <a:srgbClr val="898989"/>
                </a:solidFill>
                <a:latin typeface="Arial"/>
                <a:ea typeface="Arial"/>
                <a:cs typeface="Arial"/>
                <a:sym typeface="Arial"/>
              </a:defRPr>
            </a:lvl6pPr>
            <a:lvl7pPr marL="0" lvl="6" indent="0" algn="r">
              <a:spcBef>
                <a:spcPts val="0"/>
              </a:spcBef>
              <a:spcAft>
                <a:spcPts val="0"/>
              </a:spcAft>
              <a:buNone/>
              <a:defRPr sz="1200">
                <a:solidFill>
                  <a:srgbClr val="898989"/>
                </a:solidFill>
                <a:latin typeface="Arial"/>
                <a:ea typeface="Arial"/>
                <a:cs typeface="Arial"/>
                <a:sym typeface="Arial"/>
              </a:defRPr>
            </a:lvl7pPr>
            <a:lvl8pPr marL="0" lvl="7" indent="0" algn="r">
              <a:spcBef>
                <a:spcPts val="0"/>
              </a:spcBef>
              <a:spcAft>
                <a:spcPts val="0"/>
              </a:spcAft>
              <a:buNone/>
              <a:defRPr sz="1200">
                <a:solidFill>
                  <a:srgbClr val="898989"/>
                </a:solidFill>
                <a:latin typeface="Arial"/>
                <a:ea typeface="Arial"/>
                <a:cs typeface="Arial"/>
                <a:sym typeface="Arial"/>
              </a:defRPr>
            </a:lvl8pPr>
            <a:lvl9pPr marL="0" lvl="8" indent="0" algn="r">
              <a:spcBef>
                <a:spcPts val="0"/>
              </a:spcBef>
              <a:spcAft>
                <a:spcPts val="0"/>
              </a:spcAft>
              <a:buNone/>
              <a:defRPr sz="1200">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1863935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ms-MY"/>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s-MY"/>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s-MY"/>
          </a:p>
        </p:txBody>
      </p:sp>
      <p:sp>
        <p:nvSpPr>
          <p:cNvPr id="7" name="Date Placeholder 6"/>
          <p:cNvSpPr>
            <a:spLocks noGrp="1"/>
          </p:cNvSpPr>
          <p:nvPr>
            <p:ph type="dt" sz="half" idx="10"/>
          </p:nvPr>
        </p:nvSpPr>
        <p:spPr/>
        <p:txBody>
          <a:bodyPr/>
          <a:lstStyle/>
          <a:p>
            <a:endParaRPr lang="ms-MY"/>
          </a:p>
        </p:txBody>
      </p:sp>
      <p:sp>
        <p:nvSpPr>
          <p:cNvPr id="8" name="Footer Placeholder 7"/>
          <p:cNvSpPr>
            <a:spLocks noGrp="1"/>
          </p:cNvSpPr>
          <p:nvPr>
            <p:ph type="ftr" sz="quarter" idx="11"/>
          </p:nvPr>
        </p:nvSpPr>
        <p:spPr/>
        <p:txBody>
          <a:bodyPr/>
          <a:lstStyle/>
          <a:p>
            <a:endParaRPr lang="ms-MY"/>
          </a:p>
        </p:txBody>
      </p:sp>
      <p:sp>
        <p:nvSpPr>
          <p:cNvPr id="9" name="Slide Number Placeholder 8"/>
          <p:cNvSpPr>
            <a:spLocks noGrp="1"/>
          </p:cNvSpPr>
          <p:nvPr>
            <p:ph type="sldNum" sz="quarter" idx="12"/>
          </p:nvPr>
        </p:nvSpPr>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192241195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74"/>
        <p:cNvGrpSpPr/>
        <p:nvPr/>
      </p:nvGrpSpPr>
      <p:grpSpPr>
        <a:xfrm>
          <a:off x="0" y="0"/>
          <a:ext cx="0" cy="0"/>
          <a:chOff x="0" y="0"/>
          <a:chExt cx="0" cy="0"/>
        </a:xfrm>
      </p:grpSpPr>
      <p:sp>
        <p:nvSpPr>
          <p:cNvPr id="75" name="Google Shape;75;p20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SzPts val="1400"/>
              <a:buNone/>
              <a:defRPr sz="32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76" name="Google Shape;76;p209"/>
          <p:cNvSpPr>
            <a:spLocks noGrp="1"/>
          </p:cNvSpPr>
          <p:nvPr>
            <p:ph type="pic" idx="2"/>
          </p:nvPr>
        </p:nvSpPr>
        <p:spPr>
          <a:xfrm>
            <a:off x="5183188" y="987425"/>
            <a:ext cx="6172200" cy="4873625"/>
          </a:xfrm>
          <a:prstGeom prst="rect">
            <a:avLst/>
          </a:prstGeom>
          <a:noFill/>
          <a:ln>
            <a:noFill/>
          </a:ln>
        </p:spPr>
      </p:sp>
      <p:sp>
        <p:nvSpPr>
          <p:cNvPr id="77" name="Google Shape;77;p209"/>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8" name="Google Shape;78;p20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0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20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a:solidFill>
                  <a:srgbClr val="898989"/>
                </a:solidFill>
                <a:latin typeface="Arial"/>
                <a:ea typeface="Arial"/>
                <a:cs typeface="Arial"/>
                <a:sym typeface="Arial"/>
              </a:defRPr>
            </a:lvl1pPr>
            <a:lvl2pPr marL="0" lvl="1" indent="0" algn="r">
              <a:spcBef>
                <a:spcPts val="0"/>
              </a:spcBef>
              <a:spcAft>
                <a:spcPts val="0"/>
              </a:spcAft>
              <a:buNone/>
              <a:defRPr sz="1200">
                <a:solidFill>
                  <a:srgbClr val="898989"/>
                </a:solidFill>
                <a:latin typeface="Arial"/>
                <a:ea typeface="Arial"/>
                <a:cs typeface="Arial"/>
                <a:sym typeface="Arial"/>
              </a:defRPr>
            </a:lvl2pPr>
            <a:lvl3pPr marL="0" lvl="2" indent="0" algn="r">
              <a:spcBef>
                <a:spcPts val="0"/>
              </a:spcBef>
              <a:spcAft>
                <a:spcPts val="0"/>
              </a:spcAft>
              <a:buNone/>
              <a:defRPr sz="1200">
                <a:solidFill>
                  <a:srgbClr val="898989"/>
                </a:solidFill>
                <a:latin typeface="Arial"/>
                <a:ea typeface="Arial"/>
                <a:cs typeface="Arial"/>
                <a:sym typeface="Arial"/>
              </a:defRPr>
            </a:lvl3pPr>
            <a:lvl4pPr marL="0" lvl="3" indent="0" algn="r">
              <a:spcBef>
                <a:spcPts val="0"/>
              </a:spcBef>
              <a:spcAft>
                <a:spcPts val="0"/>
              </a:spcAft>
              <a:buNone/>
              <a:defRPr sz="1200">
                <a:solidFill>
                  <a:srgbClr val="898989"/>
                </a:solidFill>
                <a:latin typeface="Arial"/>
                <a:ea typeface="Arial"/>
                <a:cs typeface="Arial"/>
                <a:sym typeface="Arial"/>
              </a:defRPr>
            </a:lvl4pPr>
            <a:lvl5pPr marL="0" lvl="4" indent="0" algn="r">
              <a:spcBef>
                <a:spcPts val="0"/>
              </a:spcBef>
              <a:spcAft>
                <a:spcPts val="0"/>
              </a:spcAft>
              <a:buNone/>
              <a:defRPr sz="1200">
                <a:solidFill>
                  <a:srgbClr val="898989"/>
                </a:solidFill>
                <a:latin typeface="Arial"/>
                <a:ea typeface="Arial"/>
                <a:cs typeface="Arial"/>
                <a:sym typeface="Arial"/>
              </a:defRPr>
            </a:lvl5pPr>
            <a:lvl6pPr marL="0" lvl="5" indent="0" algn="r">
              <a:spcBef>
                <a:spcPts val="0"/>
              </a:spcBef>
              <a:spcAft>
                <a:spcPts val="0"/>
              </a:spcAft>
              <a:buNone/>
              <a:defRPr sz="1200">
                <a:solidFill>
                  <a:srgbClr val="898989"/>
                </a:solidFill>
                <a:latin typeface="Arial"/>
                <a:ea typeface="Arial"/>
                <a:cs typeface="Arial"/>
                <a:sym typeface="Arial"/>
              </a:defRPr>
            </a:lvl6pPr>
            <a:lvl7pPr marL="0" lvl="6" indent="0" algn="r">
              <a:spcBef>
                <a:spcPts val="0"/>
              </a:spcBef>
              <a:spcAft>
                <a:spcPts val="0"/>
              </a:spcAft>
              <a:buNone/>
              <a:defRPr sz="1200">
                <a:solidFill>
                  <a:srgbClr val="898989"/>
                </a:solidFill>
                <a:latin typeface="Arial"/>
                <a:ea typeface="Arial"/>
                <a:cs typeface="Arial"/>
                <a:sym typeface="Arial"/>
              </a:defRPr>
            </a:lvl7pPr>
            <a:lvl8pPr marL="0" lvl="7" indent="0" algn="r">
              <a:spcBef>
                <a:spcPts val="0"/>
              </a:spcBef>
              <a:spcAft>
                <a:spcPts val="0"/>
              </a:spcAft>
              <a:buNone/>
              <a:defRPr sz="1200">
                <a:solidFill>
                  <a:srgbClr val="898989"/>
                </a:solidFill>
                <a:latin typeface="Arial"/>
                <a:ea typeface="Arial"/>
                <a:cs typeface="Arial"/>
                <a:sym typeface="Arial"/>
              </a:defRPr>
            </a:lvl8pPr>
            <a:lvl9pPr marL="0" lvl="8" indent="0" algn="r">
              <a:spcBef>
                <a:spcPts val="0"/>
              </a:spcBef>
              <a:spcAft>
                <a:spcPts val="0"/>
              </a:spcAft>
              <a:buNone/>
              <a:defRPr sz="1200">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168567349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81"/>
        <p:cNvGrpSpPr/>
        <p:nvPr/>
      </p:nvGrpSpPr>
      <p:grpSpPr>
        <a:xfrm>
          <a:off x="0" y="0"/>
          <a:ext cx="0" cy="0"/>
          <a:chOff x="0" y="0"/>
          <a:chExt cx="0" cy="0"/>
        </a:xfrm>
      </p:grpSpPr>
      <p:sp>
        <p:nvSpPr>
          <p:cNvPr id="82" name="Google Shape;82;p2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83" name="Google Shape;83;p210"/>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2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2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2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a:solidFill>
                  <a:srgbClr val="898989"/>
                </a:solidFill>
                <a:latin typeface="Arial"/>
                <a:ea typeface="Arial"/>
                <a:cs typeface="Arial"/>
                <a:sym typeface="Arial"/>
              </a:defRPr>
            </a:lvl1pPr>
            <a:lvl2pPr marL="0" lvl="1" indent="0" algn="r">
              <a:spcBef>
                <a:spcPts val="0"/>
              </a:spcBef>
              <a:spcAft>
                <a:spcPts val="0"/>
              </a:spcAft>
              <a:buNone/>
              <a:defRPr sz="1200">
                <a:solidFill>
                  <a:srgbClr val="898989"/>
                </a:solidFill>
                <a:latin typeface="Arial"/>
                <a:ea typeface="Arial"/>
                <a:cs typeface="Arial"/>
                <a:sym typeface="Arial"/>
              </a:defRPr>
            </a:lvl2pPr>
            <a:lvl3pPr marL="0" lvl="2" indent="0" algn="r">
              <a:spcBef>
                <a:spcPts val="0"/>
              </a:spcBef>
              <a:spcAft>
                <a:spcPts val="0"/>
              </a:spcAft>
              <a:buNone/>
              <a:defRPr sz="1200">
                <a:solidFill>
                  <a:srgbClr val="898989"/>
                </a:solidFill>
                <a:latin typeface="Arial"/>
                <a:ea typeface="Arial"/>
                <a:cs typeface="Arial"/>
                <a:sym typeface="Arial"/>
              </a:defRPr>
            </a:lvl3pPr>
            <a:lvl4pPr marL="0" lvl="3" indent="0" algn="r">
              <a:spcBef>
                <a:spcPts val="0"/>
              </a:spcBef>
              <a:spcAft>
                <a:spcPts val="0"/>
              </a:spcAft>
              <a:buNone/>
              <a:defRPr sz="1200">
                <a:solidFill>
                  <a:srgbClr val="898989"/>
                </a:solidFill>
                <a:latin typeface="Arial"/>
                <a:ea typeface="Arial"/>
                <a:cs typeface="Arial"/>
                <a:sym typeface="Arial"/>
              </a:defRPr>
            </a:lvl4pPr>
            <a:lvl5pPr marL="0" lvl="4" indent="0" algn="r">
              <a:spcBef>
                <a:spcPts val="0"/>
              </a:spcBef>
              <a:spcAft>
                <a:spcPts val="0"/>
              </a:spcAft>
              <a:buNone/>
              <a:defRPr sz="1200">
                <a:solidFill>
                  <a:srgbClr val="898989"/>
                </a:solidFill>
                <a:latin typeface="Arial"/>
                <a:ea typeface="Arial"/>
                <a:cs typeface="Arial"/>
                <a:sym typeface="Arial"/>
              </a:defRPr>
            </a:lvl5pPr>
            <a:lvl6pPr marL="0" lvl="5" indent="0" algn="r">
              <a:spcBef>
                <a:spcPts val="0"/>
              </a:spcBef>
              <a:spcAft>
                <a:spcPts val="0"/>
              </a:spcAft>
              <a:buNone/>
              <a:defRPr sz="1200">
                <a:solidFill>
                  <a:srgbClr val="898989"/>
                </a:solidFill>
                <a:latin typeface="Arial"/>
                <a:ea typeface="Arial"/>
                <a:cs typeface="Arial"/>
                <a:sym typeface="Arial"/>
              </a:defRPr>
            </a:lvl6pPr>
            <a:lvl7pPr marL="0" lvl="6" indent="0" algn="r">
              <a:spcBef>
                <a:spcPts val="0"/>
              </a:spcBef>
              <a:spcAft>
                <a:spcPts val="0"/>
              </a:spcAft>
              <a:buNone/>
              <a:defRPr sz="1200">
                <a:solidFill>
                  <a:srgbClr val="898989"/>
                </a:solidFill>
                <a:latin typeface="Arial"/>
                <a:ea typeface="Arial"/>
                <a:cs typeface="Arial"/>
                <a:sym typeface="Arial"/>
              </a:defRPr>
            </a:lvl7pPr>
            <a:lvl8pPr marL="0" lvl="7" indent="0" algn="r">
              <a:spcBef>
                <a:spcPts val="0"/>
              </a:spcBef>
              <a:spcAft>
                <a:spcPts val="0"/>
              </a:spcAft>
              <a:buNone/>
              <a:defRPr sz="1200">
                <a:solidFill>
                  <a:srgbClr val="898989"/>
                </a:solidFill>
                <a:latin typeface="Arial"/>
                <a:ea typeface="Arial"/>
                <a:cs typeface="Arial"/>
                <a:sym typeface="Arial"/>
              </a:defRPr>
            </a:lvl8pPr>
            <a:lvl9pPr marL="0" lvl="8" indent="0" algn="r">
              <a:spcBef>
                <a:spcPts val="0"/>
              </a:spcBef>
              <a:spcAft>
                <a:spcPts val="0"/>
              </a:spcAft>
              <a:buNone/>
              <a:defRPr sz="1200">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394656449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87"/>
        <p:cNvGrpSpPr/>
        <p:nvPr/>
      </p:nvGrpSpPr>
      <p:grpSpPr>
        <a:xfrm>
          <a:off x="0" y="0"/>
          <a:ext cx="0" cy="0"/>
          <a:chOff x="0" y="0"/>
          <a:chExt cx="0" cy="0"/>
        </a:xfrm>
      </p:grpSpPr>
      <p:sp>
        <p:nvSpPr>
          <p:cNvPr id="88" name="Google Shape;88;p211"/>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89" name="Google Shape;89;p211"/>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0" name="Google Shape;90;p2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2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p2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a:solidFill>
                  <a:srgbClr val="898989"/>
                </a:solidFill>
                <a:latin typeface="Arial"/>
                <a:ea typeface="Arial"/>
                <a:cs typeface="Arial"/>
                <a:sym typeface="Arial"/>
              </a:defRPr>
            </a:lvl1pPr>
            <a:lvl2pPr marL="0" lvl="1" indent="0" algn="r">
              <a:spcBef>
                <a:spcPts val="0"/>
              </a:spcBef>
              <a:spcAft>
                <a:spcPts val="0"/>
              </a:spcAft>
              <a:buNone/>
              <a:defRPr sz="1200">
                <a:solidFill>
                  <a:srgbClr val="898989"/>
                </a:solidFill>
                <a:latin typeface="Arial"/>
                <a:ea typeface="Arial"/>
                <a:cs typeface="Arial"/>
                <a:sym typeface="Arial"/>
              </a:defRPr>
            </a:lvl2pPr>
            <a:lvl3pPr marL="0" lvl="2" indent="0" algn="r">
              <a:spcBef>
                <a:spcPts val="0"/>
              </a:spcBef>
              <a:spcAft>
                <a:spcPts val="0"/>
              </a:spcAft>
              <a:buNone/>
              <a:defRPr sz="1200">
                <a:solidFill>
                  <a:srgbClr val="898989"/>
                </a:solidFill>
                <a:latin typeface="Arial"/>
                <a:ea typeface="Arial"/>
                <a:cs typeface="Arial"/>
                <a:sym typeface="Arial"/>
              </a:defRPr>
            </a:lvl3pPr>
            <a:lvl4pPr marL="0" lvl="3" indent="0" algn="r">
              <a:spcBef>
                <a:spcPts val="0"/>
              </a:spcBef>
              <a:spcAft>
                <a:spcPts val="0"/>
              </a:spcAft>
              <a:buNone/>
              <a:defRPr sz="1200">
                <a:solidFill>
                  <a:srgbClr val="898989"/>
                </a:solidFill>
                <a:latin typeface="Arial"/>
                <a:ea typeface="Arial"/>
                <a:cs typeface="Arial"/>
                <a:sym typeface="Arial"/>
              </a:defRPr>
            </a:lvl4pPr>
            <a:lvl5pPr marL="0" lvl="4" indent="0" algn="r">
              <a:spcBef>
                <a:spcPts val="0"/>
              </a:spcBef>
              <a:spcAft>
                <a:spcPts val="0"/>
              </a:spcAft>
              <a:buNone/>
              <a:defRPr sz="1200">
                <a:solidFill>
                  <a:srgbClr val="898989"/>
                </a:solidFill>
                <a:latin typeface="Arial"/>
                <a:ea typeface="Arial"/>
                <a:cs typeface="Arial"/>
                <a:sym typeface="Arial"/>
              </a:defRPr>
            </a:lvl5pPr>
            <a:lvl6pPr marL="0" lvl="5" indent="0" algn="r">
              <a:spcBef>
                <a:spcPts val="0"/>
              </a:spcBef>
              <a:spcAft>
                <a:spcPts val="0"/>
              </a:spcAft>
              <a:buNone/>
              <a:defRPr sz="1200">
                <a:solidFill>
                  <a:srgbClr val="898989"/>
                </a:solidFill>
                <a:latin typeface="Arial"/>
                <a:ea typeface="Arial"/>
                <a:cs typeface="Arial"/>
                <a:sym typeface="Arial"/>
              </a:defRPr>
            </a:lvl6pPr>
            <a:lvl7pPr marL="0" lvl="6" indent="0" algn="r">
              <a:spcBef>
                <a:spcPts val="0"/>
              </a:spcBef>
              <a:spcAft>
                <a:spcPts val="0"/>
              </a:spcAft>
              <a:buNone/>
              <a:defRPr sz="1200">
                <a:solidFill>
                  <a:srgbClr val="898989"/>
                </a:solidFill>
                <a:latin typeface="Arial"/>
                <a:ea typeface="Arial"/>
                <a:cs typeface="Arial"/>
                <a:sym typeface="Arial"/>
              </a:defRPr>
            </a:lvl7pPr>
            <a:lvl8pPr marL="0" lvl="7" indent="0" algn="r">
              <a:spcBef>
                <a:spcPts val="0"/>
              </a:spcBef>
              <a:spcAft>
                <a:spcPts val="0"/>
              </a:spcAft>
              <a:buNone/>
              <a:defRPr sz="1200">
                <a:solidFill>
                  <a:srgbClr val="898989"/>
                </a:solidFill>
                <a:latin typeface="Arial"/>
                <a:ea typeface="Arial"/>
                <a:cs typeface="Arial"/>
                <a:sym typeface="Arial"/>
              </a:defRPr>
            </a:lvl8pPr>
            <a:lvl9pPr marL="0" lvl="8" indent="0" algn="r">
              <a:spcBef>
                <a:spcPts val="0"/>
              </a:spcBef>
              <a:spcAft>
                <a:spcPts val="0"/>
              </a:spcAft>
              <a:buNone/>
              <a:defRPr sz="1200">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57179418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userDrawn="1">
  <p:cSld name="Norma_his">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227711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23" name="Google Shape;23;p4"/>
          <p:cNvSpPr txBox="1">
            <a:spLocks noGrp="1"/>
          </p:cNvSpPr>
          <p:nvPr>
            <p:ph type="subTitle" idx="1"/>
          </p:nvPr>
        </p:nvSpPr>
        <p:spPr>
          <a:xfrm>
            <a:off x="952402" y="1609067"/>
            <a:ext cx="10287200" cy="4530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434343"/>
              </a:buClr>
              <a:buSzPts val="1200"/>
              <a:buFont typeface="Anaheim"/>
              <a:buAutoNum type="arabicPeriod"/>
              <a:defRPr sz="2133"/>
            </a:lvl1pPr>
            <a:lvl2pPr lvl="1" rtl="0">
              <a:lnSpc>
                <a:spcPct val="100000"/>
              </a:lnSpc>
              <a:spcBef>
                <a:spcPts val="0"/>
              </a:spcBef>
              <a:spcAft>
                <a:spcPts val="0"/>
              </a:spcAft>
              <a:buClr>
                <a:srgbClr val="434343"/>
              </a:buClr>
              <a:buSzPts val="1200"/>
              <a:buFont typeface="Roboto Condensed Light"/>
              <a:buAutoNum type="alphaLcPeriod"/>
              <a:defRPr sz="2133"/>
            </a:lvl2pPr>
            <a:lvl3pPr lvl="2" rtl="0">
              <a:lnSpc>
                <a:spcPct val="100000"/>
              </a:lnSpc>
              <a:spcBef>
                <a:spcPts val="0"/>
              </a:spcBef>
              <a:spcAft>
                <a:spcPts val="0"/>
              </a:spcAft>
              <a:buClr>
                <a:srgbClr val="434343"/>
              </a:buClr>
              <a:buSzPts val="1200"/>
              <a:buFont typeface="Roboto Condensed Light"/>
              <a:buAutoNum type="romanLcPeriod"/>
              <a:defRPr sz="2133"/>
            </a:lvl3pPr>
            <a:lvl4pPr lvl="3" rtl="0">
              <a:lnSpc>
                <a:spcPct val="100000"/>
              </a:lnSpc>
              <a:spcBef>
                <a:spcPts val="0"/>
              </a:spcBef>
              <a:spcAft>
                <a:spcPts val="0"/>
              </a:spcAft>
              <a:buClr>
                <a:srgbClr val="434343"/>
              </a:buClr>
              <a:buSzPts val="1200"/>
              <a:buFont typeface="Roboto Condensed Light"/>
              <a:buAutoNum type="arabicPeriod"/>
              <a:defRPr sz="2133"/>
            </a:lvl4pPr>
            <a:lvl5pPr lvl="4" rtl="0">
              <a:lnSpc>
                <a:spcPct val="100000"/>
              </a:lnSpc>
              <a:spcBef>
                <a:spcPts val="0"/>
              </a:spcBef>
              <a:spcAft>
                <a:spcPts val="0"/>
              </a:spcAft>
              <a:buClr>
                <a:srgbClr val="434343"/>
              </a:buClr>
              <a:buSzPts val="1200"/>
              <a:buFont typeface="Roboto Condensed Light"/>
              <a:buAutoNum type="alphaLcPeriod"/>
              <a:defRPr sz="2133"/>
            </a:lvl5pPr>
            <a:lvl6pPr lvl="5" rtl="0">
              <a:lnSpc>
                <a:spcPct val="100000"/>
              </a:lnSpc>
              <a:spcBef>
                <a:spcPts val="0"/>
              </a:spcBef>
              <a:spcAft>
                <a:spcPts val="0"/>
              </a:spcAft>
              <a:buClr>
                <a:srgbClr val="434343"/>
              </a:buClr>
              <a:buSzPts val="1200"/>
              <a:buFont typeface="Roboto Condensed Light"/>
              <a:buAutoNum type="romanLcPeriod"/>
              <a:defRPr sz="2133"/>
            </a:lvl6pPr>
            <a:lvl7pPr lvl="6" rtl="0">
              <a:lnSpc>
                <a:spcPct val="100000"/>
              </a:lnSpc>
              <a:spcBef>
                <a:spcPts val="0"/>
              </a:spcBef>
              <a:spcAft>
                <a:spcPts val="0"/>
              </a:spcAft>
              <a:buClr>
                <a:srgbClr val="434343"/>
              </a:buClr>
              <a:buSzPts val="1200"/>
              <a:buFont typeface="Roboto Condensed Light"/>
              <a:buAutoNum type="arabicPeriod"/>
              <a:defRPr sz="2133"/>
            </a:lvl7pPr>
            <a:lvl8pPr lvl="7" rtl="0">
              <a:lnSpc>
                <a:spcPct val="100000"/>
              </a:lnSpc>
              <a:spcBef>
                <a:spcPts val="0"/>
              </a:spcBef>
              <a:spcAft>
                <a:spcPts val="0"/>
              </a:spcAft>
              <a:buClr>
                <a:srgbClr val="434343"/>
              </a:buClr>
              <a:buSzPts val="1200"/>
              <a:buFont typeface="Roboto Condensed Light"/>
              <a:buAutoNum type="alphaLcPeriod"/>
              <a:defRPr sz="2133"/>
            </a:lvl8pPr>
            <a:lvl9pPr lvl="8" rtl="0">
              <a:lnSpc>
                <a:spcPct val="100000"/>
              </a:lnSpc>
              <a:spcBef>
                <a:spcPts val="0"/>
              </a:spcBef>
              <a:spcAft>
                <a:spcPts val="0"/>
              </a:spcAft>
              <a:buClr>
                <a:srgbClr val="434343"/>
              </a:buClr>
              <a:buSzPts val="1200"/>
              <a:buFont typeface="Roboto Condensed Light"/>
              <a:buAutoNum type="romanLcPeriod"/>
              <a:defRPr sz="2133"/>
            </a:lvl9pPr>
          </a:lstStyle>
          <a:p>
            <a:endParaRPr/>
          </a:p>
        </p:txBody>
      </p:sp>
      <p:sp>
        <p:nvSpPr>
          <p:cNvPr id="24" name="Google Shape;24;p4"/>
          <p:cNvSpPr txBox="1">
            <a:spLocks noGrp="1"/>
          </p:cNvSpPr>
          <p:nvPr>
            <p:ph type="title"/>
          </p:nvPr>
        </p:nvSpPr>
        <p:spPr>
          <a:xfrm>
            <a:off x="952402" y="721133"/>
            <a:ext cx="10287200" cy="6240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4"/>
          <p:cNvSpPr/>
          <p:nvPr/>
        </p:nvSpPr>
        <p:spPr>
          <a:xfrm>
            <a:off x="0" y="2600"/>
            <a:ext cx="12191961" cy="457200"/>
          </a:xfrm>
          <a:custGeom>
            <a:avLst/>
            <a:gdLst/>
            <a:ahLst/>
            <a:cxnLst/>
            <a:rect l="l" t="t" r="r" b="b"/>
            <a:pathLst>
              <a:path w="43778" h="1407" extrusionOk="0">
                <a:moveTo>
                  <a:pt x="0" y="0"/>
                </a:moveTo>
                <a:lnTo>
                  <a:pt x="0" y="1406"/>
                </a:lnTo>
                <a:lnTo>
                  <a:pt x="43777" y="1406"/>
                </a:lnTo>
                <a:lnTo>
                  <a:pt x="43777" y="0"/>
                </a:lnTo>
                <a:close/>
              </a:path>
            </a:pathLst>
          </a:custGeom>
          <a:solidFill>
            <a:schemeClr val="dk1"/>
          </a:solidFill>
          <a:ln>
            <a:noFill/>
          </a:ln>
        </p:spPr>
        <p:txBody>
          <a:bodyPr spcFirstLastPara="1" wrap="square" lIns="162491" tIns="162491" rIns="162491" bIns="162491" anchor="ctr" anchorCtr="0">
            <a:noAutofit/>
          </a:bodyPr>
          <a:lstStyle/>
          <a:p>
            <a:pPr marL="0" lvl="0" indent="0" algn="l" rtl="0">
              <a:spcBef>
                <a:spcPts val="0"/>
              </a:spcBef>
              <a:spcAft>
                <a:spcPts val="0"/>
              </a:spcAft>
              <a:buNone/>
            </a:pPr>
            <a:endParaRPr sz="2488"/>
          </a:p>
        </p:txBody>
      </p:sp>
      <p:sp>
        <p:nvSpPr>
          <p:cNvPr id="2" name="Google Shape;8;p1">
            <a:extLst>
              <a:ext uri="{FF2B5EF4-FFF2-40B4-BE49-F238E27FC236}">
                <a16:creationId xmlns:a16="http://schemas.microsoft.com/office/drawing/2014/main" id="{2243E684-F309-D986-6A3A-6F19D99AE56E}"/>
              </a:ext>
            </a:extLst>
          </p:cNvPr>
          <p:cNvSpPr txBox="1">
            <a:spLocks noGrp="1"/>
          </p:cNvSpPr>
          <p:nvPr>
            <p:ph type="sldNum" idx="12"/>
          </p:nvPr>
        </p:nvSpPr>
        <p:spPr>
          <a:xfrm>
            <a:off x="11296612" y="6217623"/>
            <a:ext cx="731600" cy="524800"/>
          </a:xfrm>
          <a:prstGeom prst="rect">
            <a:avLst/>
          </a:prstGeom>
          <a:noFill/>
          <a:ln>
            <a:noFill/>
          </a:ln>
        </p:spPr>
        <p:txBody>
          <a:bodyPr spcFirstLastPara="1" wrap="square" lIns="91425" tIns="91425" rIns="91425" bIns="91425" anchor="ctr" anchorCtr="0">
            <a:noAutofit/>
          </a:bodyPr>
          <a:lstStyle>
            <a:lvl1pPr lvl="0" algn="r">
              <a:buNone/>
              <a:defRPr sz="1777">
                <a:solidFill>
                  <a:schemeClr val="dk2"/>
                </a:solidFill>
              </a:defRPr>
            </a:lvl1pPr>
            <a:lvl2pPr lvl="1" algn="r">
              <a:buNone/>
              <a:defRPr sz="1777">
                <a:solidFill>
                  <a:schemeClr val="dk2"/>
                </a:solidFill>
              </a:defRPr>
            </a:lvl2pPr>
            <a:lvl3pPr lvl="2" algn="r">
              <a:buNone/>
              <a:defRPr sz="1777">
                <a:solidFill>
                  <a:schemeClr val="dk2"/>
                </a:solidFill>
              </a:defRPr>
            </a:lvl3pPr>
            <a:lvl4pPr lvl="3" algn="r">
              <a:buNone/>
              <a:defRPr sz="1777">
                <a:solidFill>
                  <a:schemeClr val="dk2"/>
                </a:solidFill>
              </a:defRPr>
            </a:lvl4pPr>
            <a:lvl5pPr lvl="4" algn="r">
              <a:buNone/>
              <a:defRPr sz="1777">
                <a:solidFill>
                  <a:schemeClr val="dk2"/>
                </a:solidFill>
              </a:defRPr>
            </a:lvl5pPr>
            <a:lvl6pPr lvl="5" algn="r">
              <a:buNone/>
              <a:defRPr sz="1777">
                <a:solidFill>
                  <a:schemeClr val="dk2"/>
                </a:solidFill>
              </a:defRPr>
            </a:lvl6pPr>
            <a:lvl7pPr lvl="6" algn="r">
              <a:buNone/>
              <a:defRPr sz="1777">
                <a:solidFill>
                  <a:schemeClr val="dk2"/>
                </a:solidFill>
              </a:defRPr>
            </a:lvl7pPr>
            <a:lvl8pPr lvl="7" algn="r">
              <a:buNone/>
              <a:defRPr sz="1777">
                <a:solidFill>
                  <a:schemeClr val="dk2"/>
                </a:solidFill>
              </a:defRPr>
            </a:lvl8pPr>
            <a:lvl9pPr lvl="8" algn="r">
              <a:buNone/>
              <a:defRPr sz="1777">
                <a:solidFill>
                  <a:schemeClr val="dk2"/>
                </a:solidFill>
              </a:defRPr>
            </a:lvl9pPr>
          </a:lstStyle>
          <a:p>
            <a:fld id="{00000000-1234-1234-1234-123412341234}" type="slidenum">
              <a:rPr lang="en" smtClean="0"/>
              <a:pPr/>
              <a:t>‹#›</a:t>
            </a:fld>
            <a:endParaRPr lang="en"/>
          </a:p>
        </p:txBody>
      </p:sp>
      <p:sp>
        <p:nvSpPr>
          <p:cNvPr id="3" name="Google Shape;694;p60">
            <a:extLst>
              <a:ext uri="{FF2B5EF4-FFF2-40B4-BE49-F238E27FC236}">
                <a16:creationId xmlns:a16="http://schemas.microsoft.com/office/drawing/2014/main" id="{F0615B79-FA94-A1C4-CACE-A453E314F6E2}"/>
              </a:ext>
            </a:extLst>
          </p:cNvPr>
          <p:cNvSpPr/>
          <p:nvPr userDrawn="1"/>
        </p:nvSpPr>
        <p:spPr>
          <a:xfrm>
            <a:off x="287968" y="148201"/>
            <a:ext cx="130281" cy="123263"/>
          </a:xfrm>
          <a:prstGeom prst="ellipse">
            <a:avLst/>
          </a:prstGeom>
          <a:solidFill>
            <a:schemeClr val="accent6"/>
          </a:solidFill>
          <a:ln>
            <a:noFill/>
          </a:ln>
        </p:spPr>
        <p:txBody>
          <a:bodyPr spcFirstLastPara="1" wrap="square" lIns="162491" tIns="162491" rIns="162491" bIns="162491" anchor="ctr" anchorCtr="0">
            <a:noAutofit/>
          </a:bodyPr>
          <a:lstStyle/>
          <a:p>
            <a:pPr marL="0" lvl="0" indent="0" algn="l" rtl="0">
              <a:spcBef>
                <a:spcPts val="0"/>
              </a:spcBef>
              <a:spcAft>
                <a:spcPts val="0"/>
              </a:spcAft>
              <a:buNone/>
            </a:pPr>
            <a:endParaRPr sz="2488"/>
          </a:p>
        </p:txBody>
      </p:sp>
      <p:sp>
        <p:nvSpPr>
          <p:cNvPr id="4" name="Google Shape;695;p60">
            <a:extLst>
              <a:ext uri="{FF2B5EF4-FFF2-40B4-BE49-F238E27FC236}">
                <a16:creationId xmlns:a16="http://schemas.microsoft.com/office/drawing/2014/main" id="{2A4F4AD0-F46F-EADC-C1A7-49C1D7E6E50F}"/>
              </a:ext>
            </a:extLst>
          </p:cNvPr>
          <p:cNvSpPr/>
          <p:nvPr userDrawn="1"/>
        </p:nvSpPr>
        <p:spPr>
          <a:xfrm>
            <a:off x="636200" y="148201"/>
            <a:ext cx="130282" cy="123263"/>
          </a:xfrm>
          <a:prstGeom prst="ellipse">
            <a:avLst/>
          </a:prstGeom>
          <a:solidFill>
            <a:schemeClr val="accent5"/>
          </a:solidFill>
          <a:ln>
            <a:noFill/>
          </a:ln>
        </p:spPr>
        <p:txBody>
          <a:bodyPr spcFirstLastPara="1" wrap="square" lIns="162491" tIns="162491" rIns="162491" bIns="162491" anchor="ctr" anchorCtr="0">
            <a:noAutofit/>
          </a:bodyPr>
          <a:lstStyle/>
          <a:p>
            <a:pPr marL="0" lvl="0" indent="0" algn="l" rtl="0">
              <a:spcBef>
                <a:spcPts val="0"/>
              </a:spcBef>
              <a:spcAft>
                <a:spcPts val="0"/>
              </a:spcAft>
              <a:buNone/>
            </a:pPr>
            <a:endParaRPr sz="2488"/>
          </a:p>
        </p:txBody>
      </p:sp>
      <p:sp>
        <p:nvSpPr>
          <p:cNvPr id="5" name="Google Shape;696;p60">
            <a:extLst>
              <a:ext uri="{FF2B5EF4-FFF2-40B4-BE49-F238E27FC236}">
                <a16:creationId xmlns:a16="http://schemas.microsoft.com/office/drawing/2014/main" id="{76B2C834-04E3-2238-E783-991633A300EA}"/>
              </a:ext>
            </a:extLst>
          </p:cNvPr>
          <p:cNvSpPr/>
          <p:nvPr userDrawn="1"/>
        </p:nvSpPr>
        <p:spPr>
          <a:xfrm>
            <a:off x="984433" y="148201"/>
            <a:ext cx="130282" cy="123263"/>
          </a:xfrm>
          <a:prstGeom prst="ellipse">
            <a:avLst/>
          </a:prstGeom>
          <a:solidFill>
            <a:schemeClr val="accent3"/>
          </a:solidFill>
          <a:ln>
            <a:noFill/>
          </a:ln>
        </p:spPr>
        <p:txBody>
          <a:bodyPr spcFirstLastPara="1" wrap="square" lIns="162491" tIns="162491" rIns="162491" bIns="162491" anchor="ctr" anchorCtr="0">
            <a:noAutofit/>
          </a:bodyPr>
          <a:lstStyle/>
          <a:p>
            <a:pPr marL="0" lvl="0" indent="0" algn="l" rtl="0">
              <a:spcBef>
                <a:spcPts val="0"/>
              </a:spcBef>
              <a:spcAft>
                <a:spcPts val="0"/>
              </a:spcAft>
              <a:buNone/>
            </a:pPr>
            <a:endParaRPr sz="2488"/>
          </a:p>
        </p:txBody>
      </p:sp>
    </p:spTree>
    <p:extLst>
      <p:ext uri="{BB962C8B-B14F-4D97-AF65-F5344CB8AC3E}">
        <p14:creationId xmlns:p14="http://schemas.microsoft.com/office/powerpoint/2010/main" val="170155999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53CC332-4047-454C-B8FC-2656B6255219}"/>
              </a:ext>
            </a:extLst>
          </p:cNvPr>
          <p:cNvSpPr/>
          <p:nvPr userDrawn="1"/>
        </p:nvSpPr>
        <p:spPr>
          <a:xfrm>
            <a:off x="0" y="0"/>
            <a:ext cx="12192000" cy="66409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dirty="0"/>
          </a:p>
        </p:txBody>
      </p:sp>
      <p:sp>
        <p:nvSpPr>
          <p:cNvPr id="2" name="Title 1">
            <a:extLst>
              <a:ext uri="{FF2B5EF4-FFF2-40B4-BE49-F238E27FC236}">
                <a16:creationId xmlns:a16="http://schemas.microsoft.com/office/drawing/2014/main" id="{495EAC96-FDFF-46EA-87D1-3741B9BD5940}"/>
              </a:ext>
            </a:extLst>
          </p:cNvPr>
          <p:cNvSpPr>
            <a:spLocks noGrp="1"/>
          </p:cNvSpPr>
          <p:nvPr>
            <p:ph type="ctrTitle"/>
          </p:nvPr>
        </p:nvSpPr>
        <p:spPr>
          <a:xfrm>
            <a:off x="1524000" y="1122363"/>
            <a:ext cx="9144000" cy="2387600"/>
          </a:xfrm>
        </p:spPr>
        <p:txBody>
          <a:bodyPr anchor="b"/>
          <a:lstStyle>
            <a:lvl1pPr algn="ctr">
              <a:defRPr sz="6000"/>
            </a:lvl1pPr>
          </a:lstStyle>
          <a:p>
            <a:r>
              <a:rPr lang="ms-MY" dirty="0" err="1"/>
              <a:t>Click</a:t>
            </a:r>
            <a:r>
              <a:rPr lang="ms-MY" dirty="0"/>
              <a:t> to edit </a:t>
            </a:r>
            <a:r>
              <a:rPr lang="ms-MY" dirty="0" err="1"/>
              <a:t>Master</a:t>
            </a:r>
            <a:r>
              <a:rPr lang="ms-MY" dirty="0"/>
              <a:t> </a:t>
            </a:r>
            <a:r>
              <a:rPr lang="ms-MY" dirty="0" err="1"/>
              <a:t>title</a:t>
            </a:r>
            <a:r>
              <a:rPr lang="ms-MY" dirty="0"/>
              <a:t> </a:t>
            </a:r>
            <a:r>
              <a:rPr lang="ms-MY" dirty="0" err="1"/>
              <a:t>style</a:t>
            </a:r>
            <a:endParaRPr lang="ms-MY" dirty="0"/>
          </a:p>
        </p:txBody>
      </p:sp>
      <p:sp>
        <p:nvSpPr>
          <p:cNvPr id="3" name="Subtitle 2">
            <a:extLst>
              <a:ext uri="{FF2B5EF4-FFF2-40B4-BE49-F238E27FC236}">
                <a16:creationId xmlns:a16="http://schemas.microsoft.com/office/drawing/2014/main" id="{23866A32-6F3C-4367-A322-19F9E90241A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ms-MY" dirty="0" err="1"/>
              <a:t>Click</a:t>
            </a:r>
            <a:r>
              <a:rPr lang="ms-MY" dirty="0"/>
              <a:t> to edit </a:t>
            </a:r>
            <a:r>
              <a:rPr lang="ms-MY" dirty="0" err="1"/>
              <a:t>Master</a:t>
            </a:r>
            <a:r>
              <a:rPr lang="ms-MY" dirty="0"/>
              <a:t> </a:t>
            </a:r>
            <a:r>
              <a:rPr lang="ms-MY" dirty="0" err="1"/>
              <a:t>subtitle</a:t>
            </a:r>
            <a:r>
              <a:rPr lang="ms-MY" dirty="0"/>
              <a:t> </a:t>
            </a:r>
            <a:r>
              <a:rPr lang="ms-MY" dirty="0" err="1"/>
              <a:t>style</a:t>
            </a:r>
            <a:endParaRPr lang="ms-MY" dirty="0"/>
          </a:p>
        </p:txBody>
      </p:sp>
      <p:sp>
        <p:nvSpPr>
          <p:cNvPr id="4" name="Date Placeholder 3">
            <a:extLst>
              <a:ext uri="{FF2B5EF4-FFF2-40B4-BE49-F238E27FC236}">
                <a16:creationId xmlns:a16="http://schemas.microsoft.com/office/drawing/2014/main" id="{4C32A150-C1B7-4312-A100-543FB8F702AD}"/>
              </a:ext>
            </a:extLst>
          </p:cNvPr>
          <p:cNvSpPr>
            <a:spLocks noGrp="1"/>
          </p:cNvSpPr>
          <p:nvPr>
            <p:ph type="dt" sz="half" idx="10"/>
          </p:nvPr>
        </p:nvSpPr>
        <p:spPr/>
        <p:txBody>
          <a:bodyPr/>
          <a:lstStyle/>
          <a:p>
            <a:fld id="{C9108636-39EF-498E-B65A-9EBEDB146792}" type="datetimeFigureOut">
              <a:rPr lang="ms-MY" smtClean="0"/>
              <a:t>5/12/2025</a:t>
            </a:fld>
            <a:endParaRPr lang="ms-MY" dirty="0"/>
          </a:p>
        </p:txBody>
      </p:sp>
      <p:sp>
        <p:nvSpPr>
          <p:cNvPr id="5" name="Footer Placeholder 4">
            <a:extLst>
              <a:ext uri="{FF2B5EF4-FFF2-40B4-BE49-F238E27FC236}">
                <a16:creationId xmlns:a16="http://schemas.microsoft.com/office/drawing/2014/main" id="{70FD7622-3C79-4063-92EC-4EA9AFCC750A}"/>
              </a:ext>
            </a:extLst>
          </p:cNvPr>
          <p:cNvSpPr>
            <a:spLocks noGrp="1"/>
          </p:cNvSpPr>
          <p:nvPr>
            <p:ph type="ftr" sz="quarter" idx="11"/>
          </p:nvPr>
        </p:nvSpPr>
        <p:spPr/>
        <p:txBody>
          <a:bodyPr/>
          <a:lstStyle/>
          <a:p>
            <a:endParaRPr lang="ms-MY" dirty="0"/>
          </a:p>
        </p:txBody>
      </p:sp>
      <p:sp>
        <p:nvSpPr>
          <p:cNvPr id="6" name="Slide Number Placeholder 5">
            <a:extLst>
              <a:ext uri="{FF2B5EF4-FFF2-40B4-BE49-F238E27FC236}">
                <a16:creationId xmlns:a16="http://schemas.microsoft.com/office/drawing/2014/main" id="{ABAEE201-F068-4536-AAF2-A1492A282769}"/>
              </a:ext>
            </a:extLst>
          </p:cNvPr>
          <p:cNvSpPr>
            <a:spLocks noGrp="1"/>
          </p:cNvSpPr>
          <p:nvPr>
            <p:ph type="sldNum" sz="quarter" idx="12"/>
          </p:nvPr>
        </p:nvSpPr>
        <p:spPr/>
        <p:txBody>
          <a:bodyPr/>
          <a:lstStyle/>
          <a:p>
            <a:fld id="{A273EADB-D124-4CDF-BAE8-4130DC449969}" type="slidenum">
              <a:rPr lang="ms-MY" smtClean="0"/>
              <a:t>‹#›</a:t>
            </a:fld>
            <a:endParaRPr lang="ms-MY" dirty="0"/>
          </a:p>
        </p:txBody>
      </p:sp>
      <p:pic>
        <p:nvPicPr>
          <p:cNvPr id="8" name="Picture 7">
            <a:extLst>
              <a:ext uri="{FF2B5EF4-FFF2-40B4-BE49-F238E27FC236}">
                <a16:creationId xmlns:a16="http://schemas.microsoft.com/office/drawing/2014/main" id="{40CFEAFF-47DA-41C5-81AD-EBF930274C2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60803" y="303492"/>
            <a:ext cx="2070395" cy="1234363"/>
          </a:xfrm>
          <a:prstGeom prst="rect">
            <a:avLst/>
          </a:prstGeom>
        </p:spPr>
      </p:pic>
      <p:sp>
        <p:nvSpPr>
          <p:cNvPr id="9" name="Rectangle 8">
            <a:extLst>
              <a:ext uri="{FF2B5EF4-FFF2-40B4-BE49-F238E27FC236}">
                <a16:creationId xmlns:a16="http://schemas.microsoft.com/office/drawing/2014/main" id="{E08DE862-9448-49EF-8A34-0435B12AC75C}"/>
              </a:ext>
            </a:extLst>
          </p:cNvPr>
          <p:cNvSpPr/>
          <p:nvPr userDrawn="1"/>
        </p:nvSpPr>
        <p:spPr>
          <a:xfrm>
            <a:off x="0" y="6640944"/>
            <a:ext cx="10584873" cy="217056"/>
          </a:xfrm>
          <a:prstGeom prst="rect">
            <a:avLst/>
          </a:prstGeom>
          <a:solidFill>
            <a:srgbClr val="000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dirty="0"/>
          </a:p>
        </p:txBody>
      </p:sp>
      <p:sp>
        <p:nvSpPr>
          <p:cNvPr id="10" name="Rectangle 9">
            <a:extLst>
              <a:ext uri="{FF2B5EF4-FFF2-40B4-BE49-F238E27FC236}">
                <a16:creationId xmlns:a16="http://schemas.microsoft.com/office/drawing/2014/main" id="{55B1413A-44F1-4531-AAC6-76F79B839D14}"/>
              </a:ext>
            </a:extLst>
          </p:cNvPr>
          <p:cNvSpPr/>
          <p:nvPr userDrawn="1"/>
        </p:nvSpPr>
        <p:spPr>
          <a:xfrm>
            <a:off x="9799782" y="6640946"/>
            <a:ext cx="2392218" cy="21705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dirty="0"/>
          </a:p>
        </p:txBody>
      </p:sp>
      <p:sp>
        <p:nvSpPr>
          <p:cNvPr id="13" name="TextBox 12">
            <a:extLst>
              <a:ext uri="{FF2B5EF4-FFF2-40B4-BE49-F238E27FC236}">
                <a16:creationId xmlns:a16="http://schemas.microsoft.com/office/drawing/2014/main" id="{74C559E4-834B-4DE9-9C35-574CA2836C0E}"/>
              </a:ext>
            </a:extLst>
          </p:cNvPr>
          <p:cNvSpPr txBox="1"/>
          <p:nvPr userDrawn="1"/>
        </p:nvSpPr>
        <p:spPr>
          <a:xfrm>
            <a:off x="117189" y="6588489"/>
            <a:ext cx="2218877" cy="276999"/>
          </a:xfrm>
          <a:prstGeom prst="rect">
            <a:avLst/>
          </a:prstGeom>
          <a:noFill/>
        </p:spPr>
        <p:txBody>
          <a:bodyPr wrap="none" rtlCol="0">
            <a:spAutoFit/>
          </a:bodyPr>
          <a:lstStyle/>
          <a:p>
            <a:r>
              <a:rPr lang="ms-MY" sz="1200" dirty="0">
                <a:solidFill>
                  <a:schemeClr val="bg1"/>
                </a:solidFill>
                <a:latin typeface="Arial Narrow" panose="020B0606020202030204" pitchFamily="34" charset="0"/>
              </a:rPr>
              <a:t>|          Jabatan Digital Negara (JDN)</a:t>
            </a:r>
          </a:p>
        </p:txBody>
      </p:sp>
      <p:pic>
        <p:nvPicPr>
          <p:cNvPr id="12" name="Picture 11">
            <a:extLst>
              <a:ext uri="{FF2B5EF4-FFF2-40B4-BE49-F238E27FC236}">
                <a16:creationId xmlns:a16="http://schemas.microsoft.com/office/drawing/2014/main" id="{7CF9DA7F-F83C-4BE5-B687-3133DD44D30F}"/>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0" y="0"/>
            <a:ext cx="12191999" cy="6857999"/>
          </a:xfrm>
          <a:prstGeom prst="rect">
            <a:avLst/>
          </a:prstGeom>
        </p:spPr>
      </p:pic>
      <p:pic>
        <p:nvPicPr>
          <p:cNvPr id="14" name="Picture 13">
            <a:extLst>
              <a:ext uri="{FF2B5EF4-FFF2-40B4-BE49-F238E27FC236}">
                <a16:creationId xmlns:a16="http://schemas.microsoft.com/office/drawing/2014/main" id="{CCA0A0FE-FB53-4895-8C92-C3B2702658E7}"/>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07127" y="5965241"/>
            <a:ext cx="1525844" cy="600165"/>
          </a:xfrm>
          <a:prstGeom prst="rect">
            <a:avLst/>
          </a:prstGeom>
        </p:spPr>
      </p:pic>
      <p:pic>
        <p:nvPicPr>
          <p:cNvPr id="16" name="Picture 15">
            <a:extLst>
              <a:ext uri="{FF2B5EF4-FFF2-40B4-BE49-F238E27FC236}">
                <a16:creationId xmlns:a16="http://schemas.microsoft.com/office/drawing/2014/main" id="{1BC357EC-E0D3-4901-A150-CF6CD86D69FB}"/>
              </a:ext>
            </a:extLst>
          </p:cNvPr>
          <p:cNvPicPr>
            <a:picLocks noChangeAspect="1"/>
          </p:cNvPicPr>
          <p:nvPr userDrawn="1"/>
        </p:nvPicPr>
        <p:blipFill>
          <a:blip r:embed="rId6"/>
          <a:stretch>
            <a:fillRect/>
          </a:stretch>
        </p:blipFill>
        <p:spPr>
          <a:xfrm>
            <a:off x="9799782" y="6169485"/>
            <a:ext cx="2251217" cy="296821"/>
          </a:xfrm>
          <a:prstGeom prst="rect">
            <a:avLst/>
          </a:prstGeom>
        </p:spPr>
      </p:pic>
    </p:spTree>
    <p:extLst>
      <p:ext uri="{BB962C8B-B14F-4D97-AF65-F5344CB8AC3E}">
        <p14:creationId xmlns:p14="http://schemas.microsoft.com/office/powerpoint/2010/main" val="22220038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D7DBC4B-461C-4068-88E2-27500F94B693}"/>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36934" b="60000"/>
          <a:stretch/>
        </p:blipFill>
        <p:spPr>
          <a:xfrm rot="10800000">
            <a:off x="0" y="5302467"/>
            <a:ext cx="4370664" cy="1559316"/>
          </a:xfrm>
          <a:prstGeom prst="rect">
            <a:avLst/>
          </a:prstGeom>
        </p:spPr>
      </p:pic>
      <p:sp>
        <p:nvSpPr>
          <p:cNvPr id="11" name="Rectangle 10">
            <a:extLst>
              <a:ext uri="{FF2B5EF4-FFF2-40B4-BE49-F238E27FC236}">
                <a16:creationId xmlns:a16="http://schemas.microsoft.com/office/drawing/2014/main" id="{358EE4C1-D4D7-4805-B323-F9DEF8957D22}"/>
              </a:ext>
            </a:extLst>
          </p:cNvPr>
          <p:cNvSpPr/>
          <p:nvPr userDrawn="1"/>
        </p:nvSpPr>
        <p:spPr>
          <a:xfrm>
            <a:off x="0" y="0"/>
            <a:ext cx="838199" cy="568695"/>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3" name="Content Placeholder 2">
            <a:extLst>
              <a:ext uri="{FF2B5EF4-FFF2-40B4-BE49-F238E27FC236}">
                <a16:creationId xmlns:a16="http://schemas.microsoft.com/office/drawing/2014/main" id="{F0F64072-56D3-47F7-895B-DC02E234A5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BBE24BD3-6EFE-4667-8A7C-FB5698A099E1}"/>
              </a:ext>
            </a:extLst>
          </p:cNvPr>
          <p:cNvSpPr>
            <a:spLocks noGrp="1"/>
          </p:cNvSpPr>
          <p:nvPr>
            <p:ph type="dt" sz="half" idx="10"/>
          </p:nvPr>
        </p:nvSpPr>
        <p:spPr/>
        <p:txBody>
          <a:bodyPr/>
          <a:lstStyle/>
          <a:p>
            <a:fld id="{C9108636-39EF-498E-B65A-9EBEDB146792}" type="datetimeFigureOut">
              <a:rPr lang="en-MY" smtClean="0"/>
              <a:t>5/12/2025</a:t>
            </a:fld>
            <a:endParaRPr lang="en-MY"/>
          </a:p>
        </p:txBody>
      </p:sp>
      <p:sp>
        <p:nvSpPr>
          <p:cNvPr id="5" name="Footer Placeholder 4">
            <a:extLst>
              <a:ext uri="{FF2B5EF4-FFF2-40B4-BE49-F238E27FC236}">
                <a16:creationId xmlns:a16="http://schemas.microsoft.com/office/drawing/2014/main" id="{B2E25508-B10D-4A4E-A979-A681E5E7C7B6}"/>
              </a:ext>
            </a:extLst>
          </p:cNvPr>
          <p:cNvSpPr>
            <a:spLocks noGrp="1"/>
          </p:cNvSpPr>
          <p:nvPr>
            <p:ph type="ftr" sz="quarter" idx="11"/>
          </p:nvPr>
        </p:nvSpPr>
        <p:spPr/>
        <p:txBody>
          <a:bodyPr/>
          <a:lstStyle/>
          <a:p>
            <a:endParaRPr lang="en-MY"/>
          </a:p>
        </p:txBody>
      </p:sp>
      <p:sp>
        <p:nvSpPr>
          <p:cNvPr id="9" name="Rectangle 8">
            <a:extLst>
              <a:ext uri="{FF2B5EF4-FFF2-40B4-BE49-F238E27FC236}">
                <a16:creationId xmlns:a16="http://schemas.microsoft.com/office/drawing/2014/main" id="{65339F17-49A3-4C76-B6A0-15209F798620}"/>
              </a:ext>
            </a:extLst>
          </p:cNvPr>
          <p:cNvSpPr/>
          <p:nvPr userDrawn="1"/>
        </p:nvSpPr>
        <p:spPr>
          <a:xfrm>
            <a:off x="0" y="6640944"/>
            <a:ext cx="10584873" cy="217056"/>
          </a:xfrm>
          <a:prstGeom prst="rect">
            <a:avLst/>
          </a:prstGeom>
          <a:solidFill>
            <a:srgbClr val="000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0" name="Rectangle 9">
            <a:extLst>
              <a:ext uri="{FF2B5EF4-FFF2-40B4-BE49-F238E27FC236}">
                <a16:creationId xmlns:a16="http://schemas.microsoft.com/office/drawing/2014/main" id="{3A946925-6B34-4DE7-A8D3-85AAB7EB70D6}"/>
              </a:ext>
            </a:extLst>
          </p:cNvPr>
          <p:cNvSpPr/>
          <p:nvPr userDrawn="1"/>
        </p:nvSpPr>
        <p:spPr>
          <a:xfrm>
            <a:off x="9799782" y="6640946"/>
            <a:ext cx="2392218" cy="21705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3" name="Rectangle 12">
            <a:extLst>
              <a:ext uri="{FF2B5EF4-FFF2-40B4-BE49-F238E27FC236}">
                <a16:creationId xmlns:a16="http://schemas.microsoft.com/office/drawing/2014/main" id="{51E5A7F7-27AD-4332-9972-23255C051DB7}"/>
              </a:ext>
            </a:extLst>
          </p:cNvPr>
          <p:cNvSpPr/>
          <p:nvPr userDrawn="1"/>
        </p:nvSpPr>
        <p:spPr>
          <a:xfrm>
            <a:off x="838200" y="0"/>
            <a:ext cx="11353800" cy="568695"/>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MY" dirty="0">
                <a:solidFill>
                  <a:schemeClr val="tx1"/>
                </a:solidFill>
                <a:latin typeface="Arial" panose="020B0604020202020204" pitchFamily="34" charset="0"/>
                <a:cs typeface="Arial" panose="020B0604020202020204" pitchFamily="34" charset="0"/>
              </a:rPr>
              <a:t> </a:t>
            </a:r>
          </a:p>
        </p:txBody>
      </p:sp>
      <p:sp>
        <p:nvSpPr>
          <p:cNvPr id="2" name="Title 1">
            <a:extLst>
              <a:ext uri="{FF2B5EF4-FFF2-40B4-BE49-F238E27FC236}">
                <a16:creationId xmlns:a16="http://schemas.microsoft.com/office/drawing/2014/main" id="{3A442BE5-B23E-4400-AF35-4137C03E2A98}"/>
              </a:ext>
            </a:extLst>
          </p:cNvPr>
          <p:cNvSpPr>
            <a:spLocks noGrp="1"/>
          </p:cNvSpPr>
          <p:nvPr>
            <p:ph type="title"/>
          </p:nvPr>
        </p:nvSpPr>
        <p:spPr>
          <a:xfrm>
            <a:off x="733812" y="133236"/>
            <a:ext cx="10619988" cy="315912"/>
          </a:xfrm>
        </p:spPr>
        <p:txBody>
          <a:bodyPr>
            <a:noAutofit/>
          </a:bodyPr>
          <a:lstStyle>
            <a:lvl1pPr>
              <a:defRPr sz="2400">
                <a:latin typeface="Arial" panose="020B0604020202020204" pitchFamily="34" charset="0"/>
                <a:cs typeface="Arial" panose="020B0604020202020204" pitchFamily="34" charset="0"/>
              </a:defRPr>
            </a:lvl1pPr>
          </a:lstStyle>
          <a:p>
            <a:r>
              <a:rPr lang="en-US" dirty="0"/>
              <a:t>Click to edit Master title style</a:t>
            </a:r>
            <a:endParaRPr lang="en-MY" dirty="0"/>
          </a:p>
        </p:txBody>
      </p:sp>
      <p:sp>
        <p:nvSpPr>
          <p:cNvPr id="7" name="Flowchart: Preparation 6">
            <a:extLst>
              <a:ext uri="{FF2B5EF4-FFF2-40B4-BE49-F238E27FC236}">
                <a16:creationId xmlns:a16="http://schemas.microsoft.com/office/drawing/2014/main" id="{80A48970-1D93-4566-9EF1-DCAC0291D3BF}"/>
              </a:ext>
            </a:extLst>
          </p:cNvPr>
          <p:cNvSpPr/>
          <p:nvPr userDrawn="1"/>
        </p:nvSpPr>
        <p:spPr>
          <a:xfrm rot="5400000">
            <a:off x="11618047" y="6434050"/>
            <a:ext cx="365124" cy="343949"/>
          </a:xfrm>
          <a:prstGeom prst="flowChartPreparation">
            <a:avLst/>
          </a:prstGeom>
          <a:solidFill>
            <a:schemeClr val="bg1"/>
          </a:solidFill>
          <a:ln w="28575">
            <a:solidFill>
              <a:srgbClr val="000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6" name="Slide Number Placeholder 5">
            <a:extLst>
              <a:ext uri="{FF2B5EF4-FFF2-40B4-BE49-F238E27FC236}">
                <a16:creationId xmlns:a16="http://schemas.microsoft.com/office/drawing/2014/main" id="{3879AEB6-9063-4146-8774-BC0603DC7E11}"/>
              </a:ext>
            </a:extLst>
          </p:cNvPr>
          <p:cNvSpPr>
            <a:spLocks noGrp="1"/>
          </p:cNvSpPr>
          <p:nvPr>
            <p:ph type="sldNum" sz="quarter" idx="12"/>
          </p:nvPr>
        </p:nvSpPr>
        <p:spPr>
          <a:xfrm>
            <a:off x="11605915" y="6423462"/>
            <a:ext cx="389389" cy="365125"/>
          </a:xfrm>
        </p:spPr>
        <p:txBody>
          <a:bodyPr/>
          <a:lstStyle>
            <a:lvl1pPr algn="ctr">
              <a:defRPr sz="1000" b="0">
                <a:latin typeface="Arial" panose="020B0604020202020204" pitchFamily="34" charset="0"/>
                <a:cs typeface="Arial" panose="020B0604020202020204" pitchFamily="34" charset="0"/>
              </a:defRPr>
            </a:lvl1pPr>
          </a:lstStyle>
          <a:p>
            <a:fld id="{A273EADB-D124-4CDF-BAE8-4130DC449969}" type="slidenum">
              <a:rPr lang="en-MY" smtClean="0"/>
              <a:pPr/>
              <a:t>‹#›</a:t>
            </a:fld>
            <a:endParaRPr lang="en-MY" dirty="0"/>
          </a:p>
        </p:txBody>
      </p:sp>
      <p:grpSp>
        <p:nvGrpSpPr>
          <p:cNvPr id="22" name="Group 21">
            <a:extLst>
              <a:ext uri="{FF2B5EF4-FFF2-40B4-BE49-F238E27FC236}">
                <a16:creationId xmlns:a16="http://schemas.microsoft.com/office/drawing/2014/main" id="{A598CED5-723D-4640-9C3C-433D32569507}"/>
              </a:ext>
            </a:extLst>
          </p:cNvPr>
          <p:cNvGrpSpPr/>
          <p:nvPr userDrawn="1"/>
        </p:nvGrpSpPr>
        <p:grpSpPr>
          <a:xfrm>
            <a:off x="167989" y="151331"/>
            <a:ext cx="356699" cy="266031"/>
            <a:chOff x="532301" y="894078"/>
            <a:chExt cx="356699" cy="266031"/>
          </a:xfrm>
        </p:grpSpPr>
        <p:sp>
          <p:nvSpPr>
            <p:cNvPr id="8" name="Rectangle: Rounded Corners 7">
              <a:extLst>
                <a:ext uri="{FF2B5EF4-FFF2-40B4-BE49-F238E27FC236}">
                  <a16:creationId xmlns:a16="http://schemas.microsoft.com/office/drawing/2014/main" id="{96732A57-3537-4D31-ADD6-F74F14CE5BEB}"/>
                </a:ext>
              </a:extLst>
            </p:cNvPr>
            <p:cNvSpPr/>
            <p:nvPr userDrawn="1"/>
          </p:nvSpPr>
          <p:spPr>
            <a:xfrm>
              <a:off x="532301" y="894078"/>
              <a:ext cx="356699" cy="266031"/>
            </a:xfrm>
            <a:prstGeom prst="roundRect">
              <a:avLst>
                <a:gd name="adj" fmla="val 35255"/>
              </a:avLst>
            </a:prstGeom>
            <a:noFill/>
            <a:ln w="19050">
              <a:solidFill>
                <a:srgbClr val="000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cxnSp>
          <p:nvCxnSpPr>
            <p:cNvPr id="15" name="Straight Connector 14">
              <a:extLst>
                <a:ext uri="{FF2B5EF4-FFF2-40B4-BE49-F238E27FC236}">
                  <a16:creationId xmlns:a16="http://schemas.microsoft.com/office/drawing/2014/main" id="{8B9991BC-55C4-47EA-B3ED-6C5888CE41BE}"/>
                </a:ext>
              </a:extLst>
            </p:cNvPr>
            <p:cNvCxnSpPr>
              <a:cxnSpLocks/>
            </p:cNvCxnSpPr>
            <p:nvPr userDrawn="1"/>
          </p:nvCxnSpPr>
          <p:spPr>
            <a:xfrm>
              <a:off x="612055" y="972462"/>
              <a:ext cx="197190" cy="0"/>
            </a:xfrm>
            <a:prstGeom prst="line">
              <a:avLst/>
            </a:prstGeom>
            <a:ln w="19050">
              <a:solidFill>
                <a:srgbClr val="00008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DE46932-DF65-4C64-9BF3-333D9BB30293}"/>
                </a:ext>
              </a:extLst>
            </p:cNvPr>
            <p:cNvCxnSpPr>
              <a:cxnSpLocks/>
            </p:cNvCxnSpPr>
            <p:nvPr userDrawn="1"/>
          </p:nvCxnSpPr>
          <p:spPr>
            <a:xfrm>
              <a:off x="612055" y="1021019"/>
              <a:ext cx="197190" cy="0"/>
            </a:xfrm>
            <a:prstGeom prst="line">
              <a:avLst/>
            </a:prstGeom>
            <a:ln w="19050">
              <a:solidFill>
                <a:srgbClr val="00008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0502C2A-9C3F-4566-AD1B-48BDE64E4E70}"/>
                </a:ext>
              </a:extLst>
            </p:cNvPr>
            <p:cNvCxnSpPr>
              <a:cxnSpLocks/>
            </p:cNvCxnSpPr>
            <p:nvPr userDrawn="1"/>
          </p:nvCxnSpPr>
          <p:spPr>
            <a:xfrm>
              <a:off x="612055" y="1071819"/>
              <a:ext cx="197190" cy="0"/>
            </a:xfrm>
            <a:prstGeom prst="line">
              <a:avLst/>
            </a:prstGeom>
            <a:ln w="19050">
              <a:solidFill>
                <a:srgbClr val="00008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09143557"/>
      </p:ext>
    </p:extLst>
  </p:cSld>
  <p:clrMapOvr>
    <a:masterClrMapping/>
  </p:clrMapOvr>
  <p:hf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58EE4C1-D4D7-4805-B323-F9DEF8957D22}"/>
              </a:ext>
            </a:extLst>
          </p:cNvPr>
          <p:cNvSpPr/>
          <p:nvPr userDrawn="1"/>
        </p:nvSpPr>
        <p:spPr>
          <a:xfrm>
            <a:off x="0" y="0"/>
            <a:ext cx="838199" cy="568695"/>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3" name="Content Placeholder 2">
            <a:extLst>
              <a:ext uri="{FF2B5EF4-FFF2-40B4-BE49-F238E27FC236}">
                <a16:creationId xmlns:a16="http://schemas.microsoft.com/office/drawing/2014/main" id="{F0F64072-56D3-47F7-895B-DC02E234A5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BBE24BD3-6EFE-4667-8A7C-FB5698A099E1}"/>
              </a:ext>
            </a:extLst>
          </p:cNvPr>
          <p:cNvSpPr>
            <a:spLocks noGrp="1"/>
          </p:cNvSpPr>
          <p:nvPr>
            <p:ph type="dt" sz="half" idx="10"/>
          </p:nvPr>
        </p:nvSpPr>
        <p:spPr/>
        <p:txBody>
          <a:bodyPr/>
          <a:lstStyle/>
          <a:p>
            <a:fld id="{C9108636-39EF-498E-B65A-9EBEDB146792}" type="datetimeFigureOut">
              <a:rPr lang="en-MY" smtClean="0"/>
              <a:t>5/12/2025</a:t>
            </a:fld>
            <a:endParaRPr lang="en-MY"/>
          </a:p>
        </p:txBody>
      </p:sp>
      <p:sp>
        <p:nvSpPr>
          <p:cNvPr id="5" name="Footer Placeholder 4">
            <a:extLst>
              <a:ext uri="{FF2B5EF4-FFF2-40B4-BE49-F238E27FC236}">
                <a16:creationId xmlns:a16="http://schemas.microsoft.com/office/drawing/2014/main" id="{B2E25508-B10D-4A4E-A979-A681E5E7C7B6}"/>
              </a:ext>
            </a:extLst>
          </p:cNvPr>
          <p:cNvSpPr>
            <a:spLocks noGrp="1"/>
          </p:cNvSpPr>
          <p:nvPr>
            <p:ph type="ftr" sz="quarter" idx="11"/>
          </p:nvPr>
        </p:nvSpPr>
        <p:spPr/>
        <p:txBody>
          <a:bodyPr/>
          <a:lstStyle/>
          <a:p>
            <a:endParaRPr lang="en-MY"/>
          </a:p>
        </p:txBody>
      </p:sp>
      <p:sp>
        <p:nvSpPr>
          <p:cNvPr id="9" name="Rectangle 8">
            <a:extLst>
              <a:ext uri="{FF2B5EF4-FFF2-40B4-BE49-F238E27FC236}">
                <a16:creationId xmlns:a16="http://schemas.microsoft.com/office/drawing/2014/main" id="{65339F17-49A3-4C76-B6A0-15209F798620}"/>
              </a:ext>
            </a:extLst>
          </p:cNvPr>
          <p:cNvSpPr/>
          <p:nvPr userDrawn="1"/>
        </p:nvSpPr>
        <p:spPr>
          <a:xfrm>
            <a:off x="0" y="6640944"/>
            <a:ext cx="10584873" cy="217056"/>
          </a:xfrm>
          <a:prstGeom prst="rect">
            <a:avLst/>
          </a:prstGeom>
          <a:solidFill>
            <a:srgbClr val="000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0" name="Rectangle 9">
            <a:extLst>
              <a:ext uri="{FF2B5EF4-FFF2-40B4-BE49-F238E27FC236}">
                <a16:creationId xmlns:a16="http://schemas.microsoft.com/office/drawing/2014/main" id="{3A946925-6B34-4DE7-A8D3-85AAB7EB70D6}"/>
              </a:ext>
            </a:extLst>
          </p:cNvPr>
          <p:cNvSpPr/>
          <p:nvPr userDrawn="1"/>
        </p:nvSpPr>
        <p:spPr>
          <a:xfrm>
            <a:off x="9799782" y="6640946"/>
            <a:ext cx="2392218" cy="21705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3" name="Rectangle 12">
            <a:extLst>
              <a:ext uri="{FF2B5EF4-FFF2-40B4-BE49-F238E27FC236}">
                <a16:creationId xmlns:a16="http://schemas.microsoft.com/office/drawing/2014/main" id="{51E5A7F7-27AD-4332-9972-23255C051DB7}"/>
              </a:ext>
            </a:extLst>
          </p:cNvPr>
          <p:cNvSpPr/>
          <p:nvPr userDrawn="1"/>
        </p:nvSpPr>
        <p:spPr>
          <a:xfrm>
            <a:off x="838200" y="0"/>
            <a:ext cx="11353800" cy="568695"/>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MY" dirty="0">
                <a:solidFill>
                  <a:schemeClr val="tx1"/>
                </a:solidFill>
                <a:latin typeface="Arial" panose="020B0604020202020204" pitchFamily="34" charset="0"/>
                <a:cs typeface="Arial" panose="020B0604020202020204" pitchFamily="34" charset="0"/>
              </a:rPr>
              <a:t> </a:t>
            </a:r>
          </a:p>
        </p:txBody>
      </p:sp>
      <p:sp>
        <p:nvSpPr>
          <p:cNvPr id="2" name="Title 1">
            <a:extLst>
              <a:ext uri="{FF2B5EF4-FFF2-40B4-BE49-F238E27FC236}">
                <a16:creationId xmlns:a16="http://schemas.microsoft.com/office/drawing/2014/main" id="{3A442BE5-B23E-4400-AF35-4137C03E2A98}"/>
              </a:ext>
            </a:extLst>
          </p:cNvPr>
          <p:cNvSpPr>
            <a:spLocks noGrp="1"/>
          </p:cNvSpPr>
          <p:nvPr>
            <p:ph type="title"/>
          </p:nvPr>
        </p:nvSpPr>
        <p:spPr>
          <a:xfrm>
            <a:off x="733812" y="133236"/>
            <a:ext cx="10619988" cy="315912"/>
          </a:xfrm>
        </p:spPr>
        <p:txBody>
          <a:bodyPr>
            <a:noAutofit/>
          </a:bodyPr>
          <a:lstStyle>
            <a:lvl1pPr>
              <a:defRPr sz="2400">
                <a:latin typeface="Arial" panose="020B0604020202020204" pitchFamily="34" charset="0"/>
                <a:cs typeface="Arial" panose="020B0604020202020204" pitchFamily="34" charset="0"/>
              </a:defRPr>
            </a:lvl1pPr>
          </a:lstStyle>
          <a:p>
            <a:r>
              <a:rPr lang="en-US" dirty="0"/>
              <a:t>Click to edit Master title style</a:t>
            </a:r>
            <a:endParaRPr lang="en-MY" dirty="0"/>
          </a:p>
        </p:txBody>
      </p:sp>
      <p:sp>
        <p:nvSpPr>
          <p:cNvPr id="7" name="Flowchart: Preparation 6">
            <a:extLst>
              <a:ext uri="{FF2B5EF4-FFF2-40B4-BE49-F238E27FC236}">
                <a16:creationId xmlns:a16="http://schemas.microsoft.com/office/drawing/2014/main" id="{80A48970-1D93-4566-9EF1-DCAC0291D3BF}"/>
              </a:ext>
            </a:extLst>
          </p:cNvPr>
          <p:cNvSpPr/>
          <p:nvPr userDrawn="1"/>
        </p:nvSpPr>
        <p:spPr>
          <a:xfrm rot="5400000">
            <a:off x="11618047" y="6434050"/>
            <a:ext cx="365124" cy="343949"/>
          </a:xfrm>
          <a:prstGeom prst="flowChartPreparation">
            <a:avLst/>
          </a:prstGeom>
          <a:solidFill>
            <a:schemeClr val="bg1"/>
          </a:solidFill>
          <a:ln w="28575">
            <a:solidFill>
              <a:srgbClr val="000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6" name="Slide Number Placeholder 5">
            <a:extLst>
              <a:ext uri="{FF2B5EF4-FFF2-40B4-BE49-F238E27FC236}">
                <a16:creationId xmlns:a16="http://schemas.microsoft.com/office/drawing/2014/main" id="{3879AEB6-9063-4146-8774-BC0603DC7E11}"/>
              </a:ext>
            </a:extLst>
          </p:cNvPr>
          <p:cNvSpPr>
            <a:spLocks noGrp="1"/>
          </p:cNvSpPr>
          <p:nvPr>
            <p:ph type="sldNum" sz="quarter" idx="12"/>
          </p:nvPr>
        </p:nvSpPr>
        <p:spPr>
          <a:xfrm>
            <a:off x="11605915" y="6423462"/>
            <a:ext cx="389389" cy="365125"/>
          </a:xfrm>
        </p:spPr>
        <p:txBody>
          <a:bodyPr/>
          <a:lstStyle>
            <a:lvl1pPr algn="ctr">
              <a:defRPr sz="1000" b="0">
                <a:latin typeface="Arial" panose="020B0604020202020204" pitchFamily="34" charset="0"/>
                <a:cs typeface="Arial" panose="020B0604020202020204" pitchFamily="34" charset="0"/>
              </a:defRPr>
            </a:lvl1pPr>
          </a:lstStyle>
          <a:p>
            <a:fld id="{A273EADB-D124-4CDF-BAE8-4130DC449969}" type="slidenum">
              <a:rPr lang="en-MY" smtClean="0"/>
              <a:pPr/>
              <a:t>‹#›</a:t>
            </a:fld>
            <a:endParaRPr lang="en-MY" dirty="0"/>
          </a:p>
        </p:txBody>
      </p:sp>
      <p:grpSp>
        <p:nvGrpSpPr>
          <p:cNvPr id="22" name="Group 21">
            <a:extLst>
              <a:ext uri="{FF2B5EF4-FFF2-40B4-BE49-F238E27FC236}">
                <a16:creationId xmlns:a16="http://schemas.microsoft.com/office/drawing/2014/main" id="{A598CED5-723D-4640-9C3C-433D32569507}"/>
              </a:ext>
            </a:extLst>
          </p:cNvPr>
          <p:cNvGrpSpPr/>
          <p:nvPr userDrawn="1"/>
        </p:nvGrpSpPr>
        <p:grpSpPr>
          <a:xfrm>
            <a:off x="167989" y="151331"/>
            <a:ext cx="356699" cy="266031"/>
            <a:chOff x="532301" y="894078"/>
            <a:chExt cx="356699" cy="266031"/>
          </a:xfrm>
        </p:grpSpPr>
        <p:sp>
          <p:nvSpPr>
            <p:cNvPr id="8" name="Rectangle: Rounded Corners 7">
              <a:extLst>
                <a:ext uri="{FF2B5EF4-FFF2-40B4-BE49-F238E27FC236}">
                  <a16:creationId xmlns:a16="http://schemas.microsoft.com/office/drawing/2014/main" id="{96732A57-3537-4D31-ADD6-F74F14CE5BEB}"/>
                </a:ext>
              </a:extLst>
            </p:cNvPr>
            <p:cNvSpPr/>
            <p:nvPr userDrawn="1"/>
          </p:nvSpPr>
          <p:spPr>
            <a:xfrm>
              <a:off x="532301" y="894078"/>
              <a:ext cx="356699" cy="266031"/>
            </a:xfrm>
            <a:prstGeom prst="roundRect">
              <a:avLst>
                <a:gd name="adj" fmla="val 35255"/>
              </a:avLst>
            </a:prstGeom>
            <a:noFill/>
            <a:ln w="19050">
              <a:solidFill>
                <a:srgbClr val="000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cxnSp>
          <p:nvCxnSpPr>
            <p:cNvPr id="15" name="Straight Connector 14">
              <a:extLst>
                <a:ext uri="{FF2B5EF4-FFF2-40B4-BE49-F238E27FC236}">
                  <a16:creationId xmlns:a16="http://schemas.microsoft.com/office/drawing/2014/main" id="{8B9991BC-55C4-47EA-B3ED-6C5888CE41BE}"/>
                </a:ext>
              </a:extLst>
            </p:cNvPr>
            <p:cNvCxnSpPr>
              <a:cxnSpLocks/>
            </p:cNvCxnSpPr>
            <p:nvPr userDrawn="1"/>
          </p:nvCxnSpPr>
          <p:spPr>
            <a:xfrm>
              <a:off x="612055" y="972462"/>
              <a:ext cx="197190" cy="0"/>
            </a:xfrm>
            <a:prstGeom prst="line">
              <a:avLst/>
            </a:prstGeom>
            <a:ln w="19050">
              <a:solidFill>
                <a:srgbClr val="00008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DE46932-DF65-4C64-9BF3-333D9BB30293}"/>
                </a:ext>
              </a:extLst>
            </p:cNvPr>
            <p:cNvCxnSpPr>
              <a:cxnSpLocks/>
            </p:cNvCxnSpPr>
            <p:nvPr userDrawn="1"/>
          </p:nvCxnSpPr>
          <p:spPr>
            <a:xfrm>
              <a:off x="612055" y="1021019"/>
              <a:ext cx="197190" cy="0"/>
            </a:xfrm>
            <a:prstGeom prst="line">
              <a:avLst/>
            </a:prstGeom>
            <a:ln w="19050">
              <a:solidFill>
                <a:srgbClr val="00008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0502C2A-9C3F-4566-AD1B-48BDE64E4E70}"/>
                </a:ext>
              </a:extLst>
            </p:cNvPr>
            <p:cNvCxnSpPr>
              <a:cxnSpLocks/>
            </p:cNvCxnSpPr>
            <p:nvPr userDrawn="1"/>
          </p:nvCxnSpPr>
          <p:spPr>
            <a:xfrm>
              <a:off x="612055" y="1071819"/>
              <a:ext cx="197190" cy="0"/>
            </a:xfrm>
            <a:prstGeom prst="line">
              <a:avLst/>
            </a:prstGeom>
            <a:ln w="19050">
              <a:solidFill>
                <a:srgbClr val="000080"/>
              </a:solidFill>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a16="http://schemas.microsoft.com/office/drawing/2014/main" id="{B8BF7217-B872-4F73-83B4-51A3A8F2F140}"/>
              </a:ext>
            </a:extLst>
          </p:cNvPr>
          <p:cNvGrpSpPr/>
          <p:nvPr userDrawn="1"/>
        </p:nvGrpSpPr>
        <p:grpSpPr>
          <a:xfrm>
            <a:off x="11503582" y="228274"/>
            <a:ext cx="453005" cy="125835"/>
            <a:chOff x="1870745" y="1124125"/>
            <a:chExt cx="453005" cy="125835"/>
          </a:xfrm>
        </p:grpSpPr>
        <p:sp>
          <p:nvSpPr>
            <p:cNvPr id="12" name="Oval 11">
              <a:extLst>
                <a:ext uri="{FF2B5EF4-FFF2-40B4-BE49-F238E27FC236}">
                  <a16:creationId xmlns:a16="http://schemas.microsoft.com/office/drawing/2014/main" id="{D2D83F74-6B98-4F5B-84ED-611575AD0729}"/>
                </a:ext>
              </a:extLst>
            </p:cNvPr>
            <p:cNvSpPr/>
            <p:nvPr userDrawn="1"/>
          </p:nvSpPr>
          <p:spPr>
            <a:xfrm>
              <a:off x="1870745" y="1124125"/>
              <a:ext cx="125835" cy="125835"/>
            </a:xfrm>
            <a:prstGeom prst="ellipse">
              <a:avLst/>
            </a:prstGeom>
            <a:solidFill>
              <a:srgbClr val="000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23" name="Oval 22">
              <a:extLst>
                <a:ext uri="{FF2B5EF4-FFF2-40B4-BE49-F238E27FC236}">
                  <a16:creationId xmlns:a16="http://schemas.microsoft.com/office/drawing/2014/main" id="{E1AECFBF-425B-40AB-B888-8A54F0688C82}"/>
                </a:ext>
              </a:extLst>
            </p:cNvPr>
            <p:cNvSpPr/>
            <p:nvPr userDrawn="1"/>
          </p:nvSpPr>
          <p:spPr>
            <a:xfrm>
              <a:off x="2034330" y="1124125"/>
              <a:ext cx="125835" cy="12583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24" name="Oval 23">
              <a:extLst>
                <a:ext uri="{FF2B5EF4-FFF2-40B4-BE49-F238E27FC236}">
                  <a16:creationId xmlns:a16="http://schemas.microsoft.com/office/drawing/2014/main" id="{AA8E90C4-27EB-46A4-9797-2D44A507E07E}"/>
                </a:ext>
              </a:extLst>
            </p:cNvPr>
            <p:cNvSpPr/>
            <p:nvPr userDrawn="1"/>
          </p:nvSpPr>
          <p:spPr>
            <a:xfrm>
              <a:off x="2197915" y="1124125"/>
              <a:ext cx="125835" cy="12583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grpSp>
      <p:sp>
        <p:nvSpPr>
          <p:cNvPr id="25" name="TextBox 24">
            <a:extLst>
              <a:ext uri="{FF2B5EF4-FFF2-40B4-BE49-F238E27FC236}">
                <a16:creationId xmlns:a16="http://schemas.microsoft.com/office/drawing/2014/main" id="{861B6834-7B1B-4F79-8B23-6CEDEE22B38E}"/>
              </a:ext>
            </a:extLst>
          </p:cNvPr>
          <p:cNvSpPr txBox="1"/>
          <p:nvPr userDrawn="1"/>
        </p:nvSpPr>
        <p:spPr>
          <a:xfrm>
            <a:off x="117189" y="6588489"/>
            <a:ext cx="2218877" cy="276999"/>
          </a:xfrm>
          <a:prstGeom prst="rect">
            <a:avLst/>
          </a:prstGeom>
          <a:noFill/>
        </p:spPr>
        <p:txBody>
          <a:bodyPr wrap="none" rtlCol="0">
            <a:spAutoFit/>
          </a:bodyPr>
          <a:lstStyle/>
          <a:p>
            <a:r>
              <a:rPr lang="en-MY" sz="1200" dirty="0">
                <a:solidFill>
                  <a:schemeClr val="bg1"/>
                </a:solidFill>
                <a:latin typeface="Arial Narrow" panose="020B0606020202030204" pitchFamily="34" charset="0"/>
              </a:rPr>
              <a:t>|          </a:t>
            </a:r>
            <a:r>
              <a:rPr lang="en-MY" sz="1200" dirty="0" err="1">
                <a:solidFill>
                  <a:schemeClr val="bg1"/>
                </a:solidFill>
                <a:latin typeface="Arial Narrow" panose="020B0606020202030204" pitchFamily="34" charset="0"/>
              </a:rPr>
              <a:t>Jabatan</a:t>
            </a:r>
            <a:r>
              <a:rPr lang="en-MY" sz="1200" dirty="0">
                <a:solidFill>
                  <a:schemeClr val="bg1"/>
                </a:solidFill>
                <a:latin typeface="Arial Narrow" panose="020B0606020202030204" pitchFamily="34" charset="0"/>
              </a:rPr>
              <a:t> Digital Negara (JDN)</a:t>
            </a:r>
          </a:p>
        </p:txBody>
      </p:sp>
      <p:pic>
        <p:nvPicPr>
          <p:cNvPr id="26" name="Picture 25">
            <a:extLst>
              <a:ext uri="{FF2B5EF4-FFF2-40B4-BE49-F238E27FC236}">
                <a16:creationId xmlns:a16="http://schemas.microsoft.com/office/drawing/2014/main" id="{025BDC89-0C15-4C41-B858-CED36F3CECB1}"/>
              </a:ext>
            </a:extLst>
          </p:cNvPr>
          <p:cNvPicPr>
            <a:picLocks noChangeAspect="1"/>
          </p:cNvPicPr>
          <p:nvPr userDrawn="1"/>
        </p:nvPicPr>
        <p:blipFill>
          <a:blip r:embed="rId2"/>
          <a:stretch>
            <a:fillRect/>
          </a:stretch>
        </p:blipFill>
        <p:spPr>
          <a:xfrm>
            <a:off x="25389" y="3294514"/>
            <a:ext cx="4739652" cy="3341990"/>
          </a:xfrm>
          <a:prstGeom prst="rect">
            <a:avLst/>
          </a:prstGeom>
        </p:spPr>
      </p:pic>
    </p:spTree>
    <p:extLst>
      <p:ext uri="{BB962C8B-B14F-4D97-AF65-F5344CB8AC3E}">
        <p14:creationId xmlns:p14="http://schemas.microsoft.com/office/powerpoint/2010/main" val="1563088468"/>
      </p:ext>
    </p:extLst>
  </p:cSld>
  <p:clrMapOvr>
    <a:masterClrMapping/>
  </p:clrMapOvr>
  <p:hf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D7DBC4B-461C-4068-88E2-27500F94B693}"/>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36934" b="60000"/>
          <a:stretch/>
        </p:blipFill>
        <p:spPr>
          <a:xfrm rot="10800000">
            <a:off x="0" y="5302467"/>
            <a:ext cx="4370664" cy="1559316"/>
          </a:xfrm>
          <a:prstGeom prst="rect">
            <a:avLst/>
          </a:prstGeom>
        </p:spPr>
      </p:pic>
      <p:sp>
        <p:nvSpPr>
          <p:cNvPr id="11" name="Rectangle 10">
            <a:extLst>
              <a:ext uri="{FF2B5EF4-FFF2-40B4-BE49-F238E27FC236}">
                <a16:creationId xmlns:a16="http://schemas.microsoft.com/office/drawing/2014/main" id="{358EE4C1-D4D7-4805-B323-F9DEF8957D22}"/>
              </a:ext>
            </a:extLst>
          </p:cNvPr>
          <p:cNvSpPr/>
          <p:nvPr userDrawn="1"/>
        </p:nvSpPr>
        <p:spPr>
          <a:xfrm>
            <a:off x="244604" y="0"/>
            <a:ext cx="593596" cy="568695"/>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3" name="Content Placeholder 2">
            <a:extLst>
              <a:ext uri="{FF2B5EF4-FFF2-40B4-BE49-F238E27FC236}">
                <a16:creationId xmlns:a16="http://schemas.microsoft.com/office/drawing/2014/main" id="{F0F64072-56D3-47F7-895B-DC02E234A5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BBE24BD3-6EFE-4667-8A7C-FB5698A099E1}"/>
              </a:ext>
            </a:extLst>
          </p:cNvPr>
          <p:cNvSpPr>
            <a:spLocks noGrp="1"/>
          </p:cNvSpPr>
          <p:nvPr>
            <p:ph type="dt" sz="half" idx="10"/>
          </p:nvPr>
        </p:nvSpPr>
        <p:spPr/>
        <p:txBody>
          <a:bodyPr/>
          <a:lstStyle/>
          <a:p>
            <a:fld id="{C9108636-39EF-498E-B65A-9EBEDB146792}" type="datetimeFigureOut">
              <a:rPr lang="en-MY" smtClean="0"/>
              <a:t>5/12/2025</a:t>
            </a:fld>
            <a:endParaRPr lang="en-MY"/>
          </a:p>
        </p:txBody>
      </p:sp>
      <p:sp>
        <p:nvSpPr>
          <p:cNvPr id="5" name="Footer Placeholder 4">
            <a:extLst>
              <a:ext uri="{FF2B5EF4-FFF2-40B4-BE49-F238E27FC236}">
                <a16:creationId xmlns:a16="http://schemas.microsoft.com/office/drawing/2014/main" id="{B2E25508-B10D-4A4E-A979-A681E5E7C7B6}"/>
              </a:ext>
            </a:extLst>
          </p:cNvPr>
          <p:cNvSpPr>
            <a:spLocks noGrp="1"/>
          </p:cNvSpPr>
          <p:nvPr>
            <p:ph type="ftr" sz="quarter" idx="11"/>
          </p:nvPr>
        </p:nvSpPr>
        <p:spPr/>
        <p:txBody>
          <a:bodyPr/>
          <a:lstStyle/>
          <a:p>
            <a:endParaRPr lang="en-MY"/>
          </a:p>
        </p:txBody>
      </p:sp>
      <p:pic>
        <p:nvPicPr>
          <p:cNvPr id="8" name="Picture 7">
            <a:extLst>
              <a:ext uri="{FF2B5EF4-FFF2-40B4-BE49-F238E27FC236}">
                <a16:creationId xmlns:a16="http://schemas.microsoft.com/office/drawing/2014/main" id="{CBDF18F8-FC53-4663-A3D7-17FF3219711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7048"/>
            <a:ext cx="489208" cy="562925"/>
          </a:xfrm>
          <a:prstGeom prst="rect">
            <a:avLst/>
          </a:prstGeom>
        </p:spPr>
      </p:pic>
      <p:sp>
        <p:nvSpPr>
          <p:cNvPr id="9" name="Rectangle 8">
            <a:extLst>
              <a:ext uri="{FF2B5EF4-FFF2-40B4-BE49-F238E27FC236}">
                <a16:creationId xmlns:a16="http://schemas.microsoft.com/office/drawing/2014/main" id="{65339F17-49A3-4C76-B6A0-15209F798620}"/>
              </a:ext>
            </a:extLst>
          </p:cNvPr>
          <p:cNvSpPr/>
          <p:nvPr userDrawn="1"/>
        </p:nvSpPr>
        <p:spPr>
          <a:xfrm>
            <a:off x="0" y="6640944"/>
            <a:ext cx="10584873" cy="217056"/>
          </a:xfrm>
          <a:prstGeom prst="rect">
            <a:avLst/>
          </a:prstGeom>
          <a:solidFill>
            <a:srgbClr val="000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0" name="Rectangle 9">
            <a:extLst>
              <a:ext uri="{FF2B5EF4-FFF2-40B4-BE49-F238E27FC236}">
                <a16:creationId xmlns:a16="http://schemas.microsoft.com/office/drawing/2014/main" id="{3A946925-6B34-4DE7-A8D3-85AAB7EB70D6}"/>
              </a:ext>
            </a:extLst>
          </p:cNvPr>
          <p:cNvSpPr/>
          <p:nvPr userDrawn="1"/>
        </p:nvSpPr>
        <p:spPr>
          <a:xfrm>
            <a:off x="9799782" y="6640946"/>
            <a:ext cx="2392218" cy="21705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3" name="Rectangle 12">
            <a:extLst>
              <a:ext uri="{FF2B5EF4-FFF2-40B4-BE49-F238E27FC236}">
                <a16:creationId xmlns:a16="http://schemas.microsoft.com/office/drawing/2014/main" id="{51E5A7F7-27AD-4332-9972-23255C051DB7}"/>
              </a:ext>
            </a:extLst>
          </p:cNvPr>
          <p:cNvSpPr/>
          <p:nvPr userDrawn="1"/>
        </p:nvSpPr>
        <p:spPr>
          <a:xfrm>
            <a:off x="838200" y="0"/>
            <a:ext cx="11353800" cy="568695"/>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MY" dirty="0">
                <a:solidFill>
                  <a:schemeClr val="tx1"/>
                </a:solidFill>
                <a:latin typeface="Arial" panose="020B0604020202020204" pitchFamily="34" charset="0"/>
                <a:cs typeface="Arial" panose="020B0604020202020204" pitchFamily="34" charset="0"/>
              </a:rPr>
              <a:t> </a:t>
            </a:r>
          </a:p>
        </p:txBody>
      </p:sp>
      <p:sp>
        <p:nvSpPr>
          <p:cNvPr id="2" name="Title 1">
            <a:extLst>
              <a:ext uri="{FF2B5EF4-FFF2-40B4-BE49-F238E27FC236}">
                <a16:creationId xmlns:a16="http://schemas.microsoft.com/office/drawing/2014/main" id="{3A442BE5-B23E-4400-AF35-4137C03E2A98}"/>
              </a:ext>
            </a:extLst>
          </p:cNvPr>
          <p:cNvSpPr>
            <a:spLocks noGrp="1"/>
          </p:cNvSpPr>
          <p:nvPr>
            <p:ph type="title"/>
          </p:nvPr>
        </p:nvSpPr>
        <p:spPr>
          <a:xfrm>
            <a:off x="733812" y="133236"/>
            <a:ext cx="10619988" cy="315912"/>
          </a:xfrm>
        </p:spPr>
        <p:txBody>
          <a:bodyPr>
            <a:noAutofit/>
          </a:bodyPr>
          <a:lstStyle>
            <a:lvl1pPr>
              <a:defRPr sz="2400">
                <a:latin typeface="Arial" panose="020B0604020202020204" pitchFamily="34" charset="0"/>
                <a:cs typeface="Arial" panose="020B0604020202020204" pitchFamily="34" charset="0"/>
              </a:defRPr>
            </a:lvl1pPr>
          </a:lstStyle>
          <a:p>
            <a:r>
              <a:rPr lang="en-US" dirty="0"/>
              <a:t>Click to edit Master title style</a:t>
            </a:r>
            <a:endParaRPr lang="en-MY" dirty="0"/>
          </a:p>
        </p:txBody>
      </p:sp>
      <p:sp>
        <p:nvSpPr>
          <p:cNvPr id="7" name="Flowchart: Preparation 6">
            <a:extLst>
              <a:ext uri="{FF2B5EF4-FFF2-40B4-BE49-F238E27FC236}">
                <a16:creationId xmlns:a16="http://schemas.microsoft.com/office/drawing/2014/main" id="{80A48970-1D93-4566-9EF1-DCAC0291D3BF}"/>
              </a:ext>
            </a:extLst>
          </p:cNvPr>
          <p:cNvSpPr/>
          <p:nvPr userDrawn="1"/>
        </p:nvSpPr>
        <p:spPr>
          <a:xfrm rot="5400000">
            <a:off x="11618047" y="6434050"/>
            <a:ext cx="365124" cy="343949"/>
          </a:xfrm>
          <a:prstGeom prst="flowChartPreparation">
            <a:avLst/>
          </a:prstGeom>
          <a:solidFill>
            <a:schemeClr val="bg1"/>
          </a:solidFill>
          <a:ln w="28575">
            <a:solidFill>
              <a:srgbClr val="000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6" name="Slide Number Placeholder 5">
            <a:extLst>
              <a:ext uri="{FF2B5EF4-FFF2-40B4-BE49-F238E27FC236}">
                <a16:creationId xmlns:a16="http://schemas.microsoft.com/office/drawing/2014/main" id="{3879AEB6-9063-4146-8774-BC0603DC7E11}"/>
              </a:ext>
            </a:extLst>
          </p:cNvPr>
          <p:cNvSpPr>
            <a:spLocks noGrp="1"/>
          </p:cNvSpPr>
          <p:nvPr>
            <p:ph type="sldNum" sz="quarter" idx="12"/>
          </p:nvPr>
        </p:nvSpPr>
        <p:spPr>
          <a:xfrm>
            <a:off x="11605915" y="6423462"/>
            <a:ext cx="389389" cy="365125"/>
          </a:xfrm>
        </p:spPr>
        <p:txBody>
          <a:bodyPr/>
          <a:lstStyle>
            <a:lvl1pPr algn="ctr">
              <a:defRPr sz="1000" b="0">
                <a:latin typeface="Arial" panose="020B0604020202020204" pitchFamily="34" charset="0"/>
                <a:cs typeface="Arial" panose="020B0604020202020204" pitchFamily="34" charset="0"/>
              </a:defRPr>
            </a:lvl1pPr>
          </a:lstStyle>
          <a:p>
            <a:fld id="{A273EADB-D124-4CDF-BAE8-4130DC449969}" type="slidenum">
              <a:rPr lang="en-MY" smtClean="0"/>
              <a:pPr/>
              <a:t>‹#›</a:t>
            </a:fld>
            <a:endParaRPr lang="en-MY" dirty="0"/>
          </a:p>
        </p:txBody>
      </p:sp>
    </p:spTree>
    <p:extLst>
      <p:ext uri="{BB962C8B-B14F-4D97-AF65-F5344CB8AC3E}">
        <p14:creationId xmlns:p14="http://schemas.microsoft.com/office/powerpoint/2010/main" val="3664033926"/>
      </p:ext>
    </p:extLst>
  </p:cSld>
  <p:clrMapOvr>
    <a:masterClrMapping/>
  </p:clrMapOvr>
  <p:hf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063DF-903C-4AF8-A940-586EA479C7F0}"/>
              </a:ext>
            </a:extLst>
          </p:cNvPr>
          <p:cNvSpPr>
            <a:spLocks noGrp="1"/>
          </p:cNvSpPr>
          <p:nvPr>
            <p:ph type="title" hasCustomPrompt="1"/>
          </p:nvPr>
        </p:nvSpPr>
        <p:spPr>
          <a:xfrm>
            <a:off x="831850" y="1709738"/>
            <a:ext cx="10515600" cy="2613025"/>
          </a:xfrm>
        </p:spPr>
        <p:txBody>
          <a:bodyPr anchor="b"/>
          <a:lstStyle>
            <a:lvl1pPr algn="ctr">
              <a:defRPr sz="6000">
                <a:latin typeface="Arial" panose="020B0604020202020204" pitchFamily="34" charset="0"/>
                <a:cs typeface="Arial" panose="020B0604020202020204" pitchFamily="34" charset="0"/>
              </a:defRPr>
            </a:lvl1pPr>
          </a:lstStyle>
          <a:p>
            <a:r>
              <a:rPr lang="en-US" dirty="0"/>
              <a:t>TERIMA KASIH</a:t>
            </a:r>
            <a:endParaRPr lang="en-MY" dirty="0"/>
          </a:p>
        </p:txBody>
      </p:sp>
      <p:sp>
        <p:nvSpPr>
          <p:cNvPr id="3" name="Text Placeholder 2">
            <a:extLst>
              <a:ext uri="{FF2B5EF4-FFF2-40B4-BE49-F238E27FC236}">
                <a16:creationId xmlns:a16="http://schemas.microsoft.com/office/drawing/2014/main" id="{5ADBF04A-BD4B-49E7-B42C-C339389CC66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B3BD0AB-F882-4270-A737-C64435DFA137}"/>
              </a:ext>
            </a:extLst>
          </p:cNvPr>
          <p:cNvSpPr>
            <a:spLocks noGrp="1"/>
          </p:cNvSpPr>
          <p:nvPr>
            <p:ph type="dt" sz="half" idx="10"/>
          </p:nvPr>
        </p:nvSpPr>
        <p:spPr/>
        <p:txBody>
          <a:bodyPr/>
          <a:lstStyle/>
          <a:p>
            <a:fld id="{C9108636-39EF-498E-B65A-9EBEDB146792}" type="datetimeFigureOut">
              <a:rPr lang="en-MY" smtClean="0"/>
              <a:t>5/12/2025</a:t>
            </a:fld>
            <a:endParaRPr lang="en-MY"/>
          </a:p>
        </p:txBody>
      </p:sp>
      <p:sp>
        <p:nvSpPr>
          <p:cNvPr id="5" name="Footer Placeholder 4">
            <a:extLst>
              <a:ext uri="{FF2B5EF4-FFF2-40B4-BE49-F238E27FC236}">
                <a16:creationId xmlns:a16="http://schemas.microsoft.com/office/drawing/2014/main" id="{24B30C9B-120D-4EC9-8FC2-A30F53A88E77}"/>
              </a:ext>
            </a:extLst>
          </p:cNvPr>
          <p:cNvSpPr>
            <a:spLocks noGrp="1"/>
          </p:cNvSpPr>
          <p:nvPr>
            <p:ph type="ftr" sz="quarter" idx="11"/>
          </p:nvPr>
        </p:nvSpPr>
        <p:spPr/>
        <p:txBody>
          <a:bodyPr/>
          <a:lstStyle/>
          <a:p>
            <a:endParaRPr lang="en-MY" dirty="0"/>
          </a:p>
        </p:txBody>
      </p:sp>
      <p:sp>
        <p:nvSpPr>
          <p:cNvPr id="6" name="Slide Number Placeholder 5">
            <a:extLst>
              <a:ext uri="{FF2B5EF4-FFF2-40B4-BE49-F238E27FC236}">
                <a16:creationId xmlns:a16="http://schemas.microsoft.com/office/drawing/2014/main" id="{95CA3F7A-CB6D-4022-97CE-59F6EE366F02}"/>
              </a:ext>
            </a:extLst>
          </p:cNvPr>
          <p:cNvSpPr>
            <a:spLocks noGrp="1"/>
          </p:cNvSpPr>
          <p:nvPr>
            <p:ph type="sldNum" sz="quarter" idx="12"/>
          </p:nvPr>
        </p:nvSpPr>
        <p:spPr/>
        <p:txBody>
          <a:bodyPr/>
          <a:lstStyle/>
          <a:p>
            <a:fld id="{A273EADB-D124-4CDF-BAE8-4130DC449969}" type="slidenum">
              <a:rPr lang="en-MY" smtClean="0"/>
              <a:t>‹#›</a:t>
            </a:fld>
            <a:endParaRPr lang="en-MY"/>
          </a:p>
        </p:txBody>
      </p:sp>
      <p:sp>
        <p:nvSpPr>
          <p:cNvPr id="7" name="Rectangle 6">
            <a:extLst>
              <a:ext uri="{FF2B5EF4-FFF2-40B4-BE49-F238E27FC236}">
                <a16:creationId xmlns:a16="http://schemas.microsoft.com/office/drawing/2014/main" id="{67C2F3AA-0B14-49E7-935B-D9042A6B8396}"/>
              </a:ext>
            </a:extLst>
          </p:cNvPr>
          <p:cNvSpPr/>
          <p:nvPr userDrawn="1"/>
        </p:nvSpPr>
        <p:spPr>
          <a:xfrm>
            <a:off x="0" y="6278879"/>
            <a:ext cx="12192000" cy="579121"/>
          </a:xfrm>
          <a:prstGeom prst="rect">
            <a:avLst/>
          </a:prstGeom>
          <a:solidFill>
            <a:srgbClr val="000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8" name="Rectangle 7">
            <a:extLst>
              <a:ext uri="{FF2B5EF4-FFF2-40B4-BE49-F238E27FC236}">
                <a16:creationId xmlns:a16="http://schemas.microsoft.com/office/drawing/2014/main" id="{F98F729C-ADE0-4786-B39E-993F10E7A87C}"/>
              </a:ext>
            </a:extLst>
          </p:cNvPr>
          <p:cNvSpPr/>
          <p:nvPr userDrawn="1"/>
        </p:nvSpPr>
        <p:spPr>
          <a:xfrm>
            <a:off x="9799782" y="6278880"/>
            <a:ext cx="2392218" cy="5791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pic>
        <p:nvPicPr>
          <p:cNvPr id="10" name="Picture 9">
            <a:extLst>
              <a:ext uri="{FF2B5EF4-FFF2-40B4-BE49-F238E27FC236}">
                <a16:creationId xmlns:a16="http://schemas.microsoft.com/office/drawing/2014/main" id="{D9BE303A-ACED-4D74-BF06-16F9AE69388E}"/>
              </a:ext>
            </a:extLst>
          </p:cNvPr>
          <p:cNvPicPr>
            <a:picLocks noChangeAspect="1"/>
          </p:cNvPicPr>
          <p:nvPr userDrawn="1"/>
        </p:nvPicPr>
        <p:blipFill>
          <a:blip r:embed="rId3"/>
          <a:stretch>
            <a:fillRect/>
          </a:stretch>
        </p:blipFill>
        <p:spPr>
          <a:xfrm>
            <a:off x="2799448" y="6366101"/>
            <a:ext cx="397592" cy="397592"/>
          </a:xfrm>
          <a:prstGeom prst="rect">
            <a:avLst/>
          </a:prstGeom>
        </p:spPr>
      </p:pic>
      <p:sp>
        <p:nvSpPr>
          <p:cNvPr id="11" name="TextBox 10">
            <a:extLst>
              <a:ext uri="{FF2B5EF4-FFF2-40B4-BE49-F238E27FC236}">
                <a16:creationId xmlns:a16="http://schemas.microsoft.com/office/drawing/2014/main" id="{48D428DC-3223-4DF3-9CCF-81D9D81421AC}"/>
              </a:ext>
            </a:extLst>
          </p:cNvPr>
          <p:cNvSpPr txBox="1"/>
          <p:nvPr userDrawn="1"/>
        </p:nvSpPr>
        <p:spPr>
          <a:xfrm>
            <a:off x="5598699" y="6421068"/>
            <a:ext cx="1334055" cy="307777"/>
          </a:xfrm>
          <a:prstGeom prst="rect">
            <a:avLst/>
          </a:prstGeom>
          <a:noFill/>
        </p:spPr>
        <p:txBody>
          <a:bodyPr wrap="square">
            <a:spAutoFit/>
          </a:bodyPr>
          <a:lstStyle/>
          <a:p>
            <a:r>
              <a:rPr lang="en-MY" sz="1400" dirty="0">
                <a:solidFill>
                  <a:schemeClr val="bg1"/>
                </a:solidFill>
                <a:latin typeface="Arial Narrow" panose="020B0606020202030204" pitchFamily="34" charset="0"/>
              </a:rPr>
              <a:t>/</a:t>
            </a:r>
            <a:r>
              <a:rPr lang="en-MY" sz="1400" dirty="0" err="1">
                <a:solidFill>
                  <a:schemeClr val="bg1"/>
                </a:solidFill>
                <a:latin typeface="Arial Narrow" panose="020B0606020202030204" pitchFamily="34" charset="0"/>
              </a:rPr>
              <a:t>JDigitalNegara</a:t>
            </a:r>
            <a:endParaRPr lang="en-MY" sz="1400" dirty="0">
              <a:solidFill>
                <a:schemeClr val="bg1"/>
              </a:solidFill>
              <a:latin typeface="Arial Narrow" panose="020B0606020202030204" pitchFamily="34" charset="0"/>
            </a:endParaRPr>
          </a:p>
        </p:txBody>
      </p:sp>
      <p:sp>
        <p:nvSpPr>
          <p:cNvPr id="12" name="TextBox 11">
            <a:extLst>
              <a:ext uri="{FF2B5EF4-FFF2-40B4-BE49-F238E27FC236}">
                <a16:creationId xmlns:a16="http://schemas.microsoft.com/office/drawing/2014/main" id="{70572C38-5D75-46F4-BE63-BA0751E06C33}"/>
              </a:ext>
            </a:extLst>
          </p:cNvPr>
          <p:cNvSpPr txBox="1"/>
          <p:nvPr userDrawn="1"/>
        </p:nvSpPr>
        <p:spPr>
          <a:xfrm>
            <a:off x="7540991" y="6426935"/>
            <a:ext cx="1623483" cy="307777"/>
          </a:xfrm>
          <a:prstGeom prst="rect">
            <a:avLst/>
          </a:prstGeom>
          <a:noFill/>
        </p:spPr>
        <p:txBody>
          <a:bodyPr wrap="square">
            <a:spAutoFit/>
          </a:bodyPr>
          <a:lstStyle/>
          <a:p>
            <a:r>
              <a:rPr lang="en-MY" sz="1400" dirty="0">
                <a:solidFill>
                  <a:schemeClr val="bg1"/>
                </a:solidFill>
                <a:latin typeface="Arial Narrow" panose="020B0606020202030204" pitchFamily="34" charset="0"/>
              </a:rPr>
              <a:t>/</a:t>
            </a:r>
            <a:r>
              <a:rPr lang="en-MY" sz="1400" dirty="0" err="1">
                <a:solidFill>
                  <a:schemeClr val="bg1"/>
                </a:solidFill>
                <a:latin typeface="Arial Narrow" panose="020B0606020202030204" pitchFamily="34" charset="0"/>
              </a:rPr>
              <a:t>jabatandigitalnegara</a:t>
            </a:r>
            <a:r>
              <a:rPr lang="en-MY" sz="1400" dirty="0">
                <a:solidFill>
                  <a:schemeClr val="bg1"/>
                </a:solidFill>
                <a:latin typeface="Arial Narrow" panose="020B0606020202030204" pitchFamily="34" charset="0"/>
              </a:rPr>
              <a:t>/</a:t>
            </a:r>
          </a:p>
        </p:txBody>
      </p:sp>
      <p:sp>
        <p:nvSpPr>
          <p:cNvPr id="13" name="TextBox 12">
            <a:extLst>
              <a:ext uri="{FF2B5EF4-FFF2-40B4-BE49-F238E27FC236}">
                <a16:creationId xmlns:a16="http://schemas.microsoft.com/office/drawing/2014/main" id="{F1D49B58-742A-4C5A-8296-BEA21B071758}"/>
              </a:ext>
            </a:extLst>
          </p:cNvPr>
          <p:cNvSpPr txBox="1"/>
          <p:nvPr userDrawn="1"/>
        </p:nvSpPr>
        <p:spPr>
          <a:xfrm>
            <a:off x="9696181" y="6421068"/>
            <a:ext cx="2240903" cy="307777"/>
          </a:xfrm>
          <a:prstGeom prst="rect">
            <a:avLst/>
          </a:prstGeom>
          <a:noFill/>
        </p:spPr>
        <p:txBody>
          <a:bodyPr wrap="square">
            <a:spAutoFit/>
          </a:bodyPr>
          <a:lstStyle/>
          <a:p>
            <a:r>
              <a:rPr lang="en-MY" sz="1400" dirty="0">
                <a:solidFill>
                  <a:schemeClr val="bg1"/>
                </a:solidFill>
                <a:latin typeface="Arial Narrow" panose="020B0606020202030204" pitchFamily="34" charset="0"/>
              </a:rPr>
              <a:t>@JABATANDIGITALNEGARA</a:t>
            </a:r>
          </a:p>
        </p:txBody>
      </p:sp>
      <p:pic>
        <p:nvPicPr>
          <p:cNvPr id="14" name="Picture 16" descr="File:Instagram logo 2016.svg - Wikimedia Commons">
            <a:extLst>
              <a:ext uri="{FF2B5EF4-FFF2-40B4-BE49-F238E27FC236}">
                <a16:creationId xmlns:a16="http://schemas.microsoft.com/office/drawing/2014/main" id="{F58E4C46-9E89-4E37-B813-7F5332ADE4B8}"/>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106408" y="6355423"/>
            <a:ext cx="407182" cy="408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a:extLst>
              <a:ext uri="{FF2B5EF4-FFF2-40B4-BE49-F238E27FC236}">
                <a16:creationId xmlns:a16="http://schemas.microsoft.com/office/drawing/2014/main" id="{DB0CB2FD-1206-4A9C-9E75-5C91FD6792DF}"/>
              </a:ext>
            </a:extLst>
          </p:cNvPr>
          <p:cNvPicPr>
            <a:picLocks noChangeAspect="1"/>
          </p:cNvPicPr>
          <p:nvPr userDrawn="1"/>
        </p:nvPicPr>
        <p:blipFill>
          <a:blip r:embed="rId5">
            <a:lum bright="70000" contrast="-70000"/>
          </a:blip>
          <a:stretch>
            <a:fillRect/>
          </a:stretch>
        </p:blipFill>
        <p:spPr>
          <a:xfrm>
            <a:off x="441232" y="6332971"/>
            <a:ext cx="408269" cy="408269"/>
          </a:xfrm>
          <a:prstGeom prst="rect">
            <a:avLst/>
          </a:prstGeom>
        </p:spPr>
      </p:pic>
      <p:sp>
        <p:nvSpPr>
          <p:cNvPr id="16" name="TextBox 15">
            <a:extLst>
              <a:ext uri="{FF2B5EF4-FFF2-40B4-BE49-F238E27FC236}">
                <a16:creationId xmlns:a16="http://schemas.microsoft.com/office/drawing/2014/main" id="{FCD71752-0972-4BE5-AFB7-5A6F0F63E9E7}"/>
              </a:ext>
            </a:extLst>
          </p:cNvPr>
          <p:cNvSpPr txBox="1"/>
          <p:nvPr userDrawn="1"/>
        </p:nvSpPr>
        <p:spPr>
          <a:xfrm>
            <a:off x="849338" y="6402786"/>
            <a:ext cx="1896559" cy="307777"/>
          </a:xfrm>
          <a:prstGeom prst="rect">
            <a:avLst/>
          </a:prstGeom>
          <a:noFill/>
        </p:spPr>
        <p:txBody>
          <a:bodyPr wrap="square">
            <a:spAutoFit/>
          </a:bodyPr>
          <a:lstStyle/>
          <a:p>
            <a:r>
              <a:rPr lang="en-MY" sz="1400" dirty="0">
                <a:solidFill>
                  <a:schemeClr val="bg1"/>
                </a:solidFill>
                <a:latin typeface="Arial Narrow" panose="020B0606020202030204" pitchFamily="34" charset="0"/>
              </a:rPr>
              <a:t>https://www.jdn.gov.my</a:t>
            </a:r>
          </a:p>
        </p:txBody>
      </p:sp>
      <p:sp>
        <p:nvSpPr>
          <p:cNvPr id="17" name="TextBox 16">
            <a:extLst>
              <a:ext uri="{FF2B5EF4-FFF2-40B4-BE49-F238E27FC236}">
                <a16:creationId xmlns:a16="http://schemas.microsoft.com/office/drawing/2014/main" id="{B0C5E87D-A47B-4051-B352-627AFDE55461}"/>
              </a:ext>
            </a:extLst>
          </p:cNvPr>
          <p:cNvSpPr txBox="1"/>
          <p:nvPr userDrawn="1"/>
        </p:nvSpPr>
        <p:spPr>
          <a:xfrm>
            <a:off x="3250591" y="6426935"/>
            <a:ext cx="1867963" cy="307777"/>
          </a:xfrm>
          <a:prstGeom prst="rect">
            <a:avLst/>
          </a:prstGeom>
          <a:noFill/>
        </p:spPr>
        <p:txBody>
          <a:bodyPr wrap="square">
            <a:spAutoFit/>
          </a:bodyPr>
          <a:lstStyle/>
          <a:p>
            <a:r>
              <a:rPr lang="ms-MY" sz="1400" dirty="0">
                <a:solidFill>
                  <a:schemeClr val="bg1"/>
                </a:solidFill>
                <a:latin typeface="Arial Narrow" panose="020B0606020202030204" pitchFamily="34" charset="0"/>
                <a:ea typeface="Calibri" panose="020F0502020204030204" pitchFamily="34" charset="0"/>
              </a:rPr>
              <a:t>/JabatanDigitalNegara/</a:t>
            </a:r>
            <a:endParaRPr lang="en-MY" sz="1400" dirty="0">
              <a:solidFill>
                <a:schemeClr val="bg1"/>
              </a:solidFill>
            </a:endParaRPr>
          </a:p>
        </p:txBody>
      </p:sp>
      <p:pic>
        <p:nvPicPr>
          <p:cNvPr id="18" name="Picture 12">
            <a:extLst>
              <a:ext uri="{FF2B5EF4-FFF2-40B4-BE49-F238E27FC236}">
                <a16:creationId xmlns:a16="http://schemas.microsoft.com/office/drawing/2014/main" id="{2E1AB29D-0D28-4E17-B3AC-D3C6140EBA8A}"/>
              </a:ext>
            </a:extLst>
          </p:cNvPr>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8929574" y="6112340"/>
            <a:ext cx="1192582" cy="89443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0F327F96-B1D1-4DE0-A9BE-7DB3DC5054F4}"/>
              </a:ext>
            </a:extLst>
          </p:cNvPr>
          <p:cNvPicPr>
            <a:picLocks noChangeAspect="1"/>
          </p:cNvPicPr>
          <p:nvPr userDrawn="1"/>
        </p:nvPicPr>
        <p:blipFill>
          <a:blip r:embed="rId7"/>
          <a:stretch>
            <a:fillRect/>
          </a:stretch>
        </p:blipFill>
        <p:spPr>
          <a:xfrm>
            <a:off x="5247160" y="6404401"/>
            <a:ext cx="338790" cy="338790"/>
          </a:xfrm>
          <a:prstGeom prst="rect">
            <a:avLst/>
          </a:prstGeom>
        </p:spPr>
      </p:pic>
    </p:spTree>
    <p:extLst>
      <p:ext uri="{BB962C8B-B14F-4D97-AF65-F5344CB8AC3E}">
        <p14:creationId xmlns:p14="http://schemas.microsoft.com/office/powerpoint/2010/main" val="47484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ms-MY"/>
          </a:p>
        </p:txBody>
      </p:sp>
      <p:sp>
        <p:nvSpPr>
          <p:cNvPr id="3" name="Date Placeholder 2"/>
          <p:cNvSpPr>
            <a:spLocks noGrp="1"/>
          </p:cNvSpPr>
          <p:nvPr>
            <p:ph type="dt" sz="half" idx="10"/>
          </p:nvPr>
        </p:nvSpPr>
        <p:spPr/>
        <p:txBody>
          <a:bodyPr/>
          <a:lstStyle/>
          <a:p>
            <a:endParaRPr lang="ms-MY"/>
          </a:p>
        </p:txBody>
      </p:sp>
      <p:sp>
        <p:nvSpPr>
          <p:cNvPr id="4" name="Footer Placeholder 3"/>
          <p:cNvSpPr>
            <a:spLocks noGrp="1"/>
          </p:cNvSpPr>
          <p:nvPr>
            <p:ph type="ftr" sz="quarter" idx="11"/>
          </p:nvPr>
        </p:nvSpPr>
        <p:spPr/>
        <p:txBody>
          <a:bodyPr/>
          <a:lstStyle/>
          <a:p>
            <a:endParaRPr lang="ms-MY"/>
          </a:p>
        </p:txBody>
      </p:sp>
      <p:sp>
        <p:nvSpPr>
          <p:cNvPr id="5" name="Slide Number Placeholder 4"/>
          <p:cNvSpPr>
            <a:spLocks noGrp="1"/>
          </p:cNvSpPr>
          <p:nvPr>
            <p:ph type="sldNum" sz="quarter" idx="12"/>
          </p:nvPr>
        </p:nvSpPr>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240948689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4C6F6-0F51-48E5-B5B7-0BBAC047EC9B}"/>
              </a:ext>
            </a:extLst>
          </p:cNvPr>
          <p:cNvSpPr>
            <a:spLocks noGrp="1"/>
          </p:cNvSpPr>
          <p:nvPr>
            <p:ph type="title"/>
          </p:nvPr>
        </p:nvSpPr>
        <p:spPr/>
        <p:txBody>
          <a:bodyPr/>
          <a:lstStyle/>
          <a:p>
            <a:r>
              <a:rPr lang="en-US"/>
              <a:t>Click to edit Master title style</a:t>
            </a:r>
            <a:endParaRPr lang="en-MY"/>
          </a:p>
        </p:txBody>
      </p:sp>
      <p:sp>
        <p:nvSpPr>
          <p:cNvPr id="3" name="Content Placeholder 2">
            <a:extLst>
              <a:ext uri="{FF2B5EF4-FFF2-40B4-BE49-F238E27FC236}">
                <a16:creationId xmlns:a16="http://schemas.microsoft.com/office/drawing/2014/main" id="{5EA2A8B4-BD19-4B7A-A105-975F951B906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Content Placeholder 3">
            <a:extLst>
              <a:ext uri="{FF2B5EF4-FFF2-40B4-BE49-F238E27FC236}">
                <a16:creationId xmlns:a16="http://schemas.microsoft.com/office/drawing/2014/main" id="{515FBAD3-CF84-4784-960B-F7AEC410739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5" name="Date Placeholder 4">
            <a:extLst>
              <a:ext uri="{FF2B5EF4-FFF2-40B4-BE49-F238E27FC236}">
                <a16:creationId xmlns:a16="http://schemas.microsoft.com/office/drawing/2014/main" id="{EDE3DA53-3C90-46A1-87D7-093D3D849B31}"/>
              </a:ext>
            </a:extLst>
          </p:cNvPr>
          <p:cNvSpPr>
            <a:spLocks noGrp="1"/>
          </p:cNvSpPr>
          <p:nvPr>
            <p:ph type="dt" sz="half" idx="10"/>
          </p:nvPr>
        </p:nvSpPr>
        <p:spPr/>
        <p:txBody>
          <a:bodyPr/>
          <a:lstStyle/>
          <a:p>
            <a:fld id="{C9108636-39EF-498E-B65A-9EBEDB146792}" type="datetimeFigureOut">
              <a:rPr lang="en-MY" smtClean="0"/>
              <a:t>5/12/2025</a:t>
            </a:fld>
            <a:endParaRPr lang="en-MY"/>
          </a:p>
        </p:txBody>
      </p:sp>
      <p:sp>
        <p:nvSpPr>
          <p:cNvPr id="6" name="Footer Placeholder 5">
            <a:extLst>
              <a:ext uri="{FF2B5EF4-FFF2-40B4-BE49-F238E27FC236}">
                <a16:creationId xmlns:a16="http://schemas.microsoft.com/office/drawing/2014/main" id="{39618DA5-9B8E-4F60-A264-03C71E582C0C}"/>
              </a:ext>
            </a:extLst>
          </p:cNvPr>
          <p:cNvSpPr>
            <a:spLocks noGrp="1"/>
          </p:cNvSpPr>
          <p:nvPr>
            <p:ph type="ftr" sz="quarter" idx="11"/>
          </p:nvPr>
        </p:nvSpPr>
        <p:spPr/>
        <p:txBody>
          <a:bodyPr/>
          <a:lstStyle/>
          <a:p>
            <a:endParaRPr lang="en-MY"/>
          </a:p>
        </p:txBody>
      </p:sp>
      <p:sp>
        <p:nvSpPr>
          <p:cNvPr id="7" name="Slide Number Placeholder 6">
            <a:extLst>
              <a:ext uri="{FF2B5EF4-FFF2-40B4-BE49-F238E27FC236}">
                <a16:creationId xmlns:a16="http://schemas.microsoft.com/office/drawing/2014/main" id="{6927CD33-0AED-45D3-9FF5-7FD38210AD8C}"/>
              </a:ext>
            </a:extLst>
          </p:cNvPr>
          <p:cNvSpPr>
            <a:spLocks noGrp="1"/>
          </p:cNvSpPr>
          <p:nvPr>
            <p:ph type="sldNum" sz="quarter" idx="12"/>
          </p:nvPr>
        </p:nvSpPr>
        <p:spPr/>
        <p:txBody>
          <a:bodyPr/>
          <a:lstStyle/>
          <a:p>
            <a:fld id="{A273EADB-D124-4CDF-BAE8-4130DC449969}" type="slidenum">
              <a:rPr lang="en-MY" smtClean="0"/>
              <a:t>‹#›</a:t>
            </a:fld>
            <a:endParaRPr lang="en-MY"/>
          </a:p>
        </p:txBody>
      </p:sp>
    </p:spTree>
    <p:extLst>
      <p:ext uri="{BB962C8B-B14F-4D97-AF65-F5344CB8AC3E}">
        <p14:creationId xmlns:p14="http://schemas.microsoft.com/office/powerpoint/2010/main" val="210025203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A9E35-688B-4DDD-A2C9-E8DF6CE1B1B8}"/>
              </a:ext>
            </a:extLst>
          </p:cNvPr>
          <p:cNvSpPr>
            <a:spLocks noGrp="1"/>
          </p:cNvSpPr>
          <p:nvPr>
            <p:ph type="title"/>
          </p:nvPr>
        </p:nvSpPr>
        <p:spPr>
          <a:xfrm>
            <a:off x="839788" y="365125"/>
            <a:ext cx="10515600" cy="1325563"/>
          </a:xfrm>
        </p:spPr>
        <p:txBody>
          <a:bodyPr/>
          <a:lstStyle/>
          <a:p>
            <a:r>
              <a:rPr lang="en-US"/>
              <a:t>Click to edit Master title style</a:t>
            </a:r>
            <a:endParaRPr lang="en-MY"/>
          </a:p>
        </p:txBody>
      </p:sp>
      <p:sp>
        <p:nvSpPr>
          <p:cNvPr id="3" name="Text Placeholder 2">
            <a:extLst>
              <a:ext uri="{FF2B5EF4-FFF2-40B4-BE49-F238E27FC236}">
                <a16:creationId xmlns:a16="http://schemas.microsoft.com/office/drawing/2014/main" id="{DB2402DA-2DFF-4DCA-98D8-DD5D20EDF4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9E95E07-094B-42E4-9616-5A8B6D6EC2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5" name="Text Placeholder 4">
            <a:extLst>
              <a:ext uri="{FF2B5EF4-FFF2-40B4-BE49-F238E27FC236}">
                <a16:creationId xmlns:a16="http://schemas.microsoft.com/office/drawing/2014/main" id="{BE24F616-AD67-4162-B98B-8020C18073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86136E4-81F9-4C11-A2AD-98BF25690E0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7" name="Date Placeholder 6">
            <a:extLst>
              <a:ext uri="{FF2B5EF4-FFF2-40B4-BE49-F238E27FC236}">
                <a16:creationId xmlns:a16="http://schemas.microsoft.com/office/drawing/2014/main" id="{4BEB3F6E-2069-4596-B985-B74340555824}"/>
              </a:ext>
            </a:extLst>
          </p:cNvPr>
          <p:cNvSpPr>
            <a:spLocks noGrp="1"/>
          </p:cNvSpPr>
          <p:nvPr>
            <p:ph type="dt" sz="half" idx="10"/>
          </p:nvPr>
        </p:nvSpPr>
        <p:spPr/>
        <p:txBody>
          <a:bodyPr/>
          <a:lstStyle/>
          <a:p>
            <a:fld id="{C9108636-39EF-498E-B65A-9EBEDB146792}" type="datetimeFigureOut">
              <a:rPr lang="en-MY" smtClean="0"/>
              <a:t>5/12/2025</a:t>
            </a:fld>
            <a:endParaRPr lang="en-MY"/>
          </a:p>
        </p:txBody>
      </p:sp>
      <p:sp>
        <p:nvSpPr>
          <p:cNvPr id="8" name="Footer Placeholder 7">
            <a:extLst>
              <a:ext uri="{FF2B5EF4-FFF2-40B4-BE49-F238E27FC236}">
                <a16:creationId xmlns:a16="http://schemas.microsoft.com/office/drawing/2014/main" id="{7B331B8F-14CE-496D-A14C-36809A228BF1}"/>
              </a:ext>
            </a:extLst>
          </p:cNvPr>
          <p:cNvSpPr>
            <a:spLocks noGrp="1"/>
          </p:cNvSpPr>
          <p:nvPr>
            <p:ph type="ftr" sz="quarter" idx="11"/>
          </p:nvPr>
        </p:nvSpPr>
        <p:spPr/>
        <p:txBody>
          <a:bodyPr/>
          <a:lstStyle/>
          <a:p>
            <a:endParaRPr lang="en-MY"/>
          </a:p>
        </p:txBody>
      </p:sp>
      <p:sp>
        <p:nvSpPr>
          <p:cNvPr id="9" name="Slide Number Placeholder 8">
            <a:extLst>
              <a:ext uri="{FF2B5EF4-FFF2-40B4-BE49-F238E27FC236}">
                <a16:creationId xmlns:a16="http://schemas.microsoft.com/office/drawing/2014/main" id="{C373FB6F-BD28-4301-9000-D59324168B9E}"/>
              </a:ext>
            </a:extLst>
          </p:cNvPr>
          <p:cNvSpPr>
            <a:spLocks noGrp="1"/>
          </p:cNvSpPr>
          <p:nvPr>
            <p:ph type="sldNum" sz="quarter" idx="12"/>
          </p:nvPr>
        </p:nvSpPr>
        <p:spPr/>
        <p:txBody>
          <a:bodyPr/>
          <a:lstStyle/>
          <a:p>
            <a:fld id="{A273EADB-D124-4CDF-BAE8-4130DC449969}" type="slidenum">
              <a:rPr lang="en-MY" smtClean="0"/>
              <a:t>‹#›</a:t>
            </a:fld>
            <a:endParaRPr lang="en-MY"/>
          </a:p>
        </p:txBody>
      </p:sp>
    </p:spTree>
    <p:extLst>
      <p:ext uri="{BB962C8B-B14F-4D97-AF65-F5344CB8AC3E}">
        <p14:creationId xmlns:p14="http://schemas.microsoft.com/office/powerpoint/2010/main" val="282501785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3A244-2ECD-4667-BA35-A827A476E6D9}"/>
              </a:ext>
            </a:extLst>
          </p:cNvPr>
          <p:cNvSpPr>
            <a:spLocks noGrp="1"/>
          </p:cNvSpPr>
          <p:nvPr>
            <p:ph type="title"/>
          </p:nvPr>
        </p:nvSpPr>
        <p:spPr/>
        <p:txBody>
          <a:bodyPr/>
          <a:lstStyle/>
          <a:p>
            <a:r>
              <a:rPr lang="en-US"/>
              <a:t>Click to edit Master title style</a:t>
            </a:r>
            <a:endParaRPr lang="en-MY"/>
          </a:p>
        </p:txBody>
      </p:sp>
      <p:sp>
        <p:nvSpPr>
          <p:cNvPr id="3" name="Date Placeholder 2">
            <a:extLst>
              <a:ext uri="{FF2B5EF4-FFF2-40B4-BE49-F238E27FC236}">
                <a16:creationId xmlns:a16="http://schemas.microsoft.com/office/drawing/2014/main" id="{88C9A5A4-A987-49C7-A0F0-6D3ED4EB1CBE}"/>
              </a:ext>
            </a:extLst>
          </p:cNvPr>
          <p:cNvSpPr>
            <a:spLocks noGrp="1"/>
          </p:cNvSpPr>
          <p:nvPr>
            <p:ph type="dt" sz="half" idx="10"/>
          </p:nvPr>
        </p:nvSpPr>
        <p:spPr/>
        <p:txBody>
          <a:bodyPr/>
          <a:lstStyle/>
          <a:p>
            <a:fld id="{C9108636-39EF-498E-B65A-9EBEDB146792}" type="datetimeFigureOut">
              <a:rPr lang="en-MY" smtClean="0"/>
              <a:t>5/12/2025</a:t>
            </a:fld>
            <a:endParaRPr lang="en-MY"/>
          </a:p>
        </p:txBody>
      </p:sp>
      <p:sp>
        <p:nvSpPr>
          <p:cNvPr id="4" name="Footer Placeholder 3">
            <a:extLst>
              <a:ext uri="{FF2B5EF4-FFF2-40B4-BE49-F238E27FC236}">
                <a16:creationId xmlns:a16="http://schemas.microsoft.com/office/drawing/2014/main" id="{49AC8FA9-A24F-4152-96AC-000E1BFC6D52}"/>
              </a:ext>
            </a:extLst>
          </p:cNvPr>
          <p:cNvSpPr>
            <a:spLocks noGrp="1"/>
          </p:cNvSpPr>
          <p:nvPr>
            <p:ph type="ftr" sz="quarter" idx="11"/>
          </p:nvPr>
        </p:nvSpPr>
        <p:spPr/>
        <p:txBody>
          <a:bodyPr/>
          <a:lstStyle/>
          <a:p>
            <a:endParaRPr lang="en-MY"/>
          </a:p>
        </p:txBody>
      </p:sp>
      <p:sp>
        <p:nvSpPr>
          <p:cNvPr id="5" name="Slide Number Placeholder 4">
            <a:extLst>
              <a:ext uri="{FF2B5EF4-FFF2-40B4-BE49-F238E27FC236}">
                <a16:creationId xmlns:a16="http://schemas.microsoft.com/office/drawing/2014/main" id="{9D4909E6-DB25-4517-AB09-E2B20F6EF419}"/>
              </a:ext>
            </a:extLst>
          </p:cNvPr>
          <p:cNvSpPr>
            <a:spLocks noGrp="1"/>
          </p:cNvSpPr>
          <p:nvPr>
            <p:ph type="sldNum" sz="quarter" idx="12"/>
          </p:nvPr>
        </p:nvSpPr>
        <p:spPr/>
        <p:txBody>
          <a:bodyPr/>
          <a:lstStyle/>
          <a:p>
            <a:fld id="{A273EADB-D124-4CDF-BAE8-4130DC449969}" type="slidenum">
              <a:rPr lang="en-MY" smtClean="0"/>
              <a:t>‹#›</a:t>
            </a:fld>
            <a:endParaRPr lang="en-MY"/>
          </a:p>
        </p:txBody>
      </p:sp>
    </p:spTree>
    <p:extLst>
      <p:ext uri="{BB962C8B-B14F-4D97-AF65-F5344CB8AC3E}">
        <p14:creationId xmlns:p14="http://schemas.microsoft.com/office/powerpoint/2010/main" val="28771264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1D5380-9D28-4007-8ADB-9F867794841A}"/>
              </a:ext>
            </a:extLst>
          </p:cNvPr>
          <p:cNvSpPr>
            <a:spLocks noGrp="1"/>
          </p:cNvSpPr>
          <p:nvPr>
            <p:ph type="dt" sz="half" idx="10"/>
          </p:nvPr>
        </p:nvSpPr>
        <p:spPr/>
        <p:txBody>
          <a:bodyPr/>
          <a:lstStyle/>
          <a:p>
            <a:fld id="{C9108636-39EF-498E-B65A-9EBEDB146792}" type="datetimeFigureOut">
              <a:rPr lang="en-MY" smtClean="0"/>
              <a:t>5/12/2025</a:t>
            </a:fld>
            <a:endParaRPr lang="en-MY"/>
          </a:p>
        </p:txBody>
      </p:sp>
      <p:sp>
        <p:nvSpPr>
          <p:cNvPr id="3" name="Footer Placeholder 2">
            <a:extLst>
              <a:ext uri="{FF2B5EF4-FFF2-40B4-BE49-F238E27FC236}">
                <a16:creationId xmlns:a16="http://schemas.microsoft.com/office/drawing/2014/main" id="{32D1C449-3522-4687-A7DA-B94E2E359B5F}"/>
              </a:ext>
            </a:extLst>
          </p:cNvPr>
          <p:cNvSpPr>
            <a:spLocks noGrp="1"/>
          </p:cNvSpPr>
          <p:nvPr>
            <p:ph type="ftr" sz="quarter" idx="11"/>
          </p:nvPr>
        </p:nvSpPr>
        <p:spPr/>
        <p:txBody>
          <a:bodyPr/>
          <a:lstStyle/>
          <a:p>
            <a:endParaRPr lang="en-MY"/>
          </a:p>
        </p:txBody>
      </p:sp>
      <p:sp>
        <p:nvSpPr>
          <p:cNvPr id="4" name="Slide Number Placeholder 3">
            <a:extLst>
              <a:ext uri="{FF2B5EF4-FFF2-40B4-BE49-F238E27FC236}">
                <a16:creationId xmlns:a16="http://schemas.microsoft.com/office/drawing/2014/main" id="{07029108-D2C6-4998-819C-5ACAE901E22C}"/>
              </a:ext>
            </a:extLst>
          </p:cNvPr>
          <p:cNvSpPr>
            <a:spLocks noGrp="1"/>
          </p:cNvSpPr>
          <p:nvPr>
            <p:ph type="sldNum" sz="quarter" idx="12"/>
          </p:nvPr>
        </p:nvSpPr>
        <p:spPr/>
        <p:txBody>
          <a:bodyPr/>
          <a:lstStyle/>
          <a:p>
            <a:fld id="{A273EADB-D124-4CDF-BAE8-4130DC449969}" type="slidenum">
              <a:rPr lang="en-MY" smtClean="0"/>
              <a:t>‹#›</a:t>
            </a:fld>
            <a:endParaRPr lang="en-MY"/>
          </a:p>
        </p:txBody>
      </p:sp>
    </p:spTree>
    <p:extLst>
      <p:ext uri="{BB962C8B-B14F-4D97-AF65-F5344CB8AC3E}">
        <p14:creationId xmlns:p14="http://schemas.microsoft.com/office/powerpoint/2010/main" val="84677800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2B602-C7FE-4295-B667-37465BA3B4E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MY"/>
          </a:p>
        </p:txBody>
      </p:sp>
      <p:sp>
        <p:nvSpPr>
          <p:cNvPr id="3" name="Content Placeholder 2">
            <a:extLst>
              <a:ext uri="{FF2B5EF4-FFF2-40B4-BE49-F238E27FC236}">
                <a16:creationId xmlns:a16="http://schemas.microsoft.com/office/drawing/2014/main" id="{9688AA41-E659-431F-AF39-1F7997F184D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Text Placeholder 3">
            <a:extLst>
              <a:ext uri="{FF2B5EF4-FFF2-40B4-BE49-F238E27FC236}">
                <a16:creationId xmlns:a16="http://schemas.microsoft.com/office/drawing/2014/main" id="{04A39C55-4EE1-426E-AB33-F967B50BCA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85B01A5-B7E2-432C-8D26-668A9787CBD7}"/>
              </a:ext>
            </a:extLst>
          </p:cNvPr>
          <p:cNvSpPr>
            <a:spLocks noGrp="1"/>
          </p:cNvSpPr>
          <p:nvPr>
            <p:ph type="dt" sz="half" idx="10"/>
          </p:nvPr>
        </p:nvSpPr>
        <p:spPr/>
        <p:txBody>
          <a:bodyPr/>
          <a:lstStyle/>
          <a:p>
            <a:fld id="{C9108636-39EF-498E-B65A-9EBEDB146792}" type="datetimeFigureOut">
              <a:rPr lang="en-MY" smtClean="0"/>
              <a:t>5/12/2025</a:t>
            </a:fld>
            <a:endParaRPr lang="en-MY"/>
          </a:p>
        </p:txBody>
      </p:sp>
      <p:sp>
        <p:nvSpPr>
          <p:cNvPr id="6" name="Footer Placeholder 5">
            <a:extLst>
              <a:ext uri="{FF2B5EF4-FFF2-40B4-BE49-F238E27FC236}">
                <a16:creationId xmlns:a16="http://schemas.microsoft.com/office/drawing/2014/main" id="{5B723985-BDB4-4E48-9AC7-DAA319A81B67}"/>
              </a:ext>
            </a:extLst>
          </p:cNvPr>
          <p:cNvSpPr>
            <a:spLocks noGrp="1"/>
          </p:cNvSpPr>
          <p:nvPr>
            <p:ph type="ftr" sz="quarter" idx="11"/>
          </p:nvPr>
        </p:nvSpPr>
        <p:spPr/>
        <p:txBody>
          <a:bodyPr/>
          <a:lstStyle/>
          <a:p>
            <a:endParaRPr lang="en-MY"/>
          </a:p>
        </p:txBody>
      </p:sp>
      <p:sp>
        <p:nvSpPr>
          <p:cNvPr id="7" name="Slide Number Placeholder 6">
            <a:extLst>
              <a:ext uri="{FF2B5EF4-FFF2-40B4-BE49-F238E27FC236}">
                <a16:creationId xmlns:a16="http://schemas.microsoft.com/office/drawing/2014/main" id="{178AB266-E27D-497D-9281-3512848DB8C4}"/>
              </a:ext>
            </a:extLst>
          </p:cNvPr>
          <p:cNvSpPr>
            <a:spLocks noGrp="1"/>
          </p:cNvSpPr>
          <p:nvPr>
            <p:ph type="sldNum" sz="quarter" idx="12"/>
          </p:nvPr>
        </p:nvSpPr>
        <p:spPr/>
        <p:txBody>
          <a:bodyPr/>
          <a:lstStyle/>
          <a:p>
            <a:fld id="{A273EADB-D124-4CDF-BAE8-4130DC449969}" type="slidenum">
              <a:rPr lang="en-MY" smtClean="0"/>
              <a:t>‹#›</a:t>
            </a:fld>
            <a:endParaRPr lang="en-MY"/>
          </a:p>
        </p:txBody>
      </p:sp>
    </p:spTree>
    <p:extLst>
      <p:ext uri="{BB962C8B-B14F-4D97-AF65-F5344CB8AC3E}">
        <p14:creationId xmlns:p14="http://schemas.microsoft.com/office/powerpoint/2010/main" val="100107284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69A12-DC0C-42A1-8741-AF3266E89FB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MY"/>
          </a:p>
        </p:txBody>
      </p:sp>
      <p:sp>
        <p:nvSpPr>
          <p:cNvPr id="3" name="Picture Placeholder 2">
            <a:extLst>
              <a:ext uri="{FF2B5EF4-FFF2-40B4-BE49-F238E27FC236}">
                <a16:creationId xmlns:a16="http://schemas.microsoft.com/office/drawing/2014/main" id="{96A71C98-31C9-407A-8D62-B25E55FECCD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a:extLst>
              <a:ext uri="{FF2B5EF4-FFF2-40B4-BE49-F238E27FC236}">
                <a16:creationId xmlns:a16="http://schemas.microsoft.com/office/drawing/2014/main" id="{FD721862-9068-4E44-93C7-9305455E6D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396042-25CD-4759-8B03-0C14E1F559B4}"/>
              </a:ext>
            </a:extLst>
          </p:cNvPr>
          <p:cNvSpPr>
            <a:spLocks noGrp="1"/>
          </p:cNvSpPr>
          <p:nvPr>
            <p:ph type="dt" sz="half" idx="10"/>
          </p:nvPr>
        </p:nvSpPr>
        <p:spPr/>
        <p:txBody>
          <a:bodyPr/>
          <a:lstStyle/>
          <a:p>
            <a:fld id="{C9108636-39EF-498E-B65A-9EBEDB146792}" type="datetimeFigureOut">
              <a:rPr lang="en-MY" smtClean="0"/>
              <a:t>5/12/2025</a:t>
            </a:fld>
            <a:endParaRPr lang="en-MY"/>
          </a:p>
        </p:txBody>
      </p:sp>
      <p:sp>
        <p:nvSpPr>
          <p:cNvPr id="6" name="Footer Placeholder 5">
            <a:extLst>
              <a:ext uri="{FF2B5EF4-FFF2-40B4-BE49-F238E27FC236}">
                <a16:creationId xmlns:a16="http://schemas.microsoft.com/office/drawing/2014/main" id="{7B03EB87-0642-43C6-B303-1D712B442605}"/>
              </a:ext>
            </a:extLst>
          </p:cNvPr>
          <p:cNvSpPr>
            <a:spLocks noGrp="1"/>
          </p:cNvSpPr>
          <p:nvPr>
            <p:ph type="ftr" sz="quarter" idx="11"/>
          </p:nvPr>
        </p:nvSpPr>
        <p:spPr/>
        <p:txBody>
          <a:bodyPr/>
          <a:lstStyle/>
          <a:p>
            <a:endParaRPr lang="en-MY"/>
          </a:p>
        </p:txBody>
      </p:sp>
      <p:sp>
        <p:nvSpPr>
          <p:cNvPr id="7" name="Slide Number Placeholder 6">
            <a:extLst>
              <a:ext uri="{FF2B5EF4-FFF2-40B4-BE49-F238E27FC236}">
                <a16:creationId xmlns:a16="http://schemas.microsoft.com/office/drawing/2014/main" id="{D662FF50-E8E1-4399-881C-347F55F6C360}"/>
              </a:ext>
            </a:extLst>
          </p:cNvPr>
          <p:cNvSpPr>
            <a:spLocks noGrp="1"/>
          </p:cNvSpPr>
          <p:nvPr>
            <p:ph type="sldNum" sz="quarter" idx="12"/>
          </p:nvPr>
        </p:nvSpPr>
        <p:spPr/>
        <p:txBody>
          <a:bodyPr/>
          <a:lstStyle/>
          <a:p>
            <a:fld id="{A273EADB-D124-4CDF-BAE8-4130DC449969}" type="slidenum">
              <a:rPr lang="en-MY" smtClean="0"/>
              <a:t>‹#›</a:t>
            </a:fld>
            <a:endParaRPr lang="en-MY"/>
          </a:p>
        </p:txBody>
      </p:sp>
    </p:spTree>
    <p:extLst>
      <p:ext uri="{BB962C8B-B14F-4D97-AF65-F5344CB8AC3E}">
        <p14:creationId xmlns:p14="http://schemas.microsoft.com/office/powerpoint/2010/main" val="105104781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69138-4B11-42B9-B330-A138609E7DAA}"/>
              </a:ext>
            </a:extLst>
          </p:cNvPr>
          <p:cNvSpPr>
            <a:spLocks noGrp="1"/>
          </p:cNvSpPr>
          <p:nvPr>
            <p:ph type="title"/>
          </p:nvPr>
        </p:nvSpPr>
        <p:spPr/>
        <p:txBody>
          <a:bodyPr/>
          <a:lstStyle/>
          <a:p>
            <a:r>
              <a:rPr lang="en-US"/>
              <a:t>Click to edit Master title style</a:t>
            </a:r>
            <a:endParaRPr lang="en-MY"/>
          </a:p>
        </p:txBody>
      </p:sp>
      <p:sp>
        <p:nvSpPr>
          <p:cNvPr id="3" name="Vertical Text Placeholder 2">
            <a:extLst>
              <a:ext uri="{FF2B5EF4-FFF2-40B4-BE49-F238E27FC236}">
                <a16:creationId xmlns:a16="http://schemas.microsoft.com/office/drawing/2014/main" id="{80F4AD2A-C105-48CB-BCF6-B88696C7C78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34BF6867-B0C9-4BAD-B463-BF0942812887}"/>
              </a:ext>
            </a:extLst>
          </p:cNvPr>
          <p:cNvSpPr>
            <a:spLocks noGrp="1"/>
          </p:cNvSpPr>
          <p:nvPr>
            <p:ph type="dt" sz="half" idx="10"/>
          </p:nvPr>
        </p:nvSpPr>
        <p:spPr/>
        <p:txBody>
          <a:bodyPr/>
          <a:lstStyle/>
          <a:p>
            <a:fld id="{C9108636-39EF-498E-B65A-9EBEDB146792}" type="datetimeFigureOut">
              <a:rPr lang="en-MY" smtClean="0"/>
              <a:t>5/12/2025</a:t>
            </a:fld>
            <a:endParaRPr lang="en-MY"/>
          </a:p>
        </p:txBody>
      </p:sp>
      <p:sp>
        <p:nvSpPr>
          <p:cNvPr id="5" name="Footer Placeholder 4">
            <a:extLst>
              <a:ext uri="{FF2B5EF4-FFF2-40B4-BE49-F238E27FC236}">
                <a16:creationId xmlns:a16="http://schemas.microsoft.com/office/drawing/2014/main" id="{31077660-EABC-428F-AD0C-6347B36F787F}"/>
              </a:ext>
            </a:extLst>
          </p:cNvPr>
          <p:cNvSpPr>
            <a:spLocks noGrp="1"/>
          </p:cNvSpPr>
          <p:nvPr>
            <p:ph type="ftr" sz="quarter" idx="11"/>
          </p:nvPr>
        </p:nvSpPr>
        <p:spPr/>
        <p:txBody>
          <a:bodyPr/>
          <a:lstStyle/>
          <a:p>
            <a:endParaRPr lang="en-MY"/>
          </a:p>
        </p:txBody>
      </p:sp>
      <p:sp>
        <p:nvSpPr>
          <p:cNvPr id="6" name="Slide Number Placeholder 5">
            <a:extLst>
              <a:ext uri="{FF2B5EF4-FFF2-40B4-BE49-F238E27FC236}">
                <a16:creationId xmlns:a16="http://schemas.microsoft.com/office/drawing/2014/main" id="{DFBA1972-CB34-4058-9789-7E5ADB2E5A8E}"/>
              </a:ext>
            </a:extLst>
          </p:cNvPr>
          <p:cNvSpPr>
            <a:spLocks noGrp="1"/>
          </p:cNvSpPr>
          <p:nvPr>
            <p:ph type="sldNum" sz="quarter" idx="12"/>
          </p:nvPr>
        </p:nvSpPr>
        <p:spPr/>
        <p:txBody>
          <a:bodyPr/>
          <a:lstStyle/>
          <a:p>
            <a:fld id="{A273EADB-D124-4CDF-BAE8-4130DC449969}" type="slidenum">
              <a:rPr lang="en-MY" smtClean="0"/>
              <a:t>‹#›</a:t>
            </a:fld>
            <a:endParaRPr lang="en-MY"/>
          </a:p>
        </p:txBody>
      </p:sp>
    </p:spTree>
    <p:extLst>
      <p:ext uri="{BB962C8B-B14F-4D97-AF65-F5344CB8AC3E}">
        <p14:creationId xmlns:p14="http://schemas.microsoft.com/office/powerpoint/2010/main" val="274599029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7DAF706-4B12-4DB9-9746-3EBAD2F2BB9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MY"/>
          </a:p>
        </p:txBody>
      </p:sp>
      <p:sp>
        <p:nvSpPr>
          <p:cNvPr id="3" name="Vertical Text Placeholder 2">
            <a:extLst>
              <a:ext uri="{FF2B5EF4-FFF2-40B4-BE49-F238E27FC236}">
                <a16:creationId xmlns:a16="http://schemas.microsoft.com/office/drawing/2014/main" id="{6CBB9A0C-301F-404A-9C33-B006DFA0324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FE43CD4C-988A-440B-89BA-AEA57D4BBE96}"/>
              </a:ext>
            </a:extLst>
          </p:cNvPr>
          <p:cNvSpPr>
            <a:spLocks noGrp="1"/>
          </p:cNvSpPr>
          <p:nvPr>
            <p:ph type="dt" sz="half" idx="10"/>
          </p:nvPr>
        </p:nvSpPr>
        <p:spPr/>
        <p:txBody>
          <a:bodyPr/>
          <a:lstStyle/>
          <a:p>
            <a:fld id="{C9108636-39EF-498E-B65A-9EBEDB146792}" type="datetimeFigureOut">
              <a:rPr lang="en-MY" smtClean="0"/>
              <a:t>5/12/2025</a:t>
            </a:fld>
            <a:endParaRPr lang="en-MY"/>
          </a:p>
        </p:txBody>
      </p:sp>
      <p:sp>
        <p:nvSpPr>
          <p:cNvPr id="5" name="Footer Placeholder 4">
            <a:extLst>
              <a:ext uri="{FF2B5EF4-FFF2-40B4-BE49-F238E27FC236}">
                <a16:creationId xmlns:a16="http://schemas.microsoft.com/office/drawing/2014/main" id="{BEA1BDC6-28EE-4693-A1B2-1757B69E4A32}"/>
              </a:ext>
            </a:extLst>
          </p:cNvPr>
          <p:cNvSpPr>
            <a:spLocks noGrp="1"/>
          </p:cNvSpPr>
          <p:nvPr>
            <p:ph type="ftr" sz="quarter" idx="11"/>
          </p:nvPr>
        </p:nvSpPr>
        <p:spPr/>
        <p:txBody>
          <a:bodyPr/>
          <a:lstStyle/>
          <a:p>
            <a:endParaRPr lang="en-MY"/>
          </a:p>
        </p:txBody>
      </p:sp>
      <p:sp>
        <p:nvSpPr>
          <p:cNvPr id="6" name="Slide Number Placeholder 5">
            <a:extLst>
              <a:ext uri="{FF2B5EF4-FFF2-40B4-BE49-F238E27FC236}">
                <a16:creationId xmlns:a16="http://schemas.microsoft.com/office/drawing/2014/main" id="{1E39549C-3CC0-43F7-8CE6-8417333D7302}"/>
              </a:ext>
            </a:extLst>
          </p:cNvPr>
          <p:cNvSpPr>
            <a:spLocks noGrp="1"/>
          </p:cNvSpPr>
          <p:nvPr>
            <p:ph type="sldNum" sz="quarter" idx="12"/>
          </p:nvPr>
        </p:nvSpPr>
        <p:spPr/>
        <p:txBody>
          <a:bodyPr/>
          <a:lstStyle/>
          <a:p>
            <a:fld id="{A273EADB-D124-4CDF-BAE8-4130DC449969}" type="slidenum">
              <a:rPr lang="en-MY" smtClean="0"/>
              <a:t>‹#›</a:t>
            </a:fld>
            <a:endParaRPr lang="en-MY"/>
          </a:p>
        </p:txBody>
      </p:sp>
    </p:spTree>
    <p:extLst>
      <p:ext uri="{BB962C8B-B14F-4D97-AF65-F5344CB8AC3E}">
        <p14:creationId xmlns:p14="http://schemas.microsoft.com/office/powerpoint/2010/main" val="316423180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5"/>
        <p:cNvGrpSpPr/>
        <p:nvPr/>
      </p:nvGrpSpPr>
      <p:grpSpPr>
        <a:xfrm>
          <a:off x="0" y="0"/>
          <a:ext cx="0" cy="0"/>
          <a:chOff x="0" y="0"/>
          <a:chExt cx="0" cy="0"/>
        </a:xfrm>
      </p:grpSpPr>
      <p:sp>
        <p:nvSpPr>
          <p:cNvPr id="16" name="Google Shape;16;p107"/>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7" name="Google Shape;17;p107"/>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0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0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0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77071886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7_Title Slide">
  <p:cSld name="7_Title Slide">
    <p:spTree>
      <p:nvGrpSpPr>
        <p:cNvPr id="1" name="Shape 25"/>
        <p:cNvGrpSpPr/>
        <p:nvPr/>
      </p:nvGrpSpPr>
      <p:grpSpPr>
        <a:xfrm>
          <a:off x="0" y="0"/>
          <a:ext cx="0" cy="0"/>
          <a:chOff x="0" y="0"/>
          <a:chExt cx="0" cy="0"/>
        </a:xfrm>
      </p:grpSpPr>
      <p:sp>
        <p:nvSpPr>
          <p:cNvPr id="2" name="Rectangle 1">
            <a:extLst>
              <a:ext uri="{FF2B5EF4-FFF2-40B4-BE49-F238E27FC236}">
                <a16:creationId xmlns:a16="http://schemas.microsoft.com/office/drawing/2014/main" id="{DDEF75ED-AAC7-4B85-8E8F-CAD2B82024DE}"/>
              </a:ext>
            </a:extLst>
          </p:cNvPr>
          <p:cNvSpPr/>
          <p:nvPr userDrawn="1"/>
        </p:nvSpPr>
        <p:spPr>
          <a:xfrm>
            <a:off x="0" y="0"/>
            <a:ext cx="190419" cy="6858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600" b="1" dirty="0">
                <a:latin typeface="Arial Narrow" panose="020B0606020202030204" pitchFamily="34" charset="0"/>
                <a:cs typeface="Aharoni" panose="02010803020104030203" pitchFamily="2" charset="-79"/>
              </a:rPr>
              <a:t>CONTOH</a:t>
            </a:r>
          </a:p>
        </p:txBody>
      </p:sp>
    </p:spTree>
    <p:extLst>
      <p:ext uri="{BB962C8B-B14F-4D97-AF65-F5344CB8AC3E}">
        <p14:creationId xmlns:p14="http://schemas.microsoft.com/office/powerpoint/2010/main" val="4032530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ms-MY"/>
          </a:p>
        </p:txBody>
      </p:sp>
      <p:sp>
        <p:nvSpPr>
          <p:cNvPr id="3" name="Footer Placeholder 2"/>
          <p:cNvSpPr>
            <a:spLocks noGrp="1"/>
          </p:cNvSpPr>
          <p:nvPr>
            <p:ph type="ftr" sz="quarter" idx="11"/>
          </p:nvPr>
        </p:nvSpPr>
        <p:spPr/>
        <p:txBody>
          <a:bodyPr/>
          <a:lstStyle/>
          <a:p>
            <a:endParaRPr lang="ms-MY"/>
          </a:p>
        </p:txBody>
      </p:sp>
      <p:sp>
        <p:nvSpPr>
          <p:cNvPr id="4" name="Slide Number Placeholder 3"/>
          <p:cNvSpPr>
            <a:spLocks noGrp="1"/>
          </p:cNvSpPr>
          <p:nvPr>
            <p:ph type="sldNum" sz="quarter" idx="12"/>
          </p:nvPr>
        </p:nvSpPr>
        <p:spPr/>
        <p:txBody>
          <a:bodyPr/>
          <a:lstStyle/>
          <a:p>
            <a:fld id="{BA0703F6-9220-493B-BC25-87A499A6DF38}" type="slidenum">
              <a:rPr lang="ms-MY" smtClean="0"/>
              <a:t>‹#›</a:t>
            </a:fld>
            <a:endParaRPr lang="ms-MY"/>
          </a:p>
        </p:txBody>
      </p:sp>
      <p:sp>
        <p:nvSpPr>
          <p:cNvPr id="5" name="Rectangle 4">
            <a:extLst>
              <a:ext uri="{FF2B5EF4-FFF2-40B4-BE49-F238E27FC236}">
                <a16:creationId xmlns:a16="http://schemas.microsoft.com/office/drawing/2014/main" id="{BF8047D7-30F6-4F0F-BF18-AC984E803840}"/>
              </a:ext>
            </a:extLst>
          </p:cNvPr>
          <p:cNvSpPr/>
          <p:nvPr userDrawn="1"/>
        </p:nvSpPr>
        <p:spPr>
          <a:xfrm>
            <a:off x="0" y="0"/>
            <a:ext cx="19041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600" b="1" dirty="0">
                <a:latin typeface="Arial Narrow" panose="020B0606020202030204" pitchFamily="34" charset="0"/>
                <a:cs typeface="Aharoni" panose="02010803020104030203" pitchFamily="2" charset="-79"/>
              </a:rPr>
              <a:t>TEMPLAT</a:t>
            </a:r>
          </a:p>
        </p:txBody>
      </p:sp>
    </p:spTree>
    <p:extLst>
      <p:ext uri="{BB962C8B-B14F-4D97-AF65-F5344CB8AC3E}">
        <p14:creationId xmlns:p14="http://schemas.microsoft.com/office/powerpoint/2010/main" val="170062951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7_Title Slide" preserve="1">
  <p:cSld name="8_Title Slide">
    <p:spTree>
      <p:nvGrpSpPr>
        <p:cNvPr id="1" name="Shape 25"/>
        <p:cNvGrpSpPr/>
        <p:nvPr/>
      </p:nvGrpSpPr>
      <p:grpSpPr>
        <a:xfrm>
          <a:off x="0" y="0"/>
          <a:ext cx="0" cy="0"/>
          <a:chOff x="0" y="0"/>
          <a:chExt cx="0" cy="0"/>
        </a:xfrm>
      </p:grpSpPr>
    </p:spTree>
    <p:extLst>
      <p:ext uri="{BB962C8B-B14F-4D97-AF65-F5344CB8AC3E}">
        <p14:creationId xmlns:p14="http://schemas.microsoft.com/office/powerpoint/2010/main" val="423845055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30"/>
        <p:cNvGrpSpPr/>
        <p:nvPr/>
      </p:nvGrpSpPr>
      <p:grpSpPr>
        <a:xfrm>
          <a:off x="0" y="0"/>
          <a:ext cx="0" cy="0"/>
          <a:chOff x="0" y="0"/>
          <a:chExt cx="0" cy="0"/>
        </a:xfrm>
      </p:grpSpPr>
      <p:sp>
        <p:nvSpPr>
          <p:cNvPr id="31" name="Google Shape;31;p1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1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1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41701866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36"/>
        <p:cNvGrpSpPr/>
        <p:nvPr/>
      </p:nvGrpSpPr>
      <p:grpSpPr>
        <a:xfrm>
          <a:off x="0" y="0"/>
          <a:ext cx="0" cy="0"/>
          <a:chOff x="0" y="0"/>
          <a:chExt cx="0" cy="0"/>
        </a:xfrm>
      </p:grpSpPr>
      <p:sp>
        <p:nvSpPr>
          <p:cNvPr id="37" name="Google Shape;37;p11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1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9" name="Google Shape;39;p1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1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1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9165861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42"/>
        <p:cNvGrpSpPr/>
        <p:nvPr/>
      </p:nvGrpSpPr>
      <p:grpSpPr>
        <a:xfrm>
          <a:off x="0" y="0"/>
          <a:ext cx="0" cy="0"/>
          <a:chOff x="0" y="0"/>
          <a:chExt cx="0" cy="0"/>
        </a:xfrm>
      </p:grpSpPr>
      <p:sp>
        <p:nvSpPr>
          <p:cNvPr id="43" name="Google Shape;43;p114"/>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14"/>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14"/>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14"/>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114"/>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1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1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1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9959116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51"/>
        <p:cNvGrpSpPr/>
        <p:nvPr/>
      </p:nvGrpSpPr>
      <p:grpSpPr>
        <a:xfrm>
          <a:off x="0" y="0"/>
          <a:ext cx="0" cy="0"/>
          <a:chOff x="0" y="0"/>
          <a:chExt cx="0" cy="0"/>
        </a:xfrm>
      </p:grpSpPr>
      <p:sp>
        <p:nvSpPr>
          <p:cNvPr id="52" name="Google Shape;52;p1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1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1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19175932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56"/>
        <p:cNvGrpSpPr/>
        <p:nvPr/>
      </p:nvGrpSpPr>
      <p:grpSpPr>
        <a:xfrm>
          <a:off x="0" y="0"/>
          <a:ext cx="0" cy="0"/>
          <a:chOff x="0" y="0"/>
          <a:chExt cx="0" cy="0"/>
        </a:xfrm>
      </p:grpSpPr>
      <p:sp>
        <p:nvSpPr>
          <p:cNvPr id="57" name="Google Shape;57;p11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16"/>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9" name="Google Shape;59;p116"/>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0" name="Google Shape;60;p1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1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065754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63"/>
        <p:cNvGrpSpPr/>
        <p:nvPr/>
      </p:nvGrpSpPr>
      <p:grpSpPr>
        <a:xfrm>
          <a:off x="0" y="0"/>
          <a:ext cx="0" cy="0"/>
          <a:chOff x="0" y="0"/>
          <a:chExt cx="0" cy="0"/>
        </a:xfrm>
      </p:grpSpPr>
      <p:sp>
        <p:nvSpPr>
          <p:cNvPr id="64" name="Google Shape;64;p11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117"/>
          <p:cNvSpPr>
            <a:spLocks noGrp="1"/>
          </p:cNvSpPr>
          <p:nvPr>
            <p:ph type="pic" idx="2"/>
          </p:nvPr>
        </p:nvSpPr>
        <p:spPr>
          <a:xfrm>
            <a:off x="5183188" y="987425"/>
            <a:ext cx="6172200" cy="4873625"/>
          </a:xfrm>
          <a:prstGeom prst="rect">
            <a:avLst/>
          </a:prstGeom>
          <a:noFill/>
          <a:ln>
            <a:noFill/>
          </a:ln>
        </p:spPr>
      </p:sp>
      <p:sp>
        <p:nvSpPr>
          <p:cNvPr id="66" name="Google Shape;66;p117"/>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7" name="Google Shape;67;p1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9257883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70"/>
        <p:cNvGrpSpPr/>
        <p:nvPr/>
      </p:nvGrpSpPr>
      <p:grpSpPr>
        <a:xfrm>
          <a:off x="0" y="0"/>
          <a:ext cx="0" cy="0"/>
          <a:chOff x="0" y="0"/>
          <a:chExt cx="0" cy="0"/>
        </a:xfrm>
      </p:grpSpPr>
      <p:sp>
        <p:nvSpPr>
          <p:cNvPr id="71" name="Google Shape;71;p1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18"/>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3" name="Google Shape;73;p1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1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6586367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76"/>
        <p:cNvGrpSpPr/>
        <p:nvPr/>
      </p:nvGrpSpPr>
      <p:grpSpPr>
        <a:xfrm>
          <a:off x="0" y="0"/>
          <a:ext cx="0" cy="0"/>
          <a:chOff x="0" y="0"/>
          <a:chExt cx="0" cy="0"/>
        </a:xfrm>
      </p:grpSpPr>
      <p:sp>
        <p:nvSpPr>
          <p:cNvPr id="77" name="Google Shape;77;p119"/>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19"/>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1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1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75870062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Quote" userDrawn="1">
  <p:cSld name="Quote">
    <p:spTree>
      <p:nvGrpSpPr>
        <p:cNvPr id="1" name="Shape 179"/>
        <p:cNvGrpSpPr/>
        <p:nvPr/>
      </p:nvGrpSpPr>
      <p:grpSpPr>
        <a:xfrm>
          <a:off x="0" y="0"/>
          <a:ext cx="0" cy="0"/>
          <a:chOff x="0" y="0"/>
          <a:chExt cx="0" cy="0"/>
        </a:xfrm>
      </p:grpSpPr>
      <p:pic>
        <p:nvPicPr>
          <p:cNvPr id="9" name="Picture 8">
            <a:extLst>
              <a:ext uri="{FF2B5EF4-FFF2-40B4-BE49-F238E27FC236}">
                <a16:creationId xmlns:a16="http://schemas.microsoft.com/office/drawing/2014/main" id="{962C256D-1E44-4F35-9C3E-11C71855B5A9}"/>
              </a:ext>
            </a:extLst>
          </p:cNvPr>
          <p:cNvPicPr>
            <a:picLocks noChangeAspect="1"/>
          </p:cNvPicPr>
          <p:nvPr userDrawn="1"/>
        </p:nvPicPr>
        <p:blipFill>
          <a:blip r:embed="rId2"/>
          <a:stretch>
            <a:fillRect/>
          </a:stretch>
        </p:blipFill>
        <p:spPr>
          <a:xfrm>
            <a:off x="9861348" y="408753"/>
            <a:ext cx="1869888" cy="621872"/>
          </a:xfrm>
          <a:prstGeom prst="rect">
            <a:avLst/>
          </a:prstGeom>
        </p:spPr>
      </p:pic>
    </p:spTree>
    <p:extLst>
      <p:ext uri="{BB962C8B-B14F-4D97-AF65-F5344CB8AC3E}">
        <p14:creationId xmlns:p14="http://schemas.microsoft.com/office/powerpoint/2010/main" val="1821134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ms-MY"/>
          </a:p>
        </p:txBody>
      </p:sp>
      <p:sp>
        <p:nvSpPr>
          <p:cNvPr id="3" name="Footer Placeholder 2"/>
          <p:cNvSpPr>
            <a:spLocks noGrp="1"/>
          </p:cNvSpPr>
          <p:nvPr>
            <p:ph type="ftr" sz="quarter" idx="11"/>
          </p:nvPr>
        </p:nvSpPr>
        <p:spPr/>
        <p:txBody>
          <a:bodyPr/>
          <a:lstStyle/>
          <a:p>
            <a:endParaRPr lang="ms-MY"/>
          </a:p>
        </p:txBody>
      </p:sp>
      <p:sp>
        <p:nvSpPr>
          <p:cNvPr id="4" name="Slide Number Placeholder 3"/>
          <p:cNvSpPr>
            <a:spLocks noGrp="1"/>
          </p:cNvSpPr>
          <p:nvPr>
            <p:ph type="sldNum" sz="quarter" idx="12"/>
          </p:nvPr>
        </p:nvSpPr>
        <p:spPr/>
        <p:txBody>
          <a:bodyPr/>
          <a:lstStyle/>
          <a:p>
            <a:fld id="{BA0703F6-9220-493B-BC25-87A499A6DF38}" type="slidenum">
              <a:rPr lang="ms-MY" smtClean="0"/>
              <a:t>‹#›</a:t>
            </a:fld>
            <a:endParaRPr lang="ms-MY"/>
          </a:p>
        </p:txBody>
      </p:sp>
      <p:sp>
        <p:nvSpPr>
          <p:cNvPr id="5" name="Rectangle 4">
            <a:extLst>
              <a:ext uri="{FF2B5EF4-FFF2-40B4-BE49-F238E27FC236}">
                <a16:creationId xmlns:a16="http://schemas.microsoft.com/office/drawing/2014/main" id="{BF8047D7-30F6-4F0F-BF18-AC984E803840}"/>
              </a:ext>
            </a:extLst>
          </p:cNvPr>
          <p:cNvSpPr/>
          <p:nvPr userDrawn="1"/>
        </p:nvSpPr>
        <p:spPr>
          <a:xfrm>
            <a:off x="0" y="0"/>
            <a:ext cx="190419" cy="6858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600" b="1" dirty="0">
                <a:latin typeface="Arial Narrow" panose="020B0606020202030204" pitchFamily="34" charset="0"/>
                <a:cs typeface="Aharoni" panose="02010803020104030203" pitchFamily="2" charset="-79"/>
              </a:rPr>
              <a:t>CONTOH</a:t>
            </a:r>
          </a:p>
        </p:txBody>
      </p:sp>
    </p:spTree>
    <p:extLst>
      <p:ext uri="{BB962C8B-B14F-4D97-AF65-F5344CB8AC3E}">
        <p14:creationId xmlns:p14="http://schemas.microsoft.com/office/powerpoint/2010/main" val="342527326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Title slide" userDrawn="1">
  <p:cSld name="Title slide">
    <p:spTree>
      <p:nvGrpSpPr>
        <p:cNvPr id="1" name="Shape 8"/>
        <p:cNvGrpSpPr/>
        <p:nvPr/>
      </p:nvGrpSpPr>
      <p:grpSpPr>
        <a:xfrm>
          <a:off x="0" y="0"/>
          <a:ext cx="0" cy="0"/>
          <a:chOff x="0" y="0"/>
          <a:chExt cx="0" cy="0"/>
        </a:xfrm>
      </p:grpSpPr>
      <p:sp>
        <p:nvSpPr>
          <p:cNvPr id="2" name="Google Shape;454;p30">
            <a:extLst>
              <a:ext uri="{FF2B5EF4-FFF2-40B4-BE49-F238E27FC236}">
                <a16:creationId xmlns:a16="http://schemas.microsoft.com/office/drawing/2014/main" id="{5D1F609F-FEA3-4874-9531-0E32E3C04801}"/>
              </a:ext>
            </a:extLst>
          </p:cNvPr>
          <p:cNvSpPr/>
          <p:nvPr userDrawn="1"/>
        </p:nvSpPr>
        <p:spPr>
          <a:xfrm flipH="1">
            <a:off x="6285600" y="1044433"/>
            <a:ext cx="5906400" cy="5822800"/>
          </a:xfrm>
          <a:prstGeom prst="rtTriangle">
            <a:avLst/>
          </a:prstGeom>
          <a:solidFill>
            <a:srgbClr val="1C426B"/>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 name="Google Shape;455;p30">
            <a:extLst>
              <a:ext uri="{FF2B5EF4-FFF2-40B4-BE49-F238E27FC236}">
                <a16:creationId xmlns:a16="http://schemas.microsoft.com/office/drawing/2014/main" id="{098A5812-DB20-4E9C-80A8-358C7A043307}"/>
              </a:ext>
            </a:extLst>
          </p:cNvPr>
          <p:cNvSpPr/>
          <p:nvPr userDrawn="1"/>
        </p:nvSpPr>
        <p:spPr>
          <a:xfrm rot="18900000">
            <a:off x="10233495" y="1737884"/>
            <a:ext cx="1328229" cy="153301"/>
          </a:xfrm>
          <a:prstGeom prst="roundRect">
            <a:avLst>
              <a:gd name="adj" fmla="val 50000"/>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 name="Google Shape;458;p30">
            <a:extLst>
              <a:ext uri="{FF2B5EF4-FFF2-40B4-BE49-F238E27FC236}">
                <a16:creationId xmlns:a16="http://schemas.microsoft.com/office/drawing/2014/main" id="{71AD0EE6-2697-4FA3-8A2A-DE43A2B25B99}"/>
              </a:ext>
            </a:extLst>
          </p:cNvPr>
          <p:cNvSpPr/>
          <p:nvPr userDrawn="1"/>
        </p:nvSpPr>
        <p:spPr>
          <a:xfrm rot="18900410">
            <a:off x="6646012" y="4366938"/>
            <a:ext cx="2373333" cy="435577"/>
          </a:xfrm>
          <a:prstGeom prst="roundRect">
            <a:avLst>
              <a:gd name="adj" fmla="val 50000"/>
            </a:avLst>
          </a:prstGeom>
          <a:solidFill>
            <a:srgbClr val="CE2C3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 name="Google Shape;459;p30">
            <a:extLst>
              <a:ext uri="{FF2B5EF4-FFF2-40B4-BE49-F238E27FC236}">
                <a16:creationId xmlns:a16="http://schemas.microsoft.com/office/drawing/2014/main" id="{3DBC32FE-0EF3-45AD-85C5-FA568D83B181}"/>
              </a:ext>
            </a:extLst>
          </p:cNvPr>
          <p:cNvSpPr/>
          <p:nvPr userDrawn="1"/>
        </p:nvSpPr>
        <p:spPr>
          <a:xfrm rot="18900410">
            <a:off x="9477719" y="2790202"/>
            <a:ext cx="2373333" cy="435577"/>
          </a:xfrm>
          <a:prstGeom prst="roundRect">
            <a:avLst>
              <a:gd name="adj" fmla="val 50000"/>
            </a:avLst>
          </a:prstGeom>
          <a:solidFill>
            <a:srgbClr val="CE2C3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 name="Google Shape;460;p30">
            <a:extLst>
              <a:ext uri="{FF2B5EF4-FFF2-40B4-BE49-F238E27FC236}">
                <a16:creationId xmlns:a16="http://schemas.microsoft.com/office/drawing/2014/main" id="{7BD261A6-741F-47CD-930D-637395251DED}"/>
              </a:ext>
            </a:extLst>
          </p:cNvPr>
          <p:cNvSpPr/>
          <p:nvPr userDrawn="1"/>
        </p:nvSpPr>
        <p:spPr>
          <a:xfrm rot="18900410">
            <a:off x="9056955" y="1657341"/>
            <a:ext cx="2373333" cy="636961"/>
          </a:xfrm>
          <a:prstGeom prst="roundRect">
            <a:avLst>
              <a:gd name="adj" fmla="val 50000"/>
            </a:avLst>
          </a:prstGeom>
          <a:solidFill>
            <a:srgbClr val="FFEE7E"/>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 name="Google Shape;461;p30">
            <a:extLst>
              <a:ext uri="{FF2B5EF4-FFF2-40B4-BE49-F238E27FC236}">
                <a16:creationId xmlns:a16="http://schemas.microsoft.com/office/drawing/2014/main" id="{DA39CF46-AE93-4524-8FA7-BB3CD0C0C9EC}"/>
              </a:ext>
            </a:extLst>
          </p:cNvPr>
          <p:cNvSpPr/>
          <p:nvPr userDrawn="1"/>
        </p:nvSpPr>
        <p:spPr>
          <a:xfrm rot="18900410">
            <a:off x="6836647" y="5132614"/>
            <a:ext cx="2373333" cy="636961"/>
          </a:xfrm>
          <a:prstGeom prst="roundRect">
            <a:avLst>
              <a:gd name="adj" fmla="val 50000"/>
            </a:avLst>
          </a:prstGeom>
          <a:solidFill>
            <a:srgbClr val="FFEE7E"/>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 name="Google Shape;474;p30">
            <a:extLst>
              <a:ext uri="{FF2B5EF4-FFF2-40B4-BE49-F238E27FC236}">
                <a16:creationId xmlns:a16="http://schemas.microsoft.com/office/drawing/2014/main" id="{F55D80F4-88AC-4B91-8CF4-86B71246D6A8}"/>
              </a:ext>
            </a:extLst>
          </p:cNvPr>
          <p:cNvSpPr/>
          <p:nvPr userDrawn="1"/>
        </p:nvSpPr>
        <p:spPr>
          <a:xfrm rot="18900000">
            <a:off x="7921712" y="5636526"/>
            <a:ext cx="1328229" cy="153301"/>
          </a:xfrm>
          <a:prstGeom prst="roundRect">
            <a:avLst>
              <a:gd name="adj" fmla="val 50000"/>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 name="Oval 8">
            <a:extLst>
              <a:ext uri="{FF2B5EF4-FFF2-40B4-BE49-F238E27FC236}">
                <a16:creationId xmlns:a16="http://schemas.microsoft.com/office/drawing/2014/main" id="{E4342768-4DC8-432D-946E-0692583ED3F4}"/>
              </a:ext>
            </a:extLst>
          </p:cNvPr>
          <p:cNvSpPr/>
          <p:nvPr userDrawn="1"/>
        </p:nvSpPr>
        <p:spPr>
          <a:xfrm>
            <a:off x="7428685" y="1757663"/>
            <a:ext cx="3809604" cy="38096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400"/>
          </a:p>
        </p:txBody>
      </p:sp>
    </p:spTree>
    <p:extLst>
      <p:ext uri="{BB962C8B-B14F-4D97-AF65-F5344CB8AC3E}">
        <p14:creationId xmlns:p14="http://schemas.microsoft.com/office/powerpoint/2010/main" val="276255503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Section header" userDrawn="1">
  <p:cSld name="Section header">
    <p:spTree>
      <p:nvGrpSpPr>
        <p:cNvPr id="1" name="Shape 12"/>
        <p:cNvGrpSpPr/>
        <p:nvPr/>
      </p:nvGrpSpPr>
      <p:grpSpPr>
        <a:xfrm>
          <a:off x="0" y="0"/>
          <a:ext cx="0" cy="0"/>
          <a:chOff x="0" y="0"/>
          <a:chExt cx="0" cy="0"/>
        </a:xfrm>
      </p:grpSpPr>
      <p:grpSp>
        <p:nvGrpSpPr>
          <p:cNvPr id="3" name="Google Shape;527;p35">
            <a:extLst>
              <a:ext uri="{FF2B5EF4-FFF2-40B4-BE49-F238E27FC236}">
                <a16:creationId xmlns:a16="http://schemas.microsoft.com/office/drawing/2014/main" id="{8F5EB299-F42C-444B-9567-882A0C3A7C83}"/>
              </a:ext>
            </a:extLst>
          </p:cNvPr>
          <p:cNvGrpSpPr/>
          <p:nvPr userDrawn="1"/>
        </p:nvGrpSpPr>
        <p:grpSpPr>
          <a:xfrm>
            <a:off x="7503736" y="1696825"/>
            <a:ext cx="4688264" cy="5170508"/>
            <a:chOff x="3979500" y="7000"/>
            <a:chExt cx="5164500" cy="5143500"/>
          </a:xfrm>
        </p:grpSpPr>
        <p:sp>
          <p:nvSpPr>
            <p:cNvPr id="4" name="Google Shape;528;p35">
              <a:extLst>
                <a:ext uri="{FF2B5EF4-FFF2-40B4-BE49-F238E27FC236}">
                  <a16:creationId xmlns:a16="http://schemas.microsoft.com/office/drawing/2014/main" id="{6F072ADE-6DE7-49BA-AD7B-DDD457ED402A}"/>
                </a:ext>
              </a:extLst>
            </p:cNvPr>
            <p:cNvSpPr/>
            <p:nvPr/>
          </p:nvSpPr>
          <p:spPr>
            <a:xfrm flipH="1">
              <a:off x="3979500" y="7000"/>
              <a:ext cx="5164500" cy="51435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 name="Google Shape;529;p35">
              <a:extLst>
                <a:ext uri="{FF2B5EF4-FFF2-40B4-BE49-F238E27FC236}">
                  <a16:creationId xmlns:a16="http://schemas.microsoft.com/office/drawing/2014/main" id="{99441ACB-08EA-4BC1-900B-533045AD4654}"/>
                </a:ext>
              </a:extLst>
            </p:cNvPr>
            <p:cNvSpPr/>
            <p:nvPr/>
          </p:nvSpPr>
          <p:spPr>
            <a:xfrm rot="-2699590">
              <a:off x="4521184" y="3647078"/>
              <a:ext cx="1780000" cy="326683"/>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 name="Google Shape;530;p35">
              <a:extLst>
                <a:ext uri="{FF2B5EF4-FFF2-40B4-BE49-F238E27FC236}">
                  <a16:creationId xmlns:a16="http://schemas.microsoft.com/office/drawing/2014/main" id="{CE40D8C1-A796-48D6-AE2A-1D524FFB35D6}"/>
                </a:ext>
              </a:extLst>
            </p:cNvPr>
            <p:cNvSpPr/>
            <p:nvPr/>
          </p:nvSpPr>
          <p:spPr>
            <a:xfrm rot="-2699590">
              <a:off x="7184489" y="2245051"/>
              <a:ext cx="1780000" cy="326683"/>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 name="Google Shape;531;p35">
              <a:extLst>
                <a:ext uri="{FF2B5EF4-FFF2-40B4-BE49-F238E27FC236}">
                  <a16:creationId xmlns:a16="http://schemas.microsoft.com/office/drawing/2014/main" id="{3A8E0934-2598-49BB-8980-2E8CA50B78D1}"/>
                </a:ext>
              </a:extLst>
            </p:cNvPr>
            <p:cNvSpPr/>
            <p:nvPr/>
          </p:nvSpPr>
          <p:spPr>
            <a:xfrm rot="-2699590">
              <a:off x="6716516" y="1166805"/>
              <a:ext cx="1780000" cy="477721"/>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 name="Google Shape;532;p35">
              <a:extLst>
                <a:ext uri="{FF2B5EF4-FFF2-40B4-BE49-F238E27FC236}">
                  <a16:creationId xmlns:a16="http://schemas.microsoft.com/office/drawing/2014/main" id="{8FA7E8D6-755B-4DAD-B511-CE6331F6EF0A}"/>
                </a:ext>
              </a:extLst>
            </p:cNvPr>
            <p:cNvSpPr/>
            <p:nvPr/>
          </p:nvSpPr>
          <p:spPr>
            <a:xfrm rot="-2699590">
              <a:off x="5940285" y="3571560"/>
              <a:ext cx="1780000" cy="477721"/>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 name="Google Shape;533;p35">
              <a:extLst>
                <a:ext uri="{FF2B5EF4-FFF2-40B4-BE49-F238E27FC236}">
                  <a16:creationId xmlns:a16="http://schemas.microsoft.com/office/drawing/2014/main" id="{6A412DDA-E09A-4225-8209-C685D0BED0F6}"/>
                </a:ext>
              </a:extLst>
            </p:cNvPr>
            <p:cNvSpPr/>
            <p:nvPr/>
          </p:nvSpPr>
          <p:spPr>
            <a:xfrm>
              <a:off x="6568672" y="2891181"/>
              <a:ext cx="1805841" cy="1596600"/>
            </a:xfrm>
            <a:prstGeom prst="ellipse">
              <a:avLst/>
            </a:prstGeom>
            <a:noFill/>
            <a:ln w="9525" cap="flat" cmpd="sng">
              <a:solidFill>
                <a:schemeClr val="lt1"/>
              </a:solidFill>
              <a:prstDash val="lg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10" name="Oval 9">
            <a:extLst>
              <a:ext uri="{FF2B5EF4-FFF2-40B4-BE49-F238E27FC236}">
                <a16:creationId xmlns:a16="http://schemas.microsoft.com/office/drawing/2014/main" id="{4697F3A1-9552-4AD2-825E-42FBCE9ADBA2}"/>
              </a:ext>
            </a:extLst>
          </p:cNvPr>
          <p:cNvSpPr/>
          <p:nvPr userDrawn="1"/>
        </p:nvSpPr>
        <p:spPr>
          <a:xfrm>
            <a:off x="8373856" y="2788121"/>
            <a:ext cx="2730769" cy="2730769"/>
          </a:xfrm>
          <a:prstGeom prst="ellipse">
            <a:avLst/>
          </a:prstGeom>
          <a:ln>
            <a:solidFill>
              <a:srgbClr val="DEEA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400"/>
          </a:p>
        </p:txBody>
      </p:sp>
      <p:pic>
        <p:nvPicPr>
          <p:cNvPr id="13" name="Picture 12">
            <a:extLst>
              <a:ext uri="{FF2B5EF4-FFF2-40B4-BE49-F238E27FC236}">
                <a16:creationId xmlns:a16="http://schemas.microsoft.com/office/drawing/2014/main" id="{C39E665A-4057-47B5-BF2B-B3E5A3A4BE63}"/>
              </a:ext>
            </a:extLst>
          </p:cNvPr>
          <p:cNvPicPr>
            <a:picLocks noChangeAspect="1"/>
          </p:cNvPicPr>
          <p:nvPr userDrawn="1"/>
        </p:nvPicPr>
        <p:blipFill>
          <a:blip r:embed="rId2"/>
          <a:stretch>
            <a:fillRect/>
          </a:stretch>
        </p:blipFill>
        <p:spPr>
          <a:xfrm>
            <a:off x="9861348" y="408753"/>
            <a:ext cx="1869888" cy="621872"/>
          </a:xfrm>
          <a:prstGeom prst="rect">
            <a:avLst/>
          </a:prstGeom>
        </p:spPr>
      </p:pic>
    </p:spTree>
    <p:extLst>
      <p:ext uri="{BB962C8B-B14F-4D97-AF65-F5344CB8AC3E}">
        <p14:creationId xmlns:p14="http://schemas.microsoft.com/office/powerpoint/2010/main" val="428483137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1"/>
        </a:solidFill>
        <a:effectLst/>
      </p:bgPr>
    </p:bg>
    <p:spTree>
      <p:nvGrpSpPr>
        <p:cNvPr id="1" name="Shape 157"/>
        <p:cNvGrpSpPr/>
        <p:nvPr/>
      </p:nvGrpSpPr>
      <p:grpSpPr>
        <a:xfrm>
          <a:off x="0" y="0"/>
          <a:ext cx="0" cy="0"/>
          <a:chOff x="0" y="0"/>
          <a:chExt cx="0" cy="0"/>
        </a:xfrm>
      </p:grpSpPr>
      <p:pic>
        <p:nvPicPr>
          <p:cNvPr id="6" name="Picture 5">
            <a:extLst>
              <a:ext uri="{FF2B5EF4-FFF2-40B4-BE49-F238E27FC236}">
                <a16:creationId xmlns:a16="http://schemas.microsoft.com/office/drawing/2014/main" id="{34198CF3-6A3C-4D7E-9484-1AA41AA9E894}"/>
              </a:ext>
            </a:extLst>
          </p:cNvPr>
          <p:cNvPicPr>
            <a:picLocks noChangeAspect="1"/>
          </p:cNvPicPr>
          <p:nvPr userDrawn="1"/>
        </p:nvPicPr>
        <p:blipFill>
          <a:blip r:embed="rId2"/>
          <a:stretch>
            <a:fillRect/>
          </a:stretch>
        </p:blipFill>
        <p:spPr>
          <a:xfrm>
            <a:off x="9861348" y="408753"/>
            <a:ext cx="1869888" cy="621872"/>
          </a:xfrm>
          <a:prstGeom prst="rect">
            <a:avLst/>
          </a:prstGeom>
        </p:spPr>
      </p:pic>
      <p:grpSp>
        <p:nvGrpSpPr>
          <p:cNvPr id="7" name="Google Shape;516;p34">
            <a:extLst>
              <a:ext uri="{FF2B5EF4-FFF2-40B4-BE49-F238E27FC236}">
                <a16:creationId xmlns:a16="http://schemas.microsoft.com/office/drawing/2014/main" id="{39FF6651-2342-4B1F-9D1E-66D0D57EB9AE}"/>
              </a:ext>
            </a:extLst>
          </p:cNvPr>
          <p:cNvGrpSpPr/>
          <p:nvPr userDrawn="1"/>
        </p:nvGrpSpPr>
        <p:grpSpPr>
          <a:xfrm flipV="1">
            <a:off x="9265472" y="3746809"/>
            <a:ext cx="2926528" cy="3323945"/>
            <a:chOff x="5100984" y="-343157"/>
            <a:chExt cx="5490816" cy="5475238"/>
          </a:xfrm>
        </p:grpSpPr>
        <p:sp>
          <p:nvSpPr>
            <p:cNvPr id="8" name="Google Shape;517;p34">
              <a:extLst>
                <a:ext uri="{FF2B5EF4-FFF2-40B4-BE49-F238E27FC236}">
                  <a16:creationId xmlns:a16="http://schemas.microsoft.com/office/drawing/2014/main" id="{B4F1B27A-AE22-48B8-A395-0604233CB869}"/>
                </a:ext>
              </a:extLst>
            </p:cNvPr>
            <p:cNvSpPr/>
            <p:nvPr/>
          </p:nvSpPr>
          <p:spPr>
            <a:xfrm rot="10800000">
              <a:off x="5427300" y="-11419"/>
              <a:ext cx="5164500" cy="51435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 name="Google Shape;518;p34">
              <a:extLst>
                <a:ext uri="{FF2B5EF4-FFF2-40B4-BE49-F238E27FC236}">
                  <a16:creationId xmlns:a16="http://schemas.microsoft.com/office/drawing/2014/main" id="{A8914294-A276-40AE-B7FB-88F1555154D5}"/>
                </a:ext>
              </a:extLst>
            </p:cNvPr>
            <p:cNvSpPr/>
            <p:nvPr/>
          </p:nvSpPr>
          <p:spPr>
            <a:xfrm rot="-8100410" flipH="1">
              <a:off x="7119560" y="1497006"/>
              <a:ext cx="1780000" cy="477721"/>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 name="Google Shape;519;p34">
              <a:extLst>
                <a:ext uri="{FF2B5EF4-FFF2-40B4-BE49-F238E27FC236}">
                  <a16:creationId xmlns:a16="http://schemas.microsoft.com/office/drawing/2014/main" id="{91E38241-5F15-4C29-9856-E675F7F1319D}"/>
                </a:ext>
              </a:extLst>
            </p:cNvPr>
            <p:cNvSpPr/>
            <p:nvPr/>
          </p:nvSpPr>
          <p:spPr>
            <a:xfrm rot="-8100000" flipH="1">
              <a:off x="8492184" y="3183918"/>
              <a:ext cx="996172" cy="114976"/>
            </a:xfrm>
            <a:prstGeom prst="roundRect">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 name="Google Shape;520;p34">
              <a:extLst>
                <a:ext uri="{FF2B5EF4-FFF2-40B4-BE49-F238E27FC236}">
                  <a16:creationId xmlns:a16="http://schemas.microsoft.com/office/drawing/2014/main" id="{45C13012-8412-400D-B81F-840B00C434F1}"/>
                </a:ext>
              </a:extLst>
            </p:cNvPr>
            <p:cNvSpPr/>
            <p:nvPr/>
          </p:nvSpPr>
          <p:spPr>
            <a:xfrm rot="10800000" flipH="1">
              <a:off x="6015289" y="824156"/>
              <a:ext cx="1596600" cy="1596600"/>
            </a:xfrm>
            <a:prstGeom prst="ellipse">
              <a:avLst/>
            </a:prstGeom>
            <a:noFill/>
            <a:ln w="9525" cap="flat" cmpd="sng">
              <a:solidFill>
                <a:schemeClr val="lt1"/>
              </a:solidFill>
              <a:prstDash val="lg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 name="Google Shape;521;p34">
              <a:extLst>
                <a:ext uri="{FF2B5EF4-FFF2-40B4-BE49-F238E27FC236}">
                  <a16:creationId xmlns:a16="http://schemas.microsoft.com/office/drawing/2014/main" id="{78E9C81D-FC3B-451D-8363-B04DA1F0A9FF}"/>
                </a:ext>
              </a:extLst>
            </p:cNvPr>
            <p:cNvSpPr/>
            <p:nvPr/>
          </p:nvSpPr>
          <p:spPr>
            <a:xfrm rot="-8100000" flipH="1">
              <a:off x="6720959" y="124118"/>
              <a:ext cx="996172" cy="114976"/>
            </a:xfrm>
            <a:prstGeom prst="roundRect">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 name="Google Shape;522;p34">
              <a:extLst>
                <a:ext uri="{FF2B5EF4-FFF2-40B4-BE49-F238E27FC236}">
                  <a16:creationId xmlns:a16="http://schemas.microsoft.com/office/drawing/2014/main" id="{6D8667EE-CEA1-4785-BBCC-070540FD8F34}"/>
                </a:ext>
              </a:extLst>
            </p:cNvPr>
            <p:cNvSpPr/>
            <p:nvPr/>
          </p:nvSpPr>
          <p:spPr>
            <a:xfrm rot="-8100410" flipH="1">
              <a:off x="4955884" y="238251"/>
              <a:ext cx="1780000" cy="326683"/>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86374616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Table of contents" userDrawn="1">
  <p:cSld name="Table of contents">
    <p:spTree>
      <p:nvGrpSpPr>
        <p:cNvPr id="1" name="Shape 158"/>
        <p:cNvGrpSpPr/>
        <p:nvPr/>
      </p:nvGrpSpPr>
      <p:grpSpPr>
        <a:xfrm>
          <a:off x="0" y="0"/>
          <a:ext cx="0" cy="0"/>
          <a:chOff x="0" y="0"/>
          <a:chExt cx="0" cy="0"/>
        </a:xfrm>
      </p:grpSpPr>
      <p:grpSp>
        <p:nvGrpSpPr>
          <p:cNvPr id="23" name="Google Shape;205;p15">
            <a:extLst>
              <a:ext uri="{FF2B5EF4-FFF2-40B4-BE49-F238E27FC236}">
                <a16:creationId xmlns:a16="http://schemas.microsoft.com/office/drawing/2014/main" id="{CCBBD92B-DC5E-49C4-A2E1-B77140AAEE32}"/>
              </a:ext>
            </a:extLst>
          </p:cNvPr>
          <p:cNvGrpSpPr/>
          <p:nvPr userDrawn="1"/>
        </p:nvGrpSpPr>
        <p:grpSpPr>
          <a:xfrm rot="10800000" flipH="1">
            <a:off x="9715534" y="4597888"/>
            <a:ext cx="3297732" cy="2772865"/>
            <a:chOff x="7286650" y="-440676"/>
            <a:chExt cx="2473299" cy="2079649"/>
          </a:xfrm>
        </p:grpSpPr>
        <p:sp>
          <p:nvSpPr>
            <p:cNvPr id="24" name="Google Shape;206;p15">
              <a:extLst>
                <a:ext uri="{FF2B5EF4-FFF2-40B4-BE49-F238E27FC236}">
                  <a16:creationId xmlns:a16="http://schemas.microsoft.com/office/drawing/2014/main" id="{C54ABDA6-E753-452E-817A-E1E9EECF9AA8}"/>
                </a:ext>
              </a:extLst>
            </p:cNvPr>
            <p:cNvSpPr/>
            <p:nvPr/>
          </p:nvSpPr>
          <p:spPr>
            <a:xfrm rot="-5400000" flipH="1">
              <a:off x="7653475" y="-58150"/>
              <a:ext cx="1554600" cy="15486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nvGrpSpPr>
            <p:cNvPr id="25" name="Google Shape;207;p15">
              <a:extLst>
                <a:ext uri="{FF2B5EF4-FFF2-40B4-BE49-F238E27FC236}">
                  <a16:creationId xmlns:a16="http://schemas.microsoft.com/office/drawing/2014/main" id="{7075E435-5859-4EC0-96E0-D4C8C7B70E8F}"/>
                </a:ext>
              </a:extLst>
            </p:cNvPr>
            <p:cNvGrpSpPr/>
            <p:nvPr/>
          </p:nvGrpSpPr>
          <p:grpSpPr>
            <a:xfrm>
              <a:off x="7286650" y="-440676"/>
              <a:ext cx="2473299" cy="2079649"/>
              <a:chOff x="7026475" y="-616411"/>
              <a:chExt cx="2473299" cy="2079649"/>
            </a:xfrm>
          </p:grpSpPr>
          <p:sp>
            <p:nvSpPr>
              <p:cNvPr id="27" name="Google Shape;208;p15">
                <a:extLst>
                  <a:ext uri="{FF2B5EF4-FFF2-40B4-BE49-F238E27FC236}">
                    <a16:creationId xmlns:a16="http://schemas.microsoft.com/office/drawing/2014/main" id="{2CDF4293-3242-4C5A-A6BE-F2F7CA50E217}"/>
                  </a:ext>
                </a:extLst>
              </p:cNvPr>
              <p:cNvSpPr/>
              <p:nvPr/>
            </p:nvSpPr>
            <p:spPr>
              <a:xfrm rot="2699366" flipH="1">
                <a:off x="8424928" y="832428"/>
                <a:ext cx="1150392" cy="262619"/>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 name="Google Shape;209;p15">
                <a:extLst>
                  <a:ext uri="{FF2B5EF4-FFF2-40B4-BE49-F238E27FC236}">
                    <a16:creationId xmlns:a16="http://schemas.microsoft.com/office/drawing/2014/main" id="{0D410238-E3A4-4EE7-9E9F-42B6064A6824}"/>
                  </a:ext>
                </a:extLst>
              </p:cNvPr>
              <p:cNvSpPr/>
              <p:nvPr/>
            </p:nvSpPr>
            <p:spPr>
              <a:xfrm>
                <a:off x="7719598" y="153426"/>
                <a:ext cx="1309800" cy="1309800"/>
              </a:xfrm>
              <a:prstGeom prst="ellipse">
                <a:avLst/>
              </a:prstGeom>
              <a:noFill/>
              <a:ln w="9525" cap="flat" cmpd="sng">
                <a:solidFill>
                  <a:schemeClr val="lt1"/>
                </a:solidFill>
                <a:prstDash val="lg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 name="Google Shape;210;p15">
                <a:extLst>
                  <a:ext uri="{FF2B5EF4-FFF2-40B4-BE49-F238E27FC236}">
                    <a16:creationId xmlns:a16="http://schemas.microsoft.com/office/drawing/2014/main" id="{2C719458-CA2D-4AFE-9F70-AE521EE9DC1A}"/>
                  </a:ext>
                </a:extLst>
              </p:cNvPr>
              <p:cNvSpPr/>
              <p:nvPr/>
            </p:nvSpPr>
            <p:spPr>
              <a:xfrm rot="2699336" flipH="1">
                <a:off x="6937059" y="-257636"/>
                <a:ext cx="1098632" cy="20195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6" name="Google Shape;211;p15">
              <a:extLst>
                <a:ext uri="{FF2B5EF4-FFF2-40B4-BE49-F238E27FC236}">
                  <a16:creationId xmlns:a16="http://schemas.microsoft.com/office/drawing/2014/main" id="{17FFB392-A80D-46FA-9C1F-71C0D728B2A3}"/>
                </a:ext>
              </a:extLst>
            </p:cNvPr>
            <p:cNvSpPr/>
            <p:nvPr/>
          </p:nvSpPr>
          <p:spPr>
            <a:xfrm rot="2700000">
              <a:off x="7775558" y="-183425"/>
              <a:ext cx="770464" cy="127703"/>
            </a:xfrm>
            <a:prstGeom prst="roundRect">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pic>
        <p:nvPicPr>
          <p:cNvPr id="10" name="Picture 9">
            <a:extLst>
              <a:ext uri="{FF2B5EF4-FFF2-40B4-BE49-F238E27FC236}">
                <a16:creationId xmlns:a16="http://schemas.microsoft.com/office/drawing/2014/main" id="{E8E13852-8AD7-42E9-A2CC-424E63FA1868}"/>
              </a:ext>
            </a:extLst>
          </p:cNvPr>
          <p:cNvPicPr>
            <a:picLocks noChangeAspect="1"/>
          </p:cNvPicPr>
          <p:nvPr userDrawn="1"/>
        </p:nvPicPr>
        <p:blipFill>
          <a:blip r:embed="rId2"/>
          <a:stretch>
            <a:fillRect/>
          </a:stretch>
        </p:blipFill>
        <p:spPr>
          <a:xfrm>
            <a:off x="9861348" y="408753"/>
            <a:ext cx="1869888" cy="621872"/>
          </a:xfrm>
          <a:prstGeom prst="rect">
            <a:avLst/>
          </a:prstGeom>
        </p:spPr>
      </p:pic>
    </p:spTree>
    <p:extLst>
      <p:ext uri="{BB962C8B-B14F-4D97-AF65-F5344CB8AC3E}">
        <p14:creationId xmlns:p14="http://schemas.microsoft.com/office/powerpoint/2010/main" val="82452055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Quote" userDrawn="1">
  <p:cSld name="Quote">
    <p:spTree>
      <p:nvGrpSpPr>
        <p:cNvPr id="1" name="Shape 179"/>
        <p:cNvGrpSpPr/>
        <p:nvPr/>
      </p:nvGrpSpPr>
      <p:grpSpPr>
        <a:xfrm>
          <a:off x="0" y="0"/>
          <a:ext cx="0" cy="0"/>
          <a:chOff x="0" y="0"/>
          <a:chExt cx="0" cy="0"/>
        </a:xfrm>
      </p:grpSpPr>
      <p:pic>
        <p:nvPicPr>
          <p:cNvPr id="9" name="Picture 8">
            <a:extLst>
              <a:ext uri="{FF2B5EF4-FFF2-40B4-BE49-F238E27FC236}">
                <a16:creationId xmlns:a16="http://schemas.microsoft.com/office/drawing/2014/main" id="{962C256D-1E44-4F35-9C3E-11C71855B5A9}"/>
              </a:ext>
            </a:extLst>
          </p:cNvPr>
          <p:cNvPicPr>
            <a:picLocks noChangeAspect="1"/>
          </p:cNvPicPr>
          <p:nvPr userDrawn="1"/>
        </p:nvPicPr>
        <p:blipFill>
          <a:blip r:embed="rId2"/>
          <a:stretch>
            <a:fillRect/>
          </a:stretch>
        </p:blipFill>
        <p:spPr>
          <a:xfrm>
            <a:off x="9861348" y="408753"/>
            <a:ext cx="1869888" cy="621872"/>
          </a:xfrm>
          <a:prstGeom prst="rect">
            <a:avLst/>
          </a:prstGeom>
        </p:spPr>
      </p:pic>
    </p:spTree>
    <p:extLst>
      <p:ext uri="{BB962C8B-B14F-4D97-AF65-F5344CB8AC3E}">
        <p14:creationId xmlns:p14="http://schemas.microsoft.com/office/powerpoint/2010/main" val="73191581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408"/>
        <p:cNvGrpSpPr/>
        <p:nvPr/>
      </p:nvGrpSpPr>
      <p:grpSpPr>
        <a:xfrm>
          <a:off x="0" y="0"/>
          <a:ext cx="0" cy="0"/>
          <a:chOff x="0" y="0"/>
          <a:chExt cx="0" cy="0"/>
        </a:xfrm>
      </p:grpSpPr>
      <p:grpSp>
        <p:nvGrpSpPr>
          <p:cNvPr id="409" name="Google Shape;409;p25"/>
          <p:cNvGrpSpPr/>
          <p:nvPr/>
        </p:nvGrpSpPr>
        <p:grpSpPr>
          <a:xfrm>
            <a:off x="9689734" y="-499300"/>
            <a:ext cx="3275265" cy="6851581"/>
            <a:chOff x="7267300" y="-374475"/>
            <a:chExt cx="2456449" cy="5138686"/>
          </a:xfrm>
        </p:grpSpPr>
        <p:grpSp>
          <p:nvGrpSpPr>
            <p:cNvPr id="410" name="Google Shape;410;p25"/>
            <p:cNvGrpSpPr/>
            <p:nvPr/>
          </p:nvGrpSpPr>
          <p:grpSpPr>
            <a:xfrm>
              <a:off x="7432804" y="4506461"/>
              <a:ext cx="1309796" cy="257750"/>
              <a:chOff x="-6337521" y="4362225"/>
              <a:chExt cx="1309796" cy="257750"/>
            </a:xfrm>
          </p:grpSpPr>
          <p:sp>
            <p:nvSpPr>
              <p:cNvPr id="411" name="Google Shape;411;p25"/>
              <p:cNvSpPr/>
              <p:nvPr/>
            </p:nvSpPr>
            <p:spPr>
              <a:xfrm>
                <a:off x="-5917975" y="436222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2" name="Google Shape;412;p25"/>
              <p:cNvSpPr/>
              <p:nvPr/>
            </p:nvSpPr>
            <p:spPr>
              <a:xfrm>
                <a:off x="-5713862" y="436222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3" name="Google Shape;413;p25"/>
              <p:cNvSpPr/>
              <p:nvPr/>
            </p:nvSpPr>
            <p:spPr>
              <a:xfrm>
                <a:off x="-5509750" y="436222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4" name="Google Shape;414;p25"/>
              <p:cNvSpPr/>
              <p:nvPr/>
            </p:nvSpPr>
            <p:spPr>
              <a:xfrm>
                <a:off x="-5305637" y="436222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5" name="Google Shape;415;p25"/>
              <p:cNvSpPr/>
              <p:nvPr/>
            </p:nvSpPr>
            <p:spPr>
              <a:xfrm>
                <a:off x="-5101525" y="436222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6" name="Google Shape;416;p25"/>
              <p:cNvSpPr/>
              <p:nvPr/>
            </p:nvSpPr>
            <p:spPr>
              <a:xfrm>
                <a:off x="-6337521" y="454617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7" name="Google Shape;417;p25"/>
              <p:cNvSpPr/>
              <p:nvPr/>
            </p:nvSpPr>
            <p:spPr>
              <a:xfrm>
                <a:off x="-6133409" y="454617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8" name="Google Shape;418;p25"/>
              <p:cNvSpPr/>
              <p:nvPr/>
            </p:nvSpPr>
            <p:spPr>
              <a:xfrm>
                <a:off x="-5929296" y="454617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9" name="Google Shape;419;p25"/>
              <p:cNvSpPr/>
              <p:nvPr/>
            </p:nvSpPr>
            <p:spPr>
              <a:xfrm>
                <a:off x="-5725184" y="454617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20" name="Google Shape;420;p25"/>
              <p:cNvSpPr/>
              <p:nvPr/>
            </p:nvSpPr>
            <p:spPr>
              <a:xfrm>
                <a:off x="-5521071" y="454617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421" name="Google Shape;421;p25"/>
            <p:cNvGrpSpPr/>
            <p:nvPr/>
          </p:nvGrpSpPr>
          <p:grpSpPr>
            <a:xfrm>
              <a:off x="7267300" y="-374475"/>
              <a:ext cx="2456449" cy="1917411"/>
              <a:chOff x="7267300" y="-366311"/>
              <a:chExt cx="2456449" cy="1917411"/>
            </a:xfrm>
          </p:grpSpPr>
          <p:sp>
            <p:nvSpPr>
              <p:cNvPr id="422" name="Google Shape;422;p25"/>
              <p:cNvSpPr/>
              <p:nvPr/>
            </p:nvSpPr>
            <p:spPr>
              <a:xfrm rot="-5400000" flipH="1">
                <a:off x="7653475" y="-500"/>
                <a:ext cx="1554600" cy="15486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23" name="Google Shape;423;p25"/>
              <p:cNvSpPr/>
              <p:nvPr/>
            </p:nvSpPr>
            <p:spPr>
              <a:xfrm rot="2699366" flipH="1">
                <a:off x="8648903" y="642478"/>
                <a:ext cx="1150392" cy="262619"/>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24" name="Google Shape;424;p25"/>
              <p:cNvSpPr/>
              <p:nvPr/>
            </p:nvSpPr>
            <p:spPr>
              <a:xfrm>
                <a:off x="7719598" y="153426"/>
                <a:ext cx="1309800" cy="1309800"/>
              </a:xfrm>
              <a:prstGeom prst="ellipse">
                <a:avLst/>
              </a:prstGeom>
              <a:noFill/>
              <a:ln w="9525" cap="flat" cmpd="sng">
                <a:solidFill>
                  <a:schemeClr val="lt1"/>
                </a:solidFill>
                <a:prstDash val="lg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25" name="Google Shape;425;p25"/>
              <p:cNvSpPr/>
              <p:nvPr/>
            </p:nvSpPr>
            <p:spPr>
              <a:xfrm rot="2699336" flipH="1">
                <a:off x="7177884" y="-7536"/>
                <a:ext cx="1098632" cy="20195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pic>
        <p:nvPicPr>
          <p:cNvPr id="20" name="Picture 19">
            <a:extLst>
              <a:ext uri="{FF2B5EF4-FFF2-40B4-BE49-F238E27FC236}">
                <a16:creationId xmlns:a16="http://schemas.microsoft.com/office/drawing/2014/main" id="{64EFD5F5-6FEE-421A-AF2F-0E3DBFDFD73A}"/>
              </a:ext>
            </a:extLst>
          </p:cNvPr>
          <p:cNvPicPr>
            <a:picLocks noChangeAspect="1"/>
          </p:cNvPicPr>
          <p:nvPr userDrawn="1"/>
        </p:nvPicPr>
        <p:blipFill>
          <a:blip r:embed="rId2"/>
          <a:stretch>
            <a:fillRect/>
          </a:stretch>
        </p:blipFill>
        <p:spPr>
          <a:xfrm>
            <a:off x="459939" y="6005887"/>
            <a:ext cx="1869888" cy="621872"/>
          </a:xfrm>
          <a:prstGeom prst="rect">
            <a:avLst/>
          </a:prstGeom>
        </p:spPr>
      </p:pic>
    </p:spTree>
    <p:extLst>
      <p:ext uri="{BB962C8B-B14F-4D97-AF65-F5344CB8AC3E}">
        <p14:creationId xmlns:p14="http://schemas.microsoft.com/office/powerpoint/2010/main" val="3220354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426"/>
        <p:cNvGrpSpPr/>
        <p:nvPr/>
      </p:nvGrpSpPr>
      <p:grpSpPr>
        <a:xfrm>
          <a:off x="0" y="0"/>
          <a:ext cx="0" cy="0"/>
          <a:chOff x="0" y="0"/>
          <a:chExt cx="0" cy="0"/>
        </a:xfrm>
      </p:grpSpPr>
      <p:grpSp>
        <p:nvGrpSpPr>
          <p:cNvPr id="427" name="Google Shape;427;p26"/>
          <p:cNvGrpSpPr/>
          <p:nvPr/>
        </p:nvGrpSpPr>
        <p:grpSpPr>
          <a:xfrm>
            <a:off x="9689734" y="516700"/>
            <a:ext cx="3275265" cy="6851581"/>
            <a:chOff x="7267300" y="387525"/>
            <a:chExt cx="2456449" cy="5138686"/>
          </a:xfrm>
        </p:grpSpPr>
        <p:grpSp>
          <p:nvGrpSpPr>
            <p:cNvPr id="428" name="Google Shape;428;p26"/>
            <p:cNvGrpSpPr/>
            <p:nvPr/>
          </p:nvGrpSpPr>
          <p:grpSpPr>
            <a:xfrm rot="10800000" flipH="1">
              <a:off x="7432804" y="387525"/>
              <a:ext cx="1309796" cy="257750"/>
              <a:chOff x="-6337521" y="4362225"/>
              <a:chExt cx="1309796" cy="257750"/>
            </a:xfrm>
          </p:grpSpPr>
          <p:sp>
            <p:nvSpPr>
              <p:cNvPr id="429" name="Google Shape;429;p26"/>
              <p:cNvSpPr/>
              <p:nvPr/>
            </p:nvSpPr>
            <p:spPr>
              <a:xfrm>
                <a:off x="-5917975" y="436222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0" name="Google Shape;430;p26"/>
              <p:cNvSpPr/>
              <p:nvPr/>
            </p:nvSpPr>
            <p:spPr>
              <a:xfrm>
                <a:off x="-5713862" y="436222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1" name="Google Shape;431;p26"/>
              <p:cNvSpPr/>
              <p:nvPr/>
            </p:nvSpPr>
            <p:spPr>
              <a:xfrm>
                <a:off x="-5509750" y="436222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2" name="Google Shape;432;p26"/>
              <p:cNvSpPr/>
              <p:nvPr/>
            </p:nvSpPr>
            <p:spPr>
              <a:xfrm>
                <a:off x="-5305637" y="436222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3" name="Google Shape;433;p26"/>
              <p:cNvSpPr/>
              <p:nvPr/>
            </p:nvSpPr>
            <p:spPr>
              <a:xfrm>
                <a:off x="-5101525" y="436222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4" name="Google Shape;434;p26"/>
              <p:cNvSpPr/>
              <p:nvPr/>
            </p:nvSpPr>
            <p:spPr>
              <a:xfrm>
                <a:off x="-6337521" y="454617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5" name="Google Shape;435;p26"/>
              <p:cNvSpPr/>
              <p:nvPr/>
            </p:nvSpPr>
            <p:spPr>
              <a:xfrm>
                <a:off x="-6133409" y="454617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6" name="Google Shape;436;p26"/>
              <p:cNvSpPr/>
              <p:nvPr/>
            </p:nvSpPr>
            <p:spPr>
              <a:xfrm>
                <a:off x="-5929296" y="454617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7" name="Google Shape;437;p26"/>
              <p:cNvSpPr/>
              <p:nvPr/>
            </p:nvSpPr>
            <p:spPr>
              <a:xfrm>
                <a:off x="-5725184" y="454617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8" name="Google Shape;438;p26"/>
              <p:cNvSpPr/>
              <p:nvPr/>
            </p:nvSpPr>
            <p:spPr>
              <a:xfrm>
                <a:off x="-5521071" y="4546175"/>
                <a:ext cx="73800" cy="73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439" name="Google Shape;439;p26"/>
            <p:cNvGrpSpPr/>
            <p:nvPr/>
          </p:nvGrpSpPr>
          <p:grpSpPr>
            <a:xfrm rot="10800000" flipH="1">
              <a:off x="7267300" y="3608800"/>
              <a:ext cx="2456449" cy="1917411"/>
              <a:chOff x="7267300" y="-366311"/>
              <a:chExt cx="2456449" cy="1917411"/>
            </a:xfrm>
          </p:grpSpPr>
          <p:sp>
            <p:nvSpPr>
              <p:cNvPr id="440" name="Google Shape;440;p26"/>
              <p:cNvSpPr/>
              <p:nvPr/>
            </p:nvSpPr>
            <p:spPr>
              <a:xfrm rot="-5400000" flipH="1">
                <a:off x="7653475" y="-500"/>
                <a:ext cx="1554600" cy="15486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1" name="Google Shape;441;p26"/>
              <p:cNvSpPr/>
              <p:nvPr/>
            </p:nvSpPr>
            <p:spPr>
              <a:xfrm rot="2699366" flipH="1">
                <a:off x="8648903" y="642478"/>
                <a:ext cx="1150392" cy="262619"/>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2" name="Google Shape;442;p26"/>
              <p:cNvSpPr/>
              <p:nvPr/>
            </p:nvSpPr>
            <p:spPr>
              <a:xfrm>
                <a:off x="7719598" y="153426"/>
                <a:ext cx="1309800" cy="1309800"/>
              </a:xfrm>
              <a:prstGeom prst="ellipse">
                <a:avLst/>
              </a:prstGeom>
              <a:noFill/>
              <a:ln w="9525" cap="flat" cmpd="sng">
                <a:solidFill>
                  <a:schemeClr val="lt1"/>
                </a:solidFill>
                <a:prstDash val="lg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3" name="Google Shape;443;p26"/>
              <p:cNvSpPr/>
              <p:nvPr/>
            </p:nvSpPr>
            <p:spPr>
              <a:xfrm rot="2699336" flipH="1">
                <a:off x="7177884" y="-7536"/>
                <a:ext cx="1098632" cy="20195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pic>
        <p:nvPicPr>
          <p:cNvPr id="20" name="Picture 19">
            <a:extLst>
              <a:ext uri="{FF2B5EF4-FFF2-40B4-BE49-F238E27FC236}">
                <a16:creationId xmlns:a16="http://schemas.microsoft.com/office/drawing/2014/main" id="{04B6DCCF-17BA-4B4D-8757-B60E3DBA5C4A}"/>
              </a:ext>
            </a:extLst>
          </p:cNvPr>
          <p:cNvPicPr>
            <a:picLocks noChangeAspect="1"/>
          </p:cNvPicPr>
          <p:nvPr userDrawn="1"/>
        </p:nvPicPr>
        <p:blipFill>
          <a:blip r:embed="rId2"/>
          <a:stretch>
            <a:fillRect/>
          </a:stretch>
        </p:blipFill>
        <p:spPr>
          <a:xfrm>
            <a:off x="459939" y="6005887"/>
            <a:ext cx="1869888" cy="621872"/>
          </a:xfrm>
          <a:prstGeom prst="rect">
            <a:avLst/>
          </a:prstGeom>
        </p:spPr>
      </p:pic>
    </p:spTree>
    <p:extLst>
      <p:ext uri="{BB962C8B-B14F-4D97-AF65-F5344CB8AC3E}">
        <p14:creationId xmlns:p14="http://schemas.microsoft.com/office/powerpoint/2010/main" val="325208802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7_Title Slide">
  <p:cSld name="7_Title Slide">
    <p:spTree>
      <p:nvGrpSpPr>
        <p:cNvPr id="1" name="Shape 25"/>
        <p:cNvGrpSpPr/>
        <p:nvPr/>
      </p:nvGrpSpPr>
      <p:grpSpPr>
        <a:xfrm>
          <a:off x="0" y="0"/>
          <a:ext cx="0" cy="0"/>
          <a:chOff x="0" y="0"/>
          <a:chExt cx="0" cy="0"/>
        </a:xfrm>
      </p:grpSpPr>
      <p:sp>
        <p:nvSpPr>
          <p:cNvPr id="2" name="Rectangle 1">
            <a:extLst>
              <a:ext uri="{FF2B5EF4-FFF2-40B4-BE49-F238E27FC236}">
                <a16:creationId xmlns:a16="http://schemas.microsoft.com/office/drawing/2014/main" id="{DDEF75ED-AAC7-4B85-8E8F-CAD2B82024DE}"/>
              </a:ext>
            </a:extLst>
          </p:cNvPr>
          <p:cNvSpPr/>
          <p:nvPr userDrawn="1"/>
        </p:nvSpPr>
        <p:spPr>
          <a:xfrm>
            <a:off x="1" y="0"/>
            <a:ext cx="190419" cy="6858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600" b="1">
                <a:latin typeface="Arial Narrow" panose="020B0606020202030204" pitchFamily="34" charset="0"/>
                <a:cs typeface="Aharoni" panose="02010803020104030203" pitchFamily="2" charset="-79"/>
              </a:rPr>
              <a:t>CONTOH</a:t>
            </a:r>
          </a:p>
        </p:txBody>
      </p:sp>
    </p:spTree>
    <p:extLst>
      <p:ext uri="{BB962C8B-B14F-4D97-AF65-F5344CB8AC3E}">
        <p14:creationId xmlns:p14="http://schemas.microsoft.com/office/powerpoint/2010/main" val="3858315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ms-MY"/>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s-MY"/>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ms-MY"/>
          </a:p>
        </p:txBody>
      </p:sp>
      <p:sp>
        <p:nvSpPr>
          <p:cNvPr id="6" name="Footer Placeholder 5"/>
          <p:cNvSpPr>
            <a:spLocks noGrp="1"/>
          </p:cNvSpPr>
          <p:nvPr>
            <p:ph type="ftr" sz="quarter" idx="11"/>
          </p:nvPr>
        </p:nvSpPr>
        <p:spPr/>
        <p:txBody>
          <a:bodyPr/>
          <a:lstStyle/>
          <a:p>
            <a:endParaRPr lang="ms-MY"/>
          </a:p>
        </p:txBody>
      </p:sp>
      <p:sp>
        <p:nvSpPr>
          <p:cNvPr id="7" name="Slide Number Placeholder 6"/>
          <p:cNvSpPr>
            <a:spLocks noGrp="1"/>
          </p:cNvSpPr>
          <p:nvPr>
            <p:ph type="sldNum" sz="quarter" idx="12"/>
          </p:nvPr>
        </p:nvSpPr>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4294761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3.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6" Type="http://schemas.openxmlformats.org/officeDocument/2006/relationships/theme" Target="../theme/theme4.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theme" Target="../theme/theme6.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7.xml"/><Relationship Id="rId3" Type="http://schemas.openxmlformats.org/officeDocument/2006/relationships/slideLayout" Target="../slideLayouts/slideLayout82.xml"/><Relationship Id="rId7" Type="http://schemas.openxmlformats.org/officeDocument/2006/relationships/slideLayout" Target="../slideLayouts/slideLayout86.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5" Type="http://schemas.openxmlformats.org/officeDocument/2006/relationships/slideLayout" Target="../slideLayouts/slideLayout84.xml"/><Relationship Id="rId4" Type="http://schemas.openxmlformats.org/officeDocument/2006/relationships/slideLayout" Target="../slideLayouts/slideLayout83.xml"/><Relationship Id="rId9"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ms-MY"/>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s-MY"/>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ms-MY"/>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ms-MY"/>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0703F6-9220-493B-BC25-87A499A6DF38}" type="slidenum">
              <a:rPr lang="ms-MY" smtClean="0"/>
              <a:t>‹#›</a:t>
            </a:fld>
            <a:endParaRPr lang="ms-MY"/>
          </a:p>
        </p:txBody>
      </p:sp>
    </p:spTree>
    <p:extLst>
      <p:ext uri="{BB962C8B-B14F-4D97-AF65-F5344CB8AC3E}">
        <p14:creationId xmlns:p14="http://schemas.microsoft.com/office/powerpoint/2010/main" val="36698455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738" r:id="rId8"/>
    <p:sldLayoutId id="2147483656" r:id="rId9"/>
    <p:sldLayoutId id="2147483657" r:id="rId10"/>
    <p:sldLayoutId id="2147483658" r:id="rId11"/>
    <p:sldLayoutId id="2147483659" r:id="rId12"/>
    <p:sldLayoutId id="2147483660" r:id="rId13"/>
    <p:sldLayoutId id="2147483737" r:id="rId14"/>
    <p:sldLayoutId id="2147483740" r:id="rId15"/>
    <p:sldLayoutId id="2147483838" r:id="rId16"/>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ms-M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0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12" name="Google Shape;12;p10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7" name="TextBox 6">
            <a:extLst>
              <a:ext uri="{FF2B5EF4-FFF2-40B4-BE49-F238E27FC236}">
                <a16:creationId xmlns:a16="http://schemas.microsoft.com/office/drawing/2014/main" id="{1AC37D2D-4DFC-49EC-B944-A90551A0B328}"/>
              </a:ext>
            </a:extLst>
          </p:cNvPr>
          <p:cNvSpPr txBox="1"/>
          <p:nvPr userDrawn="1"/>
        </p:nvSpPr>
        <p:spPr>
          <a:xfrm rot="1196274">
            <a:off x="2072888" y="2578940"/>
            <a:ext cx="7921046" cy="1862048"/>
          </a:xfrm>
          <a:prstGeom prst="rect">
            <a:avLst/>
          </a:prstGeom>
          <a:noFill/>
        </p:spPr>
        <p:txBody>
          <a:bodyPr wrap="square" rtlCol="0">
            <a:spAutoFit/>
          </a:bodyPr>
          <a:lstStyle/>
          <a:p>
            <a:pPr algn="ctr"/>
            <a:r>
              <a:rPr lang="en-US" sz="11500" dirty="0">
                <a:solidFill>
                  <a:schemeClr val="bg1">
                    <a:lumMod val="85000"/>
                  </a:schemeClr>
                </a:solidFill>
                <a:latin typeface="Arial Black" panose="020B0A04020102020204" pitchFamily="34" charset="0"/>
                <a:cs typeface="Arial" panose="020B0604020202020204" pitchFamily="34" charset="0"/>
              </a:rPr>
              <a:t>CONTOH</a:t>
            </a:r>
            <a:endParaRPr lang="en-MY" sz="11500" dirty="0">
              <a:solidFill>
                <a:schemeClr val="bg1">
                  <a:lumMod val="85000"/>
                </a:schemeClr>
              </a:solidFill>
              <a:latin typeface="Arial Black" panose="020B0A04020102020204" pitchFamily="34" charset="0"/>
              <a:cs typeface="Arial" panose="020B0604020202020204" pitchFamily="34" charset="0"/>
            </a:endParaRPr>
          </a:p>
        </p:txBody>
      </p:sp>
    </p:spTree>
    <p:extLst>
      <p:ext uri="{BB962C8B-B14F-4D97-AF65-F5344CB8AC3E}">
        <p14:creationId xmlns:p14="http://schemas.microsoft.com/office/powerpoint/2010/main" val="3554380921"/>
      </p:ext>
    </p:extLst>
  </p:cSld>
  <p:clrMap bg1="lt1" tx1="dk1" bg2="dk2" tx2="lt2" accent1="accent1" accent2="accent2" accent3="accent3" accent4="accent4" accent5="accent5" accent6="accent6" hlink="hlink" folHlink="folHlink"/>
  <p:sldLayoutIdLst>
    <p:sldLayoutId id="2147483689" r:id="rId1"/>
    <p:sldLayoutId id="2147483691" r:id="rId2"/>
    <p:sldLayoutId id="2147483739"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CD4665-11A9-4E0E-A644-EA87C86EF86E}" type="datetimeFigureOut">
              <a:rPr lang="en-US" smtClean="0"/>
              <a:t>12/5/2025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4AEC92-DFC6-4135-8F2E-315155C144FA}" type="slidenum">
              <a:rPr lang="en-US" smtClean="0"/>
              <a:t>‹#›</a:t>
            </a:fld>
            <a:endParaRPr lang="en-US"/>
          </a:p>
        </p:txBody>
      </p:sp>
    </p:spTree>
    <p:extLst>
      <p:ext uri="{BB962C8B-B14F-4D97-AF65-F5344CB8AC3E}">
        <p14:creationId xmlns:p14="http://schemas.microsoft.com/office/powerpoint/2010/main" val="2486535191"/>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 id="214748377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9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SzPts val="1400"/>
              <a:buNone/>
              <a:defRPr sz="4400" b="0" i="0" u="none" strike="noStrike" cap="none">
                <a:solidFill>
                  <a:schemeClr val="dk1"/>
                </a:solidFill>
                <a:latin typeface="Arial"/>
                <a:ea typeface="Arial"/>
                <a:cs typeface="Arial"/>
                <a:sym typeface="Arial"/>
              </a:defRPr>
            </a:lvl1pPr>
            <a:lvl2pPr marR="0" lvl="1" algn="l" rtl="0">
              <a:lnSpc>
                <a:spcPct val="90000"/>
              </a:lnSpc>
              <a:spcBef>
                <a:spcPts val="0"/>
              </a:spcBef>
              <a:spcAft>
                <a:spcPts val="0"/>
              </a:spcAft>
              <a:buSzPts val="1400"/>
              <a:buNone/>
              <a:defRPr sz="4400" b="0" i="0" u="none" strike="noStrike" cap="none">
                <a:solidFill>
                  <a:schemeClr val="dk1"/>
                </a:solidFill>
                <a:latin typeface="Arial"/>
                <a:ea typeface="Arial"/>
                <a:cs typeface="Arial"/>
                <a:sym typeface="Arial"/>
              </a:defRPr>
            </a:lvl2pPr>
            <a:lvl3pPr marR="0" lvl="2" algn="l" rtl="0">
              <a:lnSpc>
                <a:spcPct val="90000"/>
              </a:lnSpc>
              <a:spcBef>
                <a:spcPts val="0"/>
              </a:spcBef>
              <a:spcAft>
                <a:spcPts val="0"/>
              </a:spcAft>
              <a:buSzPts val="1400"/>
              <a:buNone/>
              <a:defRPr sz="4400" b="0" i="0" u="none" strike="noStrike" cap="none">
                <a:solidFill>
                  <a:schemeClr val="dk1"/>
                </a:solidFill>
                <a:latin typeface="Arial"/>
                <a:ea typeface="Arial"/>
                <a:cs typeface="Arial"/>
                <a:sym typeface="Arial"/>
              </a:defRPr>
            </a:lvl3pPr>
            <a:lvl4pPr marR="0" lvl="3" algn="l" rtl="0">
              <a:lnSpc>
                <a:spcPct val="90000"/>
              </a:lnSpc>
              <a:spcBef>
                <a:spcPts val="0"/>
              </a:spcBef>
              <a:spcAft>
                <a:spcPts val="0"/>
              </a:spcAft>
              <a:buSzPts val="1400"/>
              <a:buNone/>
              <a:defRPr sz="4400" b="0" i="0" u="none" strike="noStrike" cap="none">
                <a:solidFill>
                  <a:schemeClr val="dk1"/>
                </a:solidFill>
                <a:latin typeface="Arial"/>
                <a:ea typeface="Arial"/>
                <a:cs typeface="Arial"/>
                <a:sym typeface="Arial"/>
              </a:defRPr>
            </a:lvl4pPr>
            <a:lvl5pPr marR="0" lvl="4" algn="l" rtl="0">
              <a:lnSpc>
                <a:spcPct val="90000"/>
              </a:lnSpc>
              <a:spcBef>
                <a:spcPts val="0"/>
              </a:spcBef>
              <a:spcAft>
                <a:spcPts val="0"/>
              </a:spcAft>
              <a:buSzPts val="1400"/>
              <a:buNone/>
              <a:defRPr sz="4400" b="0" i="0" u="none" strike="noStrike" cap="none">
                <a:solidFill>
                  <a:schemeClr val="dk1"/>
                </a:solidFill>
                <a:latin typeface="Arial"/>
                <a:ea typeface="Arial"/>
                <a:cs typeface="Arial"/>
                <a:sym typeface="Arial"/>
              </a:defRPr>
            </a:lvl5pPr>
            <a:lvl6pPr marR="0" lvl="5"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11" name="Google Shape;11;p19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9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9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9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a:t>
            </a:fld>
            <a:endParaRPr/>
          </a:p>
        </p:txBody>
      </p:sp>
    </p:spTree>
    <p:extLst>
      <p:ext uri="{BB962C8B-B14F-4D97-AF65-F5344CB8AC3E}">
        <p14:creationId xmlns:p14="http://schemas.microsoft.com/office/powerpoint/2010/main" val="1048547251"/>
      </p:ext>
    </p:extLst>
  </p:cSld>
  <p:clrMap bg1="lt1" tx1="dk1" bg2="dk2" tx2="lt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 id="2147483784" r:id="rId12"/>
    <p:sldLayoutId id="2147483785" r:id="rId13"/>
    <p:sldLayoutId id="2147483786" r:id="rId14"/>
    <p:sldLayoutId id="2147483787"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69B35CE-544E-46DC-B1A4-FFC5EAB8666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ms-MY" dirty="0" err="1"/>
              <a:t>Click</a:t>
            </a:r>
            <a:r>
              <a:rPr lang="ms-MY" dirty="0"/>
              <a:t> to edit </a:t>
            </a:r>
            <a:r>
              <a:rPr lang="ms-MY" dirty="0" err="1"/>
              <a:t>Master</a:t>
            </a:r>
            <a:r>
              <a:rPr lang="ms-MY" dirty="0"/>
              <a:t> </a:t>
            </a:r>
            <a:r>
              <a:rPr lang="ms-MY" dirty="0" err="1"/>
              <a:t>title</a:t>
            </a:r>
            <a:r>
              <a:rPr lang="ms-MY" dirty="0"/>
              <a:t> </a:t>
            </a:r>
            <a:r>
              <a:rPr lang="ms-MY" dirty="0" err="1"/>
              <a:t>style</a:t>
            </a:r>
            <a:endParaRPr lang="ms-MY" dirty="0"/>
          </a:p>
        </p:txBody>
      </p:sp>
      <p:sp>
        <p:nvSpPr>
          <p:cNvPr id="3" name="Text Placeholder 2">
            <a:extLst>
              <a:ext uri="{FF2B5EF4-FFF2-40B4-BE49-F238E27FC236}">
                <a16:creationId xmlns:a16="http://schemas.microsoft.com/office/drawing/2014/main" id="{C3191455-2141-4445-86B6-9857DFCB1A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ms-MY" dirty="0" err="1"/>
              <a:t>Click</a:t>
            </a:r>
            <a:r>
              <a:rPr lang="ms-MY" dirty="0"/>
              <a:t> to edit </a:t>
            </a:r>
            <a:r>
              <a:rPr lang="ms-MY" dirty="0" err="1"/>
              <a:t>Master</a:t>
            </a:r>
            <a:r>
              <a:rPr lang="ms-MY" dirty="0"/>
              <a:t> </a:t>
            </a:r>
            <a:r>
              <a:rPr lang="ms-MY" dirty="0" err="1"/>
              <a:t>text</a:t>
            </a:r>
            <a:r>
              <a:rPr lang="ms-MY" dirty="0"/>
              <a:t> </a:t>
            </a:r>
            <a:r>
              <a:rPr lang="ms-MY" dirty="0" err="1"/>
              <a:t>styles</a:t>
            </a:r>
            <a:endParaRPr lang="ms-MY" dirty="0"/>
          </a:p>
          <a:p>
            <a:pPr lvl="1"/>
            <a:r>
              <a:rPr lang="ms-MY" dirty="0" err="1"/>
              <a:t>Second</a:t>
            </a:r>
            <a:r>
              <a:rPr lang="ms-MY" dirty="0"/>
              <a:t> </a:t>
            </a:r>
            <a:r>
              <a:rPr lang="ms-MY" dirty="0" err="1"/>
              <a:t>level</a:t>
            </a:r>
            <a:endParaRPr lang="ms-MY" dirty="0"/>
          </a:p>
          <a:p>
            <a:pPr lvl="2"/>
            <a:r>
              <a:rPr lang="ms-MY" dirty="0" err="1"/>
              <a:t>Third</a:t>
            </a:r>
            <a:r>
              <a:rPr lang="ms-MY" dirty="0"/>
              <a:t> </a:t>
            </a:r>
            <a:r>
              <a:rPr lang="ms-MY" dirty="0" err="1"/>
              <a:t>level</a:t>
            </a:r>
            <a:endParaRPr lang="ms-MY" dirty="0"/>
          </a:p>
          <a:p>
            <a:pPr lvl="3"/>
            <a:r>
              <a:rPr lang="ms-MY" dirty="0" err="1"/>
              <a:t>Fourth</a:t>
            </a:r>
            <a:r>
              <a:rPr lang="ms-MY" dirty="0"/>
              <a:t> </a:t>
            </a:r>
            <a:r>
              <a:rPr lang="ms-MY" dirty="0" err="1"/>
              <a:t>level</a:t>
            </a:r>
            <a:endParaRPr lang="ms-MY" dirty="0"/>
          </a:p>
          <a:p>
            <a:pPr lvl="4"/>
            <a:r>
              <a:rPr lang="ms-MY" dirty="0" err="1"/>
              <a:t>Fifth</a:t>
            </a:r>
            <a:r>
              <a:rPr lang="ms-MY" dirty="0"/>
              <a:t> </a:t>
            </a:r>
            <a:r>
              <a:rPr lang="ms-MY" dirty="0" err="1"/>
              <a:t>level</a:t>
            </a:r>
            <a:endParaRPr lang="ms-MY" dirty="0"/>
          </a:p>
        </p:txBody>
      </p:sp>
      <p:sp>
        <p:nvSpPr>
          <p:cNvPr id="4" name="Date Placeholder 3">
            <a:extLst>
              <a:ext uri="{FF2B5EF4-FFF2-40B4-BE49-F238E27FC236}">
                <a16:creationId xmlns:a16="http://schemas.microsoft.com/office/drawing/2014/main" id="{91C8C2F3-7B0E-45A5-BC9B-6FBDACB3211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108636-39EF-498E-B65A-9EBEDB146792}" type="datetimeFigureOut">
              <a:rPr lang="ms-MY" smtClean="0"/>
              <a:t>5/12/2025</a:t>
            </a:fld>
            <a:endParaRPr lang="ms-MY" dirty="0"/>
          </a:p>
        </p:txBody>
      </p:sp>
      <p:sp>
        <p:nvSpPr>
          <p:cNvPr id="5" name="Footer Placeholder 4">
            <a:extLst>
              <a:ext uri="{FF2B5EF4-FFF2-40B4-BE49-F238E27FC236}">
                <a16:creationId xmlns:a16="http://schemas.microsoft.com/office/drawing/2014/main" id="{B2346BCE-2BC7-4D63-98B7-E007B9F51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ms-MY" dirty="0"/>
          </a:p>
        </p:txBody>
      </p:sp>
      <p:sp>
        <p:nvSpPr>
          <p:cNvPr id="6" name="Slide Number Placeholder 5">
            <a:extLst>
              <a:ext uri="{FF2B5EF4-FFF2-40B4-BE49-F238E27FC236}">
                <a16:creationId xmlns:a16="http://schemas.microsoft.com/office/drawing/2014/main" id="{6021162A-04BA-46EE-A805-4489AEB880B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73EADB-D124-4CDF-BAE8-4130DC449969}" type="slidenum">
              <a:rPr lang="ms-MY" smtClean="0"/>
              <a:t>‹#›</a:t>
            </a:fld>
            <a:endParaRPr lang="ms-MY" dirty="0"/>
          </a:p>
        </p:txBody>
      </p:sp>
    </p:spTree>
    <p:extLst>
      <p:ext uri="{BB962C8B-B14F-4D97-AF65-F5344CB8AC3E}">
        <p14:creationId xmlns:p14="http://schemas.microsoft.com/office/powerpoint/2010/main" val="2220177997"/>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 id="2147483814" r:id="rId12"/>
    <p:sldLayoutId id="214748381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0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12" name="Google Shape;12;p10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7" name="TextBox 6">
            <a:extLst>
              <a:ext uri="{FF2B5EF4-FFF2-40B4-BE49-F238E27FC236}">
                <a16:creationId xmlns:a16="http://schemas.microsoft.com/office/drawing/2014/main" id="{1AC37D2D-4DFC-49EC-B944-A90551A0B328}"/>
              </a:ext>
            </a:extLst>
          </p:cNvPr>
          <p:cNvSpPr txBox="1"/>
          <p:nvPr userDrawn="1"/>
        </p:nvSpPr>
        <p:spPr>
          <a:xfrm rot="1196274">
            <a:off x="2072888" y="2578940"/>
            <a:ext cx="7921046" cy="1862048"/>
          </a:xfrm>
          <a:prstGeom prst="rect">
            <a:avLst/>
          </a:prstGeom>
          <a:noFill/>
        </p:spPr>
        <p:txBody>
          <a:bodyPr wrap="square" rtlCol="0">
            <a:spAutoFit/>
          </a:bodyPr>
          <a:lstStyle/>
          <a:p>
            <a:pPr algn="ctr"/>
            <a:r>
              <a:rPr lang="en-US" sz="11500" dirty="0">
                <a:solidFill>
                  <a:schemeClr val="bg1">
                    <a:lumMod val="85000"/>
                  </a:schemeClr>
                </a:solidFill>
                <a:latin typeface="Arial Black" panose="020B0A04020102020204" pitchFamily="34" charset="0"/>
                <a:cs typeface="Arial" panose="020B0604020202020204" pitchFamily="34" charset="0"/>
              </a:rPr>
              <a:t>CONTOH</a:t>
            </a:r>
            <a:endParaRPr lang="en-MY" sz="11500" dirty="0">
              <a:solidFill>
                <a:schemeClr val="bg1">
                  <a:lumMod val="85000"/>
                </a:schemeClr>
              </a:solidFill>
              <a:latin typeface="Arial Black" panose="020B0A04020102020204" pitchFamily="34" charset="0"/>
              <a:cs typeface="Arial" panose="020B0604020202020204" pitchFamily="34" charset="0"/>
            </a:endParaRPr>
          </a:p>
        </p:txBody>
      </p:sp>
    </p:spTree>
    <p:extLst>
      <p:ext uri="{BB962C8B-B14F-4D97-AF65-F5344CB8AC3E}">
        <p14:creationId xmlns:p14="http://schemas.microsoft.com/office/powerpoint/2010/main" val="920202150"/>
      </p:ext>
    </p:extLst>
  </p:cSld>
  <p:clrMap bg1="lt1" tx1="dk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Tree>
    <p:extLst>
      <p:ext uri="{BB962C8B-B14F-4D97-AF65-F5344CB8AC3E}">
        <p14:creationId xmlns:p14="http://schemas.microsoft.com/office/powerpoint/2010/main" val="3573360644"/>
      </p:ext>
    </p:extLst>
  </p:cSld>
  <p:clrMap bg1="lt1" tx1="dk1" bg2="dk2" tx2="lt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5.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8.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8.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8.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8.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8.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3" Type="http://schemas.openxmlformats.org/officeDocument/2006/relationships/image" Target="../media/image82.jpg"/><Relationship Id="rId2" Type="http://schemas.openxmlformats.org/officeDocument/2006/relationships/notesSlide" Target="../notesSlides/notesSlide98.xml"/><Relationship Id="rId1" Type="http://schemas.openxmlformats.org/officeDocument/2006/relationships/slideLayout" Target="../slideLayouts/slideLayout18.xml"/><Relationship Id="rId4" Type="http://schemas.openxmlformats.org/officeDocument/2006/relationships/image" Target="../media/image8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99.xml"/><Relationship Id="rId1" Type="http://schemas.openxmlformats.org/officeDocument/2006/relationships/slideLayout" Target="../slideLayouts/slideLayout18.xml"/><Relationship Id="rId4" Type="http://schemas.openxmlformats.org/officeDocument/2006/relationships/image" Target="../media/image85.png"/></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slide" Target="slide126.xml"/><Relationship Id="rId2" Type="http://schemas.openxmlformats.org/officeDocument/2006/relationships/notesSlide" Target="../notesSlides/notesSlide12.xml"/><Relationship Id="rId1" Type="http://schemas.openxmlformats.org/officeDocument/2006/relationships/slideLayout" Target="../slideLayouts/slideLayout18.xml"/><Relationship Id="rId5" Type="http://schemas.openxmlformats.org/officeDocument/2006/relationships/slide" Target="slide98.xml"/><Relationship Id="rId4" Type="http://schemas.openxmlformats.org/officeDocument/2006/relationships/slide" Target="slide10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hyperlink" Target="https://www.opengroup.org/sites/default/files/docs/downloads/n190p_5.pdf" TargetMode="External"/><Relationship Id="rId7" Type="http://schemas.openxmlformats.org/officeDocument/2006/relationships/image" Target="../media/image20.emf"/><Relationship Id="rId2" Type="http://schemas.openxmlformats.org/officeDocument/2006/relationships/notesSlide" Target="../notesSlides/notesSlide28.xml"/><Relationship Id="rId1" Type="http://schemas.openxmlformats.org/officeDocument/2006/relationships/slideLayout" Target="../slideLayouts/slideLayout79.xml"/><Relationship Id="rId6" Type="http://schemas.openxmlformats.org/officeDocument/2006/relationships/image" Target="../media/image19.emf"/><Relationship Id="rId11" Type="http://schemas.openxmlformats.org/officeDocument/2006/relationships/image" Target="../media/image24.emf"/><Relationship Id="rId5" Type="http://schemas.openxmlformats.org/officeDocument/2006/relationships/image" Target="../media/image18.emf"/><Relationship Id="rId10" Type="http://schemas.openxmlformats.org/officeDocument/2006/relationships/image" Target="../media/image23.emf"/><Relationship Id="rId4" Type="http://schemas.openxmlformats.org/officeDocument/2006/relationships/image" Target="../media/image17.emf"/><Relationship Id="rId9" Type="http://schemas.openxmlformats.org/officeDocument/2006/relationships/image" Target="../media/image22.emf"/></Relationships>
</file>

<file path=ppt/slides/_rels/slide39.xml.rels><?xml version="1.0" encoding="UTF-8" standalone="yes"?>
<Relationships xmlns="http://schemas.openxmlformats.org/package/2006/relationships"><Relationship Id="rId8" Type="http://schemas.openxmlformats.org/officeDocument/2006/relationships/image" Target="../media/image29.emf"/><Relationship Id="rId3" Type="http://schemas.openxmlformats.org/officeDocument/2006/relationships/hyperlink" Target="https://www.opengroup.org/sites/default/files/docs/downloads/n190p_5.pdf" TargetMode="External"/><Relationship Id="rId7" Type="http://schemas.openxmlformats.org/officeDocument/2006/relationships/image" Target="../media/image28.emf"/><Relationship Id="rId2" Type="http://schemas.openxmlformats.org/officeDocument/2006/relationships/notesSlide" Target="../notesSlides/notesSlide29.xml"/><Relationship Id="rId1" Type="http://schemas.openxmlformats.org/officeDocument/2006/relationships/slideLayout" Target="../slideLayouts/slideLayout79.xml"/><Relationship Id="rId6" Type="http://schemas.openxmlformats.org/officeDocument/2006/relationships/image" Target="../media/image27.emf"/><Relationship Id="rId5" Type="http://schemas.openxmlformats.org/officeDocument/2006/relationships/image" Target="../media/image26.emf"/><Relationship Id="rId4" Type="http://schemas.openxmlformats.org/officeDocument/2006/relationships/image" Target="../media/image25.emf"/><Relationship Id="rId9" Type="http://schemas.openxmlformats.org/officeDocument/2006/relationships/image" Target="../media/image30.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hyperlink" Target="https://www.opengroup.org/sites/default/files/docs/downloads/n190p_5.pdf" TargetMode="External"/><Relationship Id="rId2" Type="http://schemas.openxmlformats.org/officeDocument/2006/relationships/notesSlide" Target="../notesSlides/notesSlide30.xml"/><Relationship Id="rId1" Type="http://schemas.openxmlformats.org/officeDocument/2006/relationships/slideLayout" Target="../slideLayouts/slideLayout79.xml"/><Relationship Id="rId5" Type="http://schemas.openxmlformats.org/officeDocument/2006/relationships/image" Target="../media/image32.emf"/><Relationship Id="rId4" Type="http://schemas.openxmlformats.org/officeDocument/2006/relationships/image" Target="../media/image31.emf"/></Relationships>
</file>

<file path=ppt/slides/_rels/slide4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31.xml"/><Relationship Id="rId1" Type="http://schemas.openxmlformats.org/officeDocument/2006/relationships/slideLayout" Target="../slideLayouts/slideLayout39.xml"/><Relationship Id="rId5" Type="http://schemas.openxmlformats.org/officeDocument/2006/relationships/image" Target="../media/image23.emf"/><Relationship Id="rId4" Type="http://schemas.openxmlformats.org/officeDocument/2006/relationships/image" Target="../media/image24.emf"/></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9.xml"/></Relationships>
</file>

<file path=ppt/slides/_rels/slide4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46.jpeg"/><Relationship Id="rId18" Type="http://schemas.openxmlformats.org/officeDocument/2006/relationships/image" Target="../media/image49.wmf"/><Relationship Id="rId26" Type="http://schemas.openxmlformats.org/officeDocument/2006/relationships/image" Target="../media/image51.jpeg"/><Relationship Id="rId3" Type="http://schemas.openxmlformats.org/officeDocument/2006/relationships/notesSlide" Target="../notesSlides/notesSlide35.xml"/><Relationship Id="rId21" Type="http://schemas.openxmlformats.org/officeDocument/2006/relationships/oleObject" Target="../embeddings/oleObject6.bin"/><Relationship Id="rId7" Type="http://schemas.openxmlformats.org/officeDocument/2006/relationships/image" Target="../media/image37.png"/><Relationship Id="rId12" Type="http://schemas.openxmlformats.org/officeDocument/2006/relationships/image" Target="../media/image45.wmf"/><Relationship Id="rId17" Type="http://schemas.openxmlformats.org/officeDocument/2006/relationships/image" Target="../media/image39.wmf"/><Relationship Id="rId25" Type="http://schemas.openxmlformats.org/officeDocument/2006/relationships/oleObject" Target="../embeddings/oleObject8.bin"/><Relationship Id="rId2" Type="http://schemas.openxmlformats.org/officeDocument/2006/relationships/slideLayout" Target="../slideLayouts/slideLayout69.xml"/><Relationship Id="rId16" Type="http://schemas.openxmlformats.org/officeDocument/2006/relationships/oleObject" Target="../embeddings/oleObject3.bin"/><Relationship Id="rId20" Type="http://schemas.openxmlformats.org/officeDocument/2006/relationships/oleObject" Target="../embeddings/oleObject5.bin"/><Relationship Id="rId29" Type="http://schemas.openxmlformats.org/officeDocument/2006/relationships/image" Target="../media/image52.jpeg"/><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44.jpeg"/><Relationship Id="rId24" Type="http://schemas.openxmlformats.org/officeDocument/2006/relationships/oleObject" Target="../embeddings/oleObject7.bin"/><Relationship Id="rId5" Type="http://schemas.openxmlformats.org/officeDocument/2006/relationships/image" Target="../media/image42.jpeg"/><Relationship Id="rId15" Type="http://schemas.openxmlformats.org/officeDocument/2006/relationships/image" Target="../media/image48.wmf"/><Relationship Id="rId23" Type="http://schemas.openxmlformats.org/officeDocument/2006/relationships/image" Target="../media/image50.wmf"/><Relationship Id="rId28" Type="http://schemas.openxmlformats.org/officeDocument/2006/relationships/oleObject" Target="../embeddings/oleObject10.bin"/><Relationship Id="rId10" Type="http://schemas.openxmlformats.org/officeDocument/2006/relationships/image" Target="../media/image43.jpeg"/><Relationship Id="rId19" Type="http://schemas.openxmlformats.org/officeDocument/2006/relationships/oleObject" Target="../embeddings/oleObject4.bin"/><Relationship Id="rId31" Type="http://schemas.openxmlformats.org/officeDocument/2006/relationships/oleObject" Target="../embeddings/oleObject11.bin"/><Relationship Id="rId4" Type="http://schemas.openxmlformats.org/officeDocument/2006/relationships/image" Target="../media/image41.jpeg"/><Relationship Id="rId9" Type="http://schemas.openxmlformats.org/officeDocument/2006/relationships/image" Target="../media/image38.png"/><Relationship Id="rId14" Type="http://schemas.openxmlformats.org/officeDocument/2006/relationships/image" Target="../media/image47.wmf"/><Relationship Id="rId22" Type="http://schemas.openxmlformats.org/officeDocument/2006/relationships/image" Target="../media/image40.wmf"/><Relationship Id="rId27" Type="http://schemas.openxmlformats.org/officeDocument/2006/relationships/oleObject" Target="../embeddings/oleObject9.bin"/><Relationship Id="rId30" Type="http://schemas.openxmlformats.org/officeDocument/2006/relationships/image" Target="../media/image5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6.xml"/></Relationships>
</file>

<file path=ppt/slides/_rels/slide5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6.xml"/><Relationship Id="rId1" Type="http://schemas.openxmlformats.org/officeDocument/2006/relationships/slideLayout" Target="../slideLayouts/slideLayout69.xml"/></Relationships>
</file>

<file path=ppt/slides/_rels/slide51.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37.xml"/><Relationship Id="rId1" Type="http://schemas.openxmlformats.org/officeDocument/2006/relationships/slideLayout" Target="../slideLayouts/slideLayout69.xml"/><Relationship Id="rId6" Type="http://schemas.openxmlformats.org/officeDocument/2006/relationships/image" Target="../media/image58.png"/><Relationship Id="rId11" Type="http://schemas.openxmlformats.org/officeDocument/2006/relationships/image" Target="../media/image63.png"/><Relationship Id="rId5" Type="http://schemas.openxmlformats.org/officeDocument/2006/relationships/image" Target="../media/image57.png"/><Relationship Id="rId10" Type="http://schemas.openxmlformats.org/officeDocument/2006/relationships/image" Target="../media/image62.jpeg"/><Relationship Id="rId4" Type="http://schemas.openxmlformats.org/officeDocument/2006/relationships/image" Target="../media/image56.png"/><Relationship Id="rId9" Type="http://schemas.openxmlformats.org/officeDocument/2006/relationships/image" Target="../media/image61.png"/></Relationships>
</file>

<file path=ppt/slides/_rels/slide52.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image" Target="../media/image64.gif"/><Relationship Id="rId1" Type="http://schemas.openxmlformats.org/officeDocument/2006/relationships/slideLayout" Target="../slideLayouts/slideLayout69.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 Id="rId9" Type="http://schemas.openxmlformats.org/officeDocument/2006/relationships/image" Target="../media/image71.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9.xml"/><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40.xml"/><Relationship Id="rId1" Type="http://schemas.openxmlformats.org/officeDocument/2006/relationships/slideLayout" Target="../slideLayouts/slideLayout87.xml"/><Relationship Id="rId4" Type="http://schemas.openxmlformats.org/officeDocument/2006/relationships/image" Target="../media/image74.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41.xml"/><Relationship Id="rId1" Type="http://schemas.openxmlformats.org/officeDocument/2006/relationships/slideLayout" Target="../slideLayouts/slideLayout69.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6.xml"/></Relationships>
</file>

<file path=ppt/slides/_rels/slide60.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42.xml"/><Relationship Id="rId1" Type="http://schemas.openxmlformats.org/officeDocument/2006/relationships/slideLayout" Target="../slideLayouts/slideLayout69.xml"/></Relationships>
</file>

<file path=ppt/slides/_rels/slide61.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69.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9.xml"/><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9.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notesSlide" Target="../notesSlides/notesSlide62.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5.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8.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8.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8.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8.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699C2-E0F5-4DEF-9718-1FEE4BFDB0CA}"/>
              </a:ext>
            </a:extLst>
          </p:cNvPr>
          <p:cNvSpPr txBox="1">
            <a:spLocks/>
          </p:cNvSpPr>
          <p:nvPr/>
        </p:nvSpPr>
        <p:spPr>
          <a:xfrm>
            <a:off x="944140" y="1920768"/>
            <a:ext cx="6205591" cy="99207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200" b="1" noProof="1">
                <a:latin typeface="Arial Black" panose="020B0A04020102020204" pitchFamily="34" charset="0"/>
                <a:cs typeface="Arial" panose="020B0604020202020204" pitchFamily="34" charset="0"/>
              </a:rPr>
              <a:t>PANDUAN PENGISIAN TEMPLAT</a:t>
            </a:r>
          </a:p>
          <a:p>
            <a:pPr algn="l"/>
            <a:r>
              <a:rPr lang="en-US" sz="3200" b="1" noProof="1">
                <a:latin typeface="Arial Black" panose="020B0A04020102020204" pitchFamily="34" charset="0"/>
                <a:cs typeface="Arial" panose="020B0604020202020204" pitchFamily="34" charset="0"/>
              </a:rPr>
              <a:t>PERMOHONAN KELULUSAN TEKNIKAL PROJEK ICT</a:t>
            </a:r>
          </a:p>
          <a:p>
            <a:pPr algn="l"/>
            <a:r>
              <a:rPr lang="en-US" sz="2400" b="1" noProof="1">
                <a:latin typeface="Arial Black" panose="020B0A04020102020204" pitchFamily="34" charset="0"/>
                <a:cs typeface="Arial" panose="020B0604020202020204" pitchFamily="34" charset="0"/>
              </a:rPr>
              <a:t>(TEMPLAT PERMOHONAN JTISA) </a:t>
            </a:r>
            <a:endParaRPr lang="en-US" sz="1050" noProof="1">
              <a:latin typeface="Arial Black" panose="020B0A040201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F6D4C93-0544-4F12-9CB2-29C392FAB7AD}"/>
              </a:ext>
            </a:extLst>
          </p:cNvPr>
          <p:cNvSpPr txBox="1"/>
          <p:nvPr/>
        </p:nvSpPr>
        <p:spPr>
          <a:xfrm>
            <a:off x="6229052" y="6141705"/>
            <a:ext cx="3587244" cy="33855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1">
                <a:ln>
                  <a:noFill/>
                </a:ln>
                <a:solidFill>
                  <a:schemeClr val="accent1"/>
                </a:solidFill>
                <a:effectLst/>
                <a:uLnTx/>
                <a:uFillTx/>
                <a:latin typeface="Arial" panose="020B0604020202020204" pitchFamily="34" charset="0"/>
                <a:ea typeface="+mn-ea"/>
                <a:cs typeface="Arial" panose="020B0604020202020204" pitchFamily="34" charset="0"/>
              </a:rPr>
              <a:t>Templat Versi 3.2</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1">
                <a:ln>
                  <a:noFill/>
                </a:ln>
                <a:solidFill>
                  <a:schemeClr val="accent1"/>
                </a:solidFill>
                <a:effectLst/>
                <a:uLnTx/>
                <a:uFillTx/>
                <a:latin typeface="Arial" panose="020B0604020202020204" pitchFamily="34" charset="0"/>
                <a:ea typeface="+mn-ea"/>
                <a:cs typeface="Arial" panose="020B0604020202020204" pitchFamily="34" charset="0"/>
              </a:rPr>
              <a:t>Tarikh Kemas kini: </a:t>
            </a:r>
            <a:r>
              <a:rPr lang="en-US" sz="800" noProof="1">
                <a:solidFill>
                  <a:schemeClr val="accent1"/>
                </a:solidFill>
                <a:latin typeface="Arial" panose="020B0604020202020204" pitchFamily="34" charset="0"/>
                <a:cs typeface="Arial" panose="020B0604020202020204" pitchFamily="34" charset="0"/>
              </a:rPr>
              <a:t>5 Disember</a:t>
            </a:r>
            <a:r>
              <a:rPr kumimoji="0" lang="en-US" sz="800" b="0" i="0" u="none" strike="noStrike" kern="1200" cap="none" spc="0" normalizeH="0" baseline="0" noProof="1">
                <a:ln>
                  <a:noFill/>
                </a:ln>
                <a:solidFill>
                  <a:schemeClr val="accent1"/>
                </a:solidFill>
                <a:effectLst/>
                <a:uLnTx/>
                <a:uFillTx/>
                <a:latin typeface="Arial" panose="020B0604020202020204" pitchFamily="34" charset="0"/>
                <a:ea typeface="+mn-ea"/>
                <a:cs typeface="Arial" panose="020B0604020202020204" pitchFamily="34" charset="0"/>
              </a:rPr>
              <a:t> 2025</a:t>
            </a:r>
          </a:p>
        </p:txBody>
      </p:sp>
    </p:spTree>
    <p:extLst>
      <p:ext uri="{BB962C8B-B14F-4D97-AF65-F5344CB8AC3E}">
        <p14:creationId xmlns:p14="http://schemas.microsoft.com/office/powerpoint/2010/main" val="38647201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4445" y="613300"/>
            <a:ext cx="1329680" cy="1087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1084445" y="1987074"/>
            <a:ext cx="9955731" cy="121332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MY" sz="3600" b="1" noProof="1">
                <a:latin typeface="Arial" panose="020B0604020202020204" pitchFamily="34" charset="0"/>
                <a:cs typeface="Arial" panose="020B0604020202020204" pitchFamily="34" charset="0"/>
              </a:rPr>
              <a:t>PERMOHONAN *JTISA/ JPICT </a:t>
            </a:r>
          </a:p>
          <a:p>
            <a:pPr algn="l"/>
            <a:r>
              <a:rPr lang="en-MY" sz="3600" b="1" noProof="1">
                <a:latin typeface="Arial" panose="020B0604020202020204" pitchFamily="34" charset="0"/>
                <a:cs typeface="Arial" panose="020B0604020202020204" pitchFamily="34" charset="0"/>
              </a:rPr>
              <a:t>BIL. XX/20XX </a:t>
            </a:r>
            <a:r>
              <a:rPr lang="en-MY" sz="1400" noProof="1">
                <a:solidFill>
                  <a:srgbClr val="0070C0"/>
                </a:solidFill>
                <a:latin typeface="Arial" panose="020B0604020202020204" pitchFamily="34" charset="0"/>
                <a:cs typeface="Arial" panose="020B0604020202020204" pitchFamily="34" charset="0"/>
              </a:rPr>
              <a:t>(Dilengkapkan oleh Urus Setia JTISA)</a:t>
            </a:r>
          </a:p>
        </p:txBody>
      </p:sp>
      <p:sp>
        <p:nvSpPr>
          <p:cNvPr id="6" name="Subtitle 2"/>
          <p:cNvSpPr txBox="1">
            <a:spLocks/>
          </p:cNvSpPr>
          <p:nvPr/>
        </p:nvSpPr>
        <p:spPr>
          <a:xfrm>
            <a:off x="1084447" y="3428999"/>
            <a:ext cx="9955729" cy="2403909"/>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MY" sz="2400" b="1" noProof="1">
                <a:latin typeface="Arial" panose="020B0604020202020204" pitchFamily="34" charset="0"/>
                <a:cs typeface="Arial" panose="020B0604020202020204" pitchFamily="34" charset="0"/>
              </a:rPr>
              <a:t>[KOD PROJEK MyProjek] </a:t>
            </a:r>
            <a:r>
              <a:rPr lang="en-MY" sz="1400" noProof="1">
                <a:solidFill>
                  <a:srgbClr val="0070C0"/>
                </a:solidFill>
                <a:latin typeface="Arial" panose="020B0604020202020204" pitchFamily="34" charset="0"/>
                <a:cs typeface="Arial" panose="020B0604020202020204" pitchFamily="34" charset="0"/>
              </a:rPr>
              <a:t>(Bagi Projek yang Menggunakan Peruntukan Pembangunan)</a:t>
            </a:r>
            <a:endParaRPr lang="en-MY" sz="2400" b="1" noProof="1">
              <a:latin typeface="Arial" panose="020B0604020202020204" pitchFamily="34" charset="0"/>
              <a:cs typeface="Arial" panose="020B0604020202020204" pitchFamily="34" charset="0"/>
            </a:endParaRPr>
          </a:p>
          <a:p>
            <a:pPr marL="0" indent="0">
              <a:buNone/>
            </a:pPr>
            <a:r>
              <a:rPr lang="en-MY" sz="2400" b="1" noProof="1">
                <a:latin typeface="Arial" panose="020B0604020202020204" pitchFamily="34" charset="0"/>
                <a:cs typeface="Arial" panose="020B0604020202020204" pitchFamily="34" charset="0"/>
              </a:rPr>
              <a:t>[TAJUK PERMOHONAN]</a:t>
            </a:r>
          </a:p>
          <a:p>
            <a:pPr>
              <a:buNone/>
            </a:pPr>
            <a:endParaRPr lang="en-MY" sz="2400" b="1" noProof="1">
              <a:latin typeface="Arial" panose="020B0604020202020204" pitchFamily="34" charset="0"/>
              <a:cs typeface="Arial" panose="020B0604020202020204" pitchFamily="34" charset="0"/>
            </a:endParaRPr>
          </a:p>
          <a:p>
            <a:pPr>
              <a:buNone/>
            </a:pPr>
            <a:r>
              <a:rPr lang="en-MY" sz="2400" noProof="1">
                <a:latin typeface="Arial" panose="020B0604020202020204" pitchFamily="34" charset="0"/>
                <a:cs typeface="Arial" panose="020B0604020202020204" pitchFamily="34" charset="0"/>
              </a:rPr>
              <a:t>[AGENSI]</a:t>
            </a:r>
          </a:p>
          <a:p>
            <a:pPr>
              <a:buNone/>
            </a:pPr>
            <a:r>
              <a:rPr lang="en-MY" sz="2400" noProof="1">
                <a:latin typeface="Arial" panose="020B0604020202020204" pitchFamily="34" charset="0"/>
                <a:cs typeface="Arial" panose="020B0604020202020204" pitchFamily="34" charset="0"/>
              </a:rPr>
              <a:t>[KEMENTERIAN]</a:t>
            </a:r>
          </a:p>
          <a:p>
            <a:pPr>
              <a:buNone/>
            </a:pPr>
            <a:endParaRPr lang="en-MY" sz="2400" noProof="1">
              <a:latin typeface="Arial" panose="020B0604020202020204" pitchFamily="34" charset="0"/>
              <a:cs typeface="Arial" panose="020B0604020202020204" pitchFamily="34" charset="0"/>
            </a:endParaRPr>
          </a:p>
        </p:txBody>
      </p:sp>
      <p:sp>
        <p:nvSpPr>
          <p:cNvPr id="8" name="TextBox 7"/>
          <p:cNvSpPr txBox="1"/>
          <p:nvPr/>
        </p:nvSpPr>
        <p:spPr>
          <a:xfrm>
            <a:off x="1084445" y="6096000"/>
            <a:ext cx="9955731" cy="646331"/>
          </a:xfrm>
          <a:prstGeom prst="rect">
            <a:avLst/>
          </a:prstGeom>
          <a:noFill/>
        </p:spPr>
        <p:txBody>
          <a:bodyPr wrap="square" rtlCol="0">
            <a:spAutoFit/>
          </a:bodyPr>
          <a:lstStyle/>
          <a:p>
            <a:r>
              <a:rPr lang="en-MY" altLang="en-US" noProof="1">
                <a:latin typeface="Arial" panose="020B0604020202020204" pitchFamily="34" charset="0"/>
                <a:cs typeface="Arial" panose="020B0604020202020204" pitchFamily="34" charset="0"/>
              </a:rPr>
              <a:t>JTISA BIL. X/20XX  |  TARIKH JTISA </a:t>
            </a:r>
            <a:r>
              <a:rPr lang="en-MY" sz="1400" noProof="1">
                <a:solidFill>
                  <a:srgbClr val="0070C0"/>
                </a:solidFill>
                <a:latin typeface="Arial" panose="020B0604020202020204" pitchFamily="34" charset="0"/>
                <a:cs typeface="Arial" panose="020B0604020202020204" pitchFamily="34" charset="0"/>
              </a:rPr>
              <a:t>(Dilengkapkan oleh Urus Setia JTISA)</a:t>
            </a:r>
          </a:p>
          <a:p>
            <a:endParaRPr lang="en-MY" noProof="1">
              <a:latin typeface="Arial" panose="020B0604020202020204" pitchFamily="34" charset="0"/>
              <a:cs typeface="Arial" panose="020B0604020202020204" pitchFamily="34" charset="0"/>
            </a:endParaRPr>
          </a:p>
        </p:txBody>
      </p:sp>
      <p:sp>
        <p:nvSpPr>
          <p:cNvPr id="3" name="TextBox 2"/>
          <p:cNvSpPr txBox="1"/>
          <p:nvPr/>
        </p:nvSpPr>
        <p:spPr>
          <a:xfrm>
            <a:off x="10685124" y="50141"/>
            <a:ext cx="1365706" cy="276999"/>
          </a:xfrm>
          <a:prstGeom prst="rect">
            <a:avLst/>
          </a:prstGeom>
          <a:noFill/>
        </p:spPr>
        <p:txBody>
          <a:bodyPr wrap="square" rtlCol="0">
            <a:spAutoFit/>
          </a:bodyPr>
          <a:lstStyle/>
          <a:p>
            <a:pPr algn="r"/>
            <a:r>
              <a:rPr lang="en-MY" sz="1200" i="1" noProof="1">
                <a:solidFill>
                  <a:schemeClr val="tx2"/>
                </a:solidFill>
              </a:rPr>
              <a:t>Ver3.1 /24102025</a:t>
            </a:r>
          </a:p>
        </p:txBody>
      </p:sp>
      <p:sp>
        <p:nvSpPr>
          <p:cNvPr id="7" name="Slide Number Placeholder 2">
            <a:extLst>
              <a:ext uri="{FF2B5EF4-FFF2-40B4-BE49-F238E27FC236}">
                <a16:creationId xmlns:a16="http://schemas.microsoft.com/office/drawing/2014/main" id="{2FEDEACE-DDAA-4280-9B39-10721BEF0139}"/>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10</a:t>
            </a:fld>
            <a:endParaRPr lang="ms-MY">
              <a:solidFill>
                <a:prstClr val="black">
                  <a:tint val="75000"/>
                </a:prstClr>
              </a:solidFill>
              <a:latin typeface="Calibri" panose="020F0502020204030204"/>
              <a:ea typeface="Calibri"/>
              <a:cs typeface="Calibri"/>
              <a:sym typeface="Calibri"/>
            </a:endParaRPr>
          </a:p>
        </p:txBody>
      </p:sp>
      <p:sp>
        <p:nvSpPr>
          <p:cNvPr id="11" name="TextBox 10">
            <a:extLst>
              <a:ext uri="{FF2B5EF4-FFF2-40B4-BE49-F238E27FC236}">
                <a16:creationId xmlns:a16="http://schemas.microsoft.com/office/drawing/2014/main" id="{09052BCD-50B2-46F8-8396-749A0F6923CB}"/>
              </a:ext>
            </a:extLst>
          </p:cNvPr>
          <p:cNvSpPr txBox="1"/>
          <p:nvPr/>
        </p:nvSpPr>
        <p:spPr>
          <a:xfrm>
            <a:off x="187184" y="6588442"/>
            <a:ext cx="3614253" cy="307777"/>
          </a:xfrm>
          <a:prstGeom prst="rect">
            <a:avLst/>
          </a:prstGeom>
          <a:noFill/>
        </p:spPr>
        <p:txBody>
          <a:bodyPr wrap="square">
            <a:spAutoFit/>
          </a:bodyPr>
          <a:lstStyle/>
          <a:p>
            <a:pPr>
              <a:buClr>
                <a:schemeClr val="accent1"/>
              </a:buClr>
              <a:buSzPct val="73000"/>
            </a:pPr>
            <a:r>
              <a:rPr lang="ms-MY" sz="1400" b="1" dirty="0">
                <a:solidFill>
                  <a:schemeClr val="tx1"/>
                </a:solidFill>
                <a:latin typeface="Arial" panose="020B0604020202020204" pitchFamily="34" charset="0"/>
                <a:cs typeface="Arial" panose="020B0604020202020204" pitchFamily="34" charset="0"/>
              </a:rPr>
              <a:t>*</a:t>
            </a:r>
            <a:r>
              <a:rPr lang="ms-MY" sz="1400" dirty="0">
                <a:solidFill>
                  <a:schemeClr val="tx1"/>
                </a:solidFill>
                <a:latin typeface="Arial" panose="020B0604020202020204" pitchFamily="34" charset="0"/>
                <a:cs typeface="Arial" panose="020B0604020202020204" pitchFamily="34" charset="0"/>
              </a:rPr>
              <a:t>Padam (delete) yang tidak berkaitan</a:t>
            </a:r>
          </a:p>
        </p:txBody>
      </p:sp>
    </p:spTree>
    <p:extLst>
      <p:ext uri="{BB962C8B-B14F-4D97-AF65-F5344CB8AC3E}">
        <p14:creationId xmlns:p14="http://schemas.microsoft.com/office/powerpoint/2010/main" val="95011374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773595470"/>
              </p:ext>
            </p:extLst>
          </p:nvPr>
        </p:nvGraphicFramePr>
        <p:xfrm>
          <a:off x="394636" y="1484314"/>
          <a:ext cx="11232684" cy="3322663"/>
        </p:xfrm>
        <a:graphic>
          <a:graphicData uri="http://schemas.openxmlformats.org/drawingml/2006/table">
            <a:tbl>
              <a:tblPr firstRow="1" firstCol="1" bandRow="1">
                <a:tableStyleId>{5940675A-B579-460E-94D1-54222C63F5DA}</a:tableStyleId>
              </a:tblPr>
              <a:tblGrid>
                <a:gridCol w="599108">
                  <a:extLst>
                    <a:ext uri="{9D8B030D-6E8A-4147-A177-3AD203B41FA5}">
                      <a16:colId xmlns:a16="http://schemas.microsoft.com/office/drawing/2014/main" val="20000"/>
                    </a:ext>
                  </a:extLst>
                </a:gridCol>
                <a:gridCol w="3471630">
                  <a:extLst>
                    <a:ext uri="{9D8B030D-6E8A-4147-A177-3AD203B41FA5}">
                      <a16:colId xmlns:a16="http://schemas.microsoft.com/office/drawing/2014/main" val="20001"/>
                    </a:ext>
                  </a:extLst>
                </a:gridCol>
                <a:gridCol w="1259151">
                  <a:extLst>
                    <a:ext uri="{9D8B030D-6E8A-4147-A177-3AD203B41FA5}">
                      <a16:colId xmlns:a16="http://schemas.microsoft.com/office/drawing/2014/main" val="20002"/>
                    </a:ext>
                  </a:extLst>
                </a:gridCol>
                <a:gridCol w="1914525">
                  <a:extLst>
                    <a:ext uri="{9D8B030D-6E8A-4147-A177-3AD203B41FA5}">
                      <a16:colId xmlns:a16="http://schemas.microsoft.com/office/drawing/2014/main" val="1665933623"/>
                    </a:ext>
                  </a:extLst>
                </a:gridCol>
                <a:gridCol w="1600200">
                  <a:extLst>
                    <a:ext uri="{9D8B030D-6E8A-4147-A177-3AD203B41FA5}">
                      <a16:colId xmlns:a16="http://schemas.microsoft.com/office/drawing/2014/main" val="129156837"/>
                    </a:ext>
                  </a:extLst>
                </a:gridCol>
                <a:gridCol w="2388070">
                  <a:extLst>
                    <a:ext uri="{9D8B030D-6E8A-4147-A177-3AD203B41FA5}">
                      <a16:colId xmlns:a16="http://schemas.microsoft.com/office/drawing/2014/main" val="423108857"/>
                    </a:ext>
                  </a:extLst>
                </a:gridCol>
              </a:tblGrid>
              <a:tr h="74104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0"/>
                  </a:ext>
                </a:extLst>
              </a:tr>
              <a:tr h="286097">
                <a:tc gridSpan="6">
                  <a:txBody>
                    <a:bodyPr/>
                    <a:lstStyle/>
                    <a:p>
                      <a:pPr algn="l" fontAlgn="ctr">
                        <a:lnSpc>
                          <a:spcPts val="1570"/>
                        </a:lnSpc>
                        <a:spcAft>
                          <a:spcPts val="0"/>
                        </a:spcAft>
                      </a:pPr>
                      <a:r>
                        <a:rPr lang="ms-MY" sz="1600" b="1" u="none" strike="noStrike" noProof="0" dirty="0">
                          <a:effectLst/>
                          <a:latin typeface="Arial" panose="020B0604020202020204" pitchFamily="34" charset="0"/>
                          <a:cs typeface="Arial" panose="020B0604020202020204" pitchFamily="34" charset="0"/>
                        </a:rPr>
                        <a:t>(B) PEMBANGUNAN SISTEM APLIKASI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4" marB="0" anchor="ctr"/>
                </a:tc>
                <a:tc hMerge="1">
                  <a:txBody>
                    <a:bodyPr/>
                    <a:lstStyle/>
                    <a:p>
                      <a:endParaRPr lang="ms-MY"/>
                    </a:p>
                  </a:txBody>
                  <a:tcP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1"/>
                  </a:ext>
                </a:extLst>
              </a:tr>
              <a:tr h="253363">
                <a:tc>
                  <a:txBody>
                    <a:bodyPr/>
                    <a:lstStyle/>
                    <a:p>
                      <a:pPr algn="ctr" fontAlgn="ctr">
                        <a:lnSpc>
                          <a:spcPts val="1570"/>
                        </a:lnSpc>
                        <a:spcAft>
                          <a:spcPts val="0"/>
                        </a:spcAft>
                      </a:pPr>
                      <a:r>
                        <a:rPr lang="en-MY" sz="1400" kern="1200" dirty="0">
                          <a:effectLst/>
                          <a:latin typeface="Arial" panose="020B0604020202020204" pitchFamily="34" charset="0"/>
                          <a:cs typeface="Arial" panose="020B0604020202020204" pitchFamily="34" charset="0"/>
                        </a:rPr>
                        <a:t>1.</a:t>
                      </a:r>
                      <a:endParaRPr lang="ms-MY" sz="14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r>
                        <a:rPr lang="ms-MY" sz="1400" dirty="0">
                          <a:effectLst/>
                          <a:latin typeface="Arial" panose="020B0604020202020204" pitchFamily="34" charset="0"/>
                          <a:ea typeface="Times New Roman"/>
                          <a:cs typeface="Arial" panose="020B0604020202020204" pitchFamily="34" charset="0"/>
                        </a:rPr>
                        <a:t>Pembangunan 12 modul (FPA)</a:t>
                      </a:r>
                    </a:p>
                  </a:txBody>
                  <a:tcPr marL="9523" marR="9523" marT="9524" marB="0" anchor="ctr"/>
                </a:tc>
                <a:tc>
                  <a:txBody>
                    <a:bodyPr/>
                    <a:lstStyle/>
                    <a:p>
                      <a:pPr algn="ctr">
                        <a:spcAft>
                          <a:spcPts val="0"/>
                        </a:spcAft>
                      </a:pPr>
                      <a:r>
                        <a:rPr lang="en-US" sz="1400" dirty="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269018">
                <a:tc>
                  <a:txBody>
                    <a:bodyPr/>
                    <a:lstStyle/>
                    <a:p>
                      <a:pPr algn="ctr" fontAlgn="ctr">
                        <a:lnSpc>
                          <a:spcPts val="1570"/>
                        </a:lnSpc>
                        <a:spcAft>
                          <a:spcPts val="0"/>
                        </a:spcAft>
                      </a:pPr>
                      <a:r>
                        <a:rPr lang="en-MY" sz="1400" kern="1200" dirty="0">
                          <a:effectLst/>
                          <a:latin typeface="Arial" panose="020B0604020202020204" pitchFamily="34" charset="0"/>
                          <a:cs typeface="Arial" panose="020B0604020202020204" pitchFamily="34" charset="0"/>
                        </a:rPr>
                        <a:t>2.</a:t>
                      </a:r>
                      <a:endParaRPr lang="ms-MY" sz="14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r>
                        <a:rPr lang="ms-MY" sz="1400" dirty="0">
                          <a:effectLst/>
                          <a:latin typeface="Arial" panose="020B0604020202020204" pitchFamily="34" charset="0"/>
                          <a:ea typeface="Times New Roman"/>
                          <a:cs typeface="Arial" panose="020B0604020202020204" pitchFamily="34" charset="0"/>
                        </a:rPr>
                        <a:t>Pembangunan AI Chatbot</a:t>
                      </a:r>
                    </a:p>
                  </a:txBody>
                  <a:tcPr marL="9523" marR="9523" marT="9524" marB="0" anchor="ctr"/>
                </a:tc>
                <a:tc>
                  <a:txBody>
                    <a:bodyPr/>
                    <a:lstStyle/>
                    <a:p>
                      <a:pPr algn="ctr">
                        <a:spcAft>
                          <a:spcPts val="0"/>
                        </a:spcAft>
                      </a:pPr>
                      <a:r>
                        <a:rPr lang="en-US" sz="1400" dirty="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258768">
                <a:tc>
                  <a:txBody>
                    <a:bodyPr/>
                    <a:lstStyle/>
                    <a:p>
                      <a:pPr algn="ctr" fontAlgn="ctr">
                        <a:lnSpc>
                          <a:spcPts val="1570"/>
                        </a:lnSpc>
                        <a:spcAft>
                          <a:spcPts val="0"/>
                        </a:spcAft>
                      </a:pPr>
                      <a:r>
                        <a:rPr lang="en-MY" sz="1400" kern="1200" dirty="0">
                          <a:effectLst/>
                          <a:latin typeface="Arial" panose="020B0604020202020204" pitchFamily="34" charset="0"/>
                          <a:cs typeface="Arial" panose="020B0604020202020204" pitchFamily="34" charset="0"/>
                        </a:rPr>
                        <a:t>3.</a:t>
                      </a:r>
                      <a:endParaRPr lang="ms-MY" sz="14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r>
                        <a:rPr lang="ms-MY" sz="1400" dirty="0">
                          <a:effectLst/>
                          <a:latin typeface="Arial" panose="020B0604020202020204" pitchFamily="34" charset="0"/>
                          <a:ea typeface="Times New Roman"/>
                          <a:cs typeface="Arial" panose="020B0604020202020204" pitchFamily="34" charset="0"/>
                        </a:rPr>
                        <a:t>Pembangunan Aplikasi Mobil</a:t>
                      </a:r>
                    </a:p>
                  </a:txBody>
                  <a:tcPr marL="9523" marR="9523" marT="9524" marB="0" anchor="ctr"/>
                </a:tc>
                <a:tc>
                  <a:txBody>
                    <a:bodyPr/>
                    <a:lstStyle/>
                    <a:p>
                      <a:pPr algn="ctr">
                        <a:spcAft>
                          <a:spcPts val="0"/>
                        </a:spcAft>
                      </a:pPr>
                      <a:r>
                        <a:rPr lang="en-US" sz="140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269018">
                <a:tc>
                  <a:txBody>
                    <a:bodyPr/>
                    <a:lstStyle/>
                    <a:p>
                      <a:pPr algn="ctr" fontAlgn="ctr">
                        <a:lnSpc>
                          <a:spcPts val="1570"/>
                        </a:lnSpc>
                        <a:spcAft>
                          <a:spcPts val="0"/>
                        </a:spcAft>
                      </a:pPr>
                      <a:r>
                        <a:rPr lang="en-MY" sz="1400" kern="1200" dirty="0">
                          <a:effectLst/>
                          <a:latin typeface="Arial" panose="020B0604020202020204" pitchFamily="34" charset="0"/>
                          <a:cs typeface="Arial" panose="020B0604020202020204" pitchFamily="34" charset="0"/>
                        </a:rPr>
                        <a:t>4.</a:t>
                      </a:r>
                      <a:endParaRPr lang="ms-MY" sz="14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r>
                        <a:rPr lang="ms-MY" sz="1400" dirty="0">
                          <a:effectLst/>
                          <a:latin typeface="Arial" panose="020B0604020202020204" pitchFamily="34" charset="0"/>
                          <a:ea typeface="Times New Roman"/>
                          <a:cs typeface="Arial" panose="020B0604020202020204" pitchFamily="34" charset="0"/>
                        </a:rPr>
                        <a:t>Pembangunan Modul GIS</a:t>
                      </a:r>
                    </a:p>
                  </a:txBody>
                  <a:tcPr marL="9523" marR="9523" marT="9524" marB="0" anchor="ctr"/>
                </a:tc>
                <a:tc>
                  <a:txBody>
                    <a:bodyPr/>
                    <a:lstStyle/>
                    <a:p>
                      <a:pPr algn="ctr">
                        <a:spcAft>
                          <a:spcPts val="0"/>
                        </a:spcAft>
                      </a:pPr>
                      <a:r>
                        <a:rPr lang="en-US" sz="140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690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MY" sz="1400" kern="1200" dirty="0">
                          <a:effectLst/>
                          <a:latin typeface="Arial" panose="020B0604020202020204" pitchFamily="34" charset="0"/>
                          <a:cs typeface="Arial" panose="020B0604020202020204" pitchFamily="34" charset="0"/>
                        </a:rPr>
                        <a:t>5.</a:t>
                      </a:r>
                      <a:endParaRPr lang="ms-MY" sz="14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r>
                        <a:rPr lang="ms-MY" sz="1400" dirty="0">
                          <a:effectLst/>
                          <a:latin typeface="Arial" panose="020B0604020202020204" pitchFamily="34" charset="0"/>
                          <a:cs typeface="Arial" panose="020B0604020202020204" pitchFamily="34" charset="0"/>
                        </a:rPr>
                        <a:t>Integrasi Sistem (SSM/JPN/DigitalID/PBTPay)</a:t>
                      </a:r>
                    </a:p>
                  </a:txBody>
                  <a:tcPr marL="9523" marR="9523" marT="9524" marB="0" anchor="ctr"/>
                </a:tc>
                <a:tc>
                  <a:txBody>
                    <a:bodyPr/>
                    <a:lstStyle/>
                    <a:p>
                      <a:pPr algn="ctr">
                        <a:spcAft>
                          <a:spcPts val="0"/>
                        </a:spcAft>
                      </a:pPr>
                      <a:r>
                        <a:rPr lang="en-US" sz="1400" dirty="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dirty="0">
                          <a:latin typeface="Arial" panose="020B0604020202020204" pitchFamily="34" charset="0"/>
                          <a:cs typeface="Arial" panose="020B0604020202020204" pitchFamily="34" charset="0"/>
                        </a:rPr>
                        <a:t>Menggunakan MyGDX</a:t>
                      </a:r>
                    </a:p>
                  </a:txBody>
                  <a:tcPr/>
                </a:tc>
                <a:extLst>
                  <a:ext uri="{0D108BD9-81ED-4DB2-BD59-A6C34878D82A}">
                    <a16:rowId xmlns:a16="http://schemas.microsoft.com/office/drawing/2014/main" val="10006"/>
                  </a:ext>
                </a:extLst>
              </a:tr>
              <a:tr h="2690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dirty="0">
                          <a:effectLst/>
                          <a:latin typeface="Arial" panose="020B0604020202020204" pitchFamily="34" charset="0"/>
                          <a:ea typeface="Times New Roman"/>
                          <a:cs typeface="Arial" panose="020B0604020202020204" pitchFamily="34" charset="0"/>
                        </a:rPr>
                        <a:t>6.</a:t>
                      </a:r>
                    </a:p>
                  </a:txBody>
                  <a:tcPr marL="9523" marR="9523" marT="9524" marB="0" anchor="ctr"/>
                </a:tc>
                <a:tc>
                  <a:txBody>
                    <a:bodyPr/>
                    <a:lstStyle/>
                    <a:p>
                      <a:r>
                        <a:rPr lang="ms-MY" sz="1400" dirty="0">
                          <a:effectLst/>
                          <a:latin typeface="Arial" panose="020B0604020202020204" pitchFamily="34" charset="0"/>
                          <a:cs typeface="Arial" panose="020B0604020202020204" pitchFamily="34" charset="0"/>
                        </a:rPr>
                        <a:t>Pengujian Penerimaan Sistem</a:t>
                      </a:r>
                    </a:p>
                  </a:txBody>
                  <a:tcPr marL="9523" marR="9523" marT="9524" marB="0" anchor="ctr"/>
                </a:tc>
                <a:tc>
                  <a:txBody>
                    <a:bodyPr/>
                    <a:lstStyle/>
                    <a:p>
                      <a:pPr algn="ctr">
                        <a:spcAft>
                          <a:spcPts val="0"/>
                        </a:spcAft>
                      </a:pPr>
                      <a:r>
                        <a:rPr lang="ms-MY" sz="1400" dirty="0">
                          <a:effectLst/>
                          <a:latin typeface="Arial" panose="020B0604020202020204" pitchFamily="34" charset="0"/>
                          <a:ea typeface="Times New Roman"/>
                          <a:cs typeface="Arial" panose="020B0604020202020204" pitchFamily="34" charset="0"/>
                        </a:rPr>
                        <a:t>XX</a:t>
                      </a: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35341845"/>
                  </a:ext>
                </a:extLst>
              </a:tr>
              <a:tr h="269018">
                <a:tc>
                  <a:txBody>
                    <a:bodyPr/>
                    <a:lstStyle/>
                    <a:p>
                      <a:pPr algn="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gridSpan="3">
                  <a:txBody>
                    <a:bodyPr/>
                    <a:lstStyle/>
                    <a:p>
                      <a:pPr algn="r">
                        <a:spcAft>
                          <a:spcPts val="0"/>
                        </a:spcAft>
                      </a:pPr>
                      <a:r>
                        <a:rPr lang="en-US" sz="1700" b="1" kern="1200" dirty="0">
                          <a:effectLst/>
                          <a:latin typeface="Arial" panose="020B0604020202020204" pitchFamily="34" charset="0"/>
                          <a:cs typeface="Arial" panose="020B0604020202020204" pitchFamily="34" charset="0"/>
                        </a:rPr>
                        <a:t>JUMLAH </a:t>
                      </a:r>
                      <a:r>
                        <a:rPr lang="ms-MY" sz="1600" b="1" u="none" strike="noStrike" noProof="0" dirty="0">
                          <a:effectLst/>
                          <a:latin typeface="Arial" panose="020B0604020202020204" pitchFamily="34" charset="0"/>
                          <a:cs typeface="Arial" panose="020B0604020202020204" pitchFamily="34" charset="0"/>
                        </a:rPr>
                        <a:t>(B) PEMBANGUNAN SISTEM APLIKASI</a:t>
                      </a:r>
                      <a:r>
                        <a:rPr lang="en-US" sz="1600" b="1" kern="1200" dirty="0">
                          <a:effectLst/>
                          <a:latin typeface="Arial" panose="020B0604020202020204" pitchFamily="34" charset="0"/>
                          <a:cs typeface="Arial" panose="020B0604020202020204" pitchFamily="34" charset="0"/>
                        </a:rPr>
                        <a:t> </a:t>
                      </a: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ms-MY" sz="1600">
                        <a:effectLst/>
                        <a:latin typeface="Arial" panose="020B0604020202020204" pitchFamily="34" charset="0"/>
                        <a:cs typeface="Arial" panose="020B0604020202020204" pitchFamily="34" charset="0"/>
                      </a:endParaRPr>
                    </a:p>
                  </a:txBody>
                  <a:tcPr marL="9523" marR="9523" marT="9525" marB="0" anchor="ctr"/>
                </a:tc>
                <a:tc hMerge="1">
                  <a:txBody>
                    <a:bodyPr/>
                    <a:lstStyle/>
                    <a:p>
                      <a:pPr algn="ct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b="1" dirty="0">
                          <a:latin typeface="Arial" panose="020B0604020202020204" pitchFamily="34" charset="0"/>
                          <a:cs typeface="Arial" panose="020B0604020202020204" pitchFamily="34" charset="0"/>
                        </a:rPr>
                        <a:t>XXX,XXX.XX</a:t>
                      </a:r>
                      <a:endParaRPr lang="ms-MY" sz="16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7"/>
                  </a:ext>
                </a:extLst>
              </a:tr>
            </a:tbl>
          </a:graphicData>
        </a:graphic>
      </p:graphicFrame>
      <p:sp>
        <p:nvSpPr>
          <p:cNvPr id="7" name="TextBox 6"/>
          <p:cNvSpPr txBox="1">
            <a:spLocks noChangeArrowheads="1"/>
          </p:cNvSpPr>
          <p:nvPr/>
        </p:nvSpPr>
        <p:spPr bwMode="auto">
          <a:xfrm>
            <a:off x="612711" y="871721"/>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3" name="Slide Number Placeholder 2"/>
          <p:cNvSpPr>
            <a:spLocks noGrp="1"/>
          </p:cNvSpPr>
          <p:nvPr>
            <p:ph type="sldNum" sz="quarter" idx="4294967295"/>
          </p:nvPr>
        </p:nvSpPr>
        <p:spPr>
          <a:xfrm>
            <a:off x="9448800" y="6356350"/>
            <a:ext cx="2743200" cy="365125"/>
          </a:xfrm>
        </p:spPr>
        <p:txBody>
          <a:bodyPr/>
          <a:lstStyle/>
          <a:p>
            <a:pPr>
              <a:defRPr/>
            </a:pPr>
            <a:fld id="{1B09AB17-F647-4A22-A4B0-5AFB6B343795}" type="slidenum">
              <a:rPr lang="ms-MY" smtClean="0"/>
              <a:pPr>
                <a:defRPr/>
              </a:pPr>
              <a:t>100</a:t>
            </a:fld>
            <a:endParaRPr lang="ms-MY"/>
          </a:p>
        </p:txBody>
      </p:sp>
      <p:sp>
        <p:nvSpPr>
          <p:cNvPr id="8" name="Text Placeholder 10"/>
          <p:cNvSpPr txBox="1">
            <a:spLocks/>
          </p:cNvSpPr>
          <p:nvPr/>
        </p:nvSpPr>
        <p:spPr>
          <a:xfrm>
            <a:off x="152400" y="136525"/>
            <a:ext cx="12110720" cy="7351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US" sz="2600" b="1" dirty="0">
                <a:solidFill>
                  <a:srgbClr val="000000"/>
                </a:solidFill>
                <a:latin typeface="Arial" panose="020B0604020202020204" pitchFamily="34" charset="0"/>
                <a:ea typeface="MS PGothic" panose="020B0600070205080204" pitchFamily="34" charset="-128"/>
              </a:rPr>
              <a:t>12. </a:t>
            </a:r>
            <a:r>
              <a:rPr lang="fi-FI" sz="2600" b="1" dirty="0">
                <a:solidFill>
                  <a:srgbClr val="000000"/>
                </a:solidFill>
                <a:latin typeface="Arial" panose="020B0604020202020204" pitchFamily="34" charset="0"/>
                <a:ea typeface="MS PGothic" panose="020B0600070205080204" pitchFamily="34" charset="-128"/>
              </a:rPr>
              <a:t>PERINCIAN KOS: </a:t>
            </a:r>
            <a:r>
              <a:rPr lang="fi-FI" sz="2400" b="1" dirty="0">
                <a:solidFill>
                  <a:srgbClr val="000000"/>
                </a:solidFill>
                <a:latin typeface="Arial" panose="020B0604020202020204" pitchFamily="34" charset="0"/>
                <a:ea typeface="MS PGothic" panose="020B0600070205080204" pitchFamily="34" charset="-128"/>
              </a:rPr>
              <a:t>(B) </a:t>
            </a:r>
            <a:r>
              <a:rPr lang="en-US" sz="2400" b="1" kern="1200" dirty="0">
                <a:solidFill>
                  <a:srgbClr val="000000"/>
                </a:solidFill>
                <a:effectLst/>
                <a:latin typeface="Arial" panose="020B0604020202020204" pitchFamily="34" charset="0"/>
                <a:ea typeface="MS PGothic" panose="020B0600070205080204" pitchFamily="34" charset="-128"/>
                <a:cs typeface="+mj-cs"/>
              </a:rPr>
              <a:t>PEMBANGUNAN SISTEM APLIKASI</a:t>
            </a:r>
            <a:endParaRPr lang="ms-MY" sz="2600" b="1" dirty="0">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239107567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68661" y="6138048"/>
            <a:ext cx="5404118" cy="769441"/>
          </a:xfrm>
          <a:prstGeom prst="rect">
            <a:avLst/>
          </a:prstGeom>
          <a:noFill/>
        </p:spPr>
        <p:txBody>
          <a:bodyPr wrap="square" rtlCol="0">
            <a:spAutoFit/>
          </a:bodyPr>
          <a:lstStyle/>
          <a:p>
            <a:endParaRPr lang="ms-MY" sz="1100" dirty="0">
              <a:latin typeface="Arial" panose="020B0604020202020204" pitchFamily="34" charset="0"/>
              <a:cs typeface="Arial" panose="020B0604020202020204" pitchFamily="34" charset="0"/>
            </a:endParaRPr>
          </a:p>
          <a:p>
            <a:pPr marL="228600" indent="-228600">
              <a:buAutoNum type="arabicPeriod" startAt="4"/>
            </a:pPr>
            <a:r>
              <a:rPr lang="ms-MY" sz="1100" dirty="0">
                <a:latin typeface="Arial" panose="020B0604020202020204" pitchFamily="34" charset="0"/>
                <a:cs typeface="Arial" panose="020B0604020202020204" pitchFamily="34" charset="0"/>
              </a:rPr>
              <a:t>Sekiranya perkhidmatan berdasarkan gaji/upah pekerja, perlu menggunakan </a:t>
            </a:r>
          </a:p>
          <a:p>
            <a:r>
              <a:rPr lang="ms-MY" sz="1100" dirty="0">
                <a:latin typeface="Arial" panose="020B0604020202020204" pitchFamily="34" charset="0"/>
                <a:cs typeface="Arial" panose="020B0604020202020204" pitchFamily="34" charset="0"/>
              </a:rPr>
              <a:t>      format ini</a:t>
            </a:r>
          </a:p>
          <a:p>
            <a:r>
              <a:rPr lang="ms-MY" sz="1100" dirty="0">
                <a:latin typeface="Arial" panose="020B0604020202020204" pitchFamily="34" charset="0"/>
                <a:cs typeface="Arial" panose="020B0604020202020204" pitchFamily="34" charset="0"/>
              </a:rPr>
              <a:t>5.   Bilangan hari bekerja = 22 hari sebulan</a:t>
            </a:r>
          </a:p>
        </p:txBody>
      </p:sp>
      <p:graphicFrame>
        <p:nvGraphicFramePr>
          <p:cNvPr id="8" name="Table 7"/>
          <p:cNvGraphicFramePr>
            <a:graphicFrameLocks noGrp="1"/>
          </p:cNvGraphicFramePr>
          <p:nvPr>
            <p:extLst>
              <p:ext uri="{D42A27DB-BD31-4B8C-83A1-F6EECF244321}">
                <p14:modId xmlns:p14="http://schemas.microsoft.com/office/powerpoint/2010/main" val="1337954819"/>
              </p:ext>
            </p:extLst>
          </p:nvPr>
        </p:nvGraphicFramePr>
        <p:xfrm>
          <a:off x="216535" y="918648"/>
          <a:ext cx="11982450" cy="5364609"/>
        </p:xfrm>
        <a:graphic>
          <a:graphicData uri="http://schemas.openxmlformats.org/drawingml/2006/table">
            <a:tbl>
              <a:tblPr/>
              <a:tblGrid>
                <a:gridCol w="634995">
                  <a:extLst>
                    <a:ext uri="{9D8B030D-6E8A-4147-A177-3AD203B41FA5}">
                      <a16:colId xmlns:a16="http://schemas.microsoft.com/office/drawing/2014/main" val="20000"/>
                    </a:ext>
                  </a:extLst>
                </a:gridCol>
                <a:gridCol w="3893374">
                  <a:extLst>
                    <a:ext uri="{9D8B030D-6E8A-4147-A177-3AD203B41FA5}">
                      <a16:colId xmlns:a16="http://schemas.microsoft.com/office/drawing/2014/main" val="20001"/>
                    </a:ext>
                  </a:extLst>
                </a:gridCol>
                <a:gridCol w="1309409">
                  <a:extLst>
                    <a:ext uri="{9D8B030D-6E8A-4147-A177-3AD203B41FA5}">
                      <a16:colId xmlns:a16="http://schemas.microsoft.com/office/drawing/2014/main" val="20002"/>
                    </a:ext>
                  </a:extLst>
                </a:gridCol>
                <a:gridCol w="1473085">
                  <a:extLst>
                    <a:ext uri="{9D8B030D-6E8A-4147-A177-3AD203B41FA5}">
                      <a16:colId xmlns:a16="http://schemas.microsoft.com/office/drawing/2014/main" val="20003"/>
                    </a:ext>
                  </a:extLst>
                </a:gridCol>
                <a:gridCol w="1473085">
                  <a:extLst>
                    <a:ext uri="{9D8B030D-6E8A-4147-A177-3AD203B41FA5}">
                      <a16:colId xmlns:a16="http://schemas.microsoft.com/office/drawing/2014/main" val="20004"/>
                    </a:ext>
                  </a:extLst>
                </a:gridCol>
                <a:gridCol w="1534461">
                  <a:extLst>
                    <a:ext uri="{9D8B030D-6E8A-4147-A177-3AD203B41FA5}">
                      <a16:colId xmlns:a16="http://schemas.microsoft.com/office/drawing/2014/main" val="20007"/>
                    </a:ext>
                  </a:extLst>
                </a:gridCol>
                <a:gridCol w="1664041">
                  <a:extLst>
                    <a:ext uri="{9D8B030D-6E8A-4147-A177-3AD203B41FA5}">
                      <a16:colId xmlns:a16="http://schemas.microsoft.com/office/drawing/2014/main" val="20008"/>
                    </a:ext>
                  </a:extLst>
                </a:gridCol>
              </a:tblGrid>
              <a:tr h="516577">
                <a:tc gridSpan="2">
                  <a:txBody>
                    <a:bodyPr/>
                    <a:lstStyle/>
                    <a:p>
                      <a:pPr algn="ctr" rtl="0" fontAlgn="t"/>
                      <a:r>
                        <a:rPr lang="ms-MY" sz="1200" b="1" i="0" u="none" strike="noStrike" noProof="0">
                          <a:solidFill>
                            <a:srgbClr val="000000"/>
                          </a:solidFill>
                          <a:effectLst/>
                          <a:latin typeface="Arial" panose="020B0604020202020204" pitchFamily="34" charset="0"/>
                          <a:cs typeface="Arial" panose="020B0604020202020204" pitchFamily="34" charset="0"/>
                        </a:rPr>
                        <a:t>ITEM</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MY"/>
                    </a:p>
                  </a:txBody>
                  <a:tcPr/>
                </a:tc>
                <a:tc>
                  <a:txBody>
                    <a:bodyPr/>
                    <a:lstStyle/>
                    <a:p>
                      <a:pPr algn="ctr" rtl="0" fontAlgn="t"/>
                      <a:r>
                        <a:rPr lang="ms-MY" sz="1200" b="1" i="0" u="none" strike="noStrike" noProof="0">
                          <a:solidFill>
                            <a:srgbClr val="000000"/>
                          </a:solidFill>
                          <a:effectLst/>
                          <a:latin typeface="Arial" panose="020B0604020202020204" pitchFamily="34" charset="0"/>
                          <a:cs typeface="Arial" panose="020B0604020202020204" pitchFamily="34" charset="0"/>
                        </a:rPr>
                        <a:t>KUANTITI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r>
                        <a:rPr lang="ms-MY" sz="1200" b="1" i="0" u="none" strike="noStrike" noProof="0">
                          <a:solidFill>
                            <a:schemeClr val="tx1"/>
                          </a:solidFill>
                          <a:effectLst/>
                          <a:latin typeface="Arial" panose="020B0604020202020204" pitchFamily="34" charset="0"/>
                          <a:cs typeface="Arial" panose="020B0604020202020204" pitchFamily="34" charset="0"/>
                        </a:rPr>
                        <a:t>BIL. HARI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r>
                        <a:rPr lang="ms-MY" sz="1200" b="1" i="1" u="none" strike="noStrike" noProof="0">
                          <a:solidFill>
                            <a:srgbClr val="000000"/>
                          </a:solidFill>
                          <a:effectLst/>
                          <a:latin typeface="Arial" panose="020B0604020202020204" pitchFamily="34" charset="0"/>
                          <a:cs typeface="Arial" panose="020B0604020202020204" pitchFamily="34" charset="0"/>
                        </a:rPr>
                        <a:t>MAN-DAY</a:t>
                      </a:r>
                    </a:p>
                    <a:p>
                      <a:pPr algn="ctr" rtl="0" fontAlgn="t"/>
                      <a:r>
                        <a:rPr lang="ms-MY" sz="1200" b="1" noProof="0">
                          <a:solidFill>
                            <a:schemeClr val="tx1"/>
                          </a:solidFill>
                          <a:effectLst/>
                          <a:latin typeface="Arial" panose="020B0604020202020204" pitchFamily="34" charset="0"/>
                          <a:ea typeface="Times New Roman"/>
                          <a:cs typeface="Arial" panose="020B0604020202020204" pitchFamily="34" charset="0"/>
                        </a:rPr>
                        <a:t>(BIL.</a:t>
                      </a:r>
                      <a:r>
                        <a:rPr lang="ms-MY" sz="1200" b="1" baseline="0" noProof="0">
                          <a:solidFill>
                            <a:schemeClr val="tx1"/>
                          </a:solidFill>
                          <a:effectLst/>
                          <a:latin typeface="Arial" panose="020B0604020202020204" pitchFamily="34" charset="0"/>
                          <a:ea typeface="Times New Roman"/>
                          <a:cs typeface="Arial" panose="020B0604020202020204" pitchFamily="34" charset="0"/>
                        </a:rPr>
                        <a:t> ORANG X BIL. HARI)</a:t>
                      </a: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r>
                        <a:rPr lang="ms-MY" sz="1200" b="1" i="1" u="none" strike="noStrike" noProof="0">
                          <a:solidFill>
                            <a:srgbClr val="000000"/>
                          </a:solidFill>
                          <a:effectLst/>
                          <a:latin typeface="Arial" panose="020B0604020202020204" pitchFamily="34" charset="0"/>
                          <a:cs typeface="Arial" panose="020B0604020202020204" pitchFamily="34" charset="0"/>
                        </a:rPr>
                        <a:t> </a:t>
                      </a:r>
                      <a:r>
                        <a:rPr lang="ms-MY" sz="1200" b="1" i="0" u="none" strike="noStrike" noProof="0">
                          <a:solidFill>
                            <a:srgbClr val="000000"/>
                          </a:solidFill>
                          <a:effectLst/>
                          <a:latin typeface="Arial" panose="020B0604020202020204" pitchFamily="34" charset="0"/>
                          <a:cs typeface="Arial" panose="020B0604020202020204" pitchFamily="34" charset="0"/>
                        </a:rPr>
                        <a:t>HARGA </a:t>
                      </a:r>
                      <a:r>
                        <a:rPr lang="ms-MY" sz="1200" b="1" i="1" u="none" strike="noStrike" noProof="0">
                          <a:solidFill>
                            <a:srgbClr val="000000"/>
                          </a:solidFill>
                          <a:effectLst/>
                          <a:latin typeface="Arial" panose="020B0604020202020204" pitchFamily="34" charset="0"/>
                          <a:cs typeface="Arial" panose="020B0604020202020204" pitchFamily="34" charset="0"/>
                        </a:rPr>
                        <a:t>MAN-DAY</a:t>
                      </a:r>
                    </a:p>
                    <a:p>
                      <a:pPr algn="ctr" rtl="0" fontAlgn="t"/>
                      <a:r>
                        <a:rPr lang="ms-MY" sz="1200" b="1" i="0" u="none" strike="noStrike" noProof="0">
                          <a:solidFill>
                            <a:srgbClr val="000000"/>
                          </a:solidFill>
                          <a:effectLst/>
                          <a:latin typeface="Arial" panose="020B0604020202020204" pitchFamily="34" charset="0"/>
                          <a:cs typeface="Arial" panose="020B0604020202020204" pitchFamily="34" charset="0"/>
                        </a:rPr>
                        <a:t>(RM)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r>
                        <a:rPr lang="ms-MY" sz="1200" b="1" i="0" u="none" strike="noStrike" noProof="0">
                          <a:solidFill>
                            <a:srgbClr val="000000"/>
                          </a:solidFill>
                          <a:effectLst/>
                          <a:latin typeface="Arial" panose="020B0604020202020204" pitchFamily="34" charset="0"/>
                          <a:cs typeface="Arial" panose="020B0604020202020204" pitchFamily="34" charset="0"/>
                        </a:rPr>
                        <a:t>JUMLAH (RM)</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r h="172192">
                <a:tc>
                  <a:txBody>
                    <a:bodyPr/>
                    <a:lstStyle/>
                    <a:p>
                      <a:pPr algn="l"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 Analysis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r>
                        <a:rPr lang="ms-MY" sz="1200" b="0" i="0" u="none" strike="noStrike" noProof="0">
                          <a:solidFill>
                            <a:schemeClr val="tx1"/>
                          </a:solidFill>
                          <a:effectLst/>
                          <a:latin typeface="Arial" panose="020B0604020202020204" pitchFamily="34" charset="0"/>
                          <a:cs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10002"/>
                  </a:ext>
                </a:extLst>
              </a:tr>
              <a:tr h="344385">
                <a:tc>
                  <a:txBody>
                    <a:bodyPr/>
                    <a:lstStyle/>
                    <a:p>
                      <a:pPr algn="ctr" rtl="0" fontAlgn="t"/>
                      <a:r>
                        <a:rPr lang="ms-MY" sz="1200" b="0" i="0" u="none" strike="noStrike" noProof="0">
                          <a:solidFill>
                            <a:srgbClr val="000000"/>
                          </a:solidFill>
                          <a:effectLst/>
                          <a:latin typeface="Arial" panose="020B0604020202020204" pitchFamily="34" charset="0"/>
                          <a:cs typeface="Arial" panose="020B0604020202020204" pitchFamily="34" charset="0"/>
                        </a:rPr>
                        <a:t>i</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ms-MY" sz="1200" b="0" i="1" u="none" strike="noStrike" noProof="0" dirty="0">
                          <a:solidFill>
                            <a:srgbClr val="000000"/>
                          </a:solidFill>
                          <a:effectLst/>
                          <a:latin typeface="Arial" panose="020B0604020202020204" pitchFamily="34" charset="0"/>
                          <a:cs typeface="Arial" panose="020B0604020202020204" pitchFamily="34" charset="0"/>
                        </a:rPr>
                        <a:t>Senior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4 orang</a:t>
                      </a:r>
                    </a:p>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chemeClr val="tx1"/>
                          </a:solidFill>
                          <a:effectLst/>
                          <a:latin typeface="Arial" panose="020B0604020202020204" pitchFamily="34" charset="0"/>
                          <a:cs typeface="Arial" panose="020B0604020202020204" pitchFamily="34" charset="0"/>
                        </a:rPr>
                        <a:t>22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88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200" b="0" i="0" u="none" strike="noStrike" noProof="0">
                          <a:solidFill>
                            <a:srgbClr val="000000"/>
                          </a:solidFill>
                          <a:effectLst/>
                          <a:latin typeface="Arial" panose="020B0604020202020204" pitchFamily="34" charset="0"/>
                          <a:cs typeface="Arial" panose="020B0604020202020204" pitchFamily="34" charset="0"/>
                        </a:rPr>
                        <a:t>XX,XXX.XX</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72192">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Jumlah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4"/>
                  </a:ext>
                </a:extLst>
              </a:tr>
              <a:tr h="172192">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 Design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10005"/>
                  </a:ext>
                </a:extLst>
              </a:tr>
              <a:tr h="344385">
                <a:tc>
                  <a:txBody>
                    <a:bodyPr/>
                    <a:lstStyle/>
                    <a:p>
                      <a:pPr algn="ctr" rtl="0" fontAlgn="t"/>
                      <a:r>
                        <a:rPr lang="ms-MY" sz="1200" b="0" i="0" u="none" strike="noStrike" noProof="0">
                          <a:solidFill>
                            <a:srgbClr val="000000"/>
                          </a:solidFill>
                          <a:effectLst/>
                          <a:latin typeface="Arial" panose="020B0604020202020204" pitchFamily="34" charset="0"/>
                          <a:cs typeface="Arial" panose="020B0604020202020204" pitchFamily="34" charset="0"/>
                        </a:rPr>
                        <a:t>i</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ms-MY" sz="1200" b="0" i="1" u="none" strike="noStrike" noProof="0" dirty="0">
                          <a:solidFill>
                            <a:srgbClr val="000000"/>
                          </a:solidFill>
                          <a:effectLst/>
                          <a:latin typeface="Arial" panose="020B0604020202020204" pitchFamily="34" charset="0"/>
                          <a:cs typeface="Arial" panose="020B0604020202020204" pitchFamily="34" charset="0"/>
                        </a:rPr>
                        <a:t>Senior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4 orang</a:t>
                      </a:r>
                    </a:p>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chemeClr val="tx1"/>
                          </a:solidFill>
                          <a:effectLst/>
                          <a:latin typeface="Arial" panose="020B0604020202020204" pitchFamily="34" charset="0"/>
                          <a:cs typeface="Arial" panose="020B0604020202020204" pitchFamily="34" charset="0"/>
                        </a:rPr>
                        <a:t>33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132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72192">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Jumlah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7"/>
                  </a:ext>
                </a:extLst>
              </a:tr>
              <a:tr h="172192">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Coding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10008"/>
                  </a:ext>
                </a:extLst>
              </a:tr>
              <a:tr h="327200">
                <a:tc>
                  <a:txBody>
                    <a:bodyPr/>
                    <a:lstStyle/>
                    <a:p>
                      <a:pPr algn="ctr" rtl="0" fontAlgn="t"/>
                      <a:r>
                        <a:rPr lang="ms-MY" sz="1200" b="0" i="0" u="none" strike="noStrike" noProof="0">
                          <a:solidFill>
                            <a:srgbClr val="000000"/>
                          </a:solidFill>
                          <a:effectLst/>
                          <a:latin typeface="Arial" panose="020B0604020202020204" pitchFamily="34" charset="0"/>
                          <a:cs typeface="Arial" panose="020B0604020202020204" pitchFamily="34" charset="0"/>
                        </a:rPr>
                        <a:t>i</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ms-MY" sz="1200" b="0" i="1" u="none" strike="noStrike" noProof="0" dirty="0">
                          <a:solidFill>
                            <a:srgbClr val="000000"/>
                          </a:solidFill>
                          <a:effectLst/>
                          <a:latin typeface="Arial" panose="020B0604020202020204" pitchFamily="34" charset="0"/>
                          <a:cs typeface="Arial" panose="020B0604020202020204" pitchFamily="34" charset="0"/>
                        </a:rPr>
                        <a:t>Junior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2 orang</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chemeClr val="tx1"/>
                          </a:solidFill>
                          <a:effectLst/>
                          <a:latin typeface="Arial" panose="020B0604020202020204" pitchFamily="34" charset="0"/>
                          <a:cs typeface="Arial" panose="020B0604020202020204" pitchFamily="34" charset="0"/>
                        </a:rPr>
                        <a:t>22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44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72192">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Jumlah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0"/>
                  </a:ext>
                </a:extLst>
              </a:tr>
              <a:tr h="172192">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 Testing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10011"/>
                  </a:ext>
                </a:extLst>
              </a:tr>
              <a:tr h="442516">
                <a:tc>
                  <a:txBody>
                    <a:bodyPr/>
                    <a:lstStyle/>
                    <a:p>
                      <a:pPr algn="ctr" rtl="0" fontAlgn="t"/>
                      <a:r>
                        <a:rPr lang="ms-MY" sz="1200" b="0" i="0" u="none" strike="noStrike" noProof="0">
                          <a:solidFill>
                            <a:srgbClr val="000000"/>
                          </a:solidFill>
                          <a:effectLst/>
                          <a:latin typeface="Arial" panose="020B0604020202020204" pitchFamily="34" charset="0"/>
                          <a:cs typeface="Arial" panose="020B0604020202020204" pitchFamily="34" charset="0"/>
                        </a:rPr>
                        <a:t>i</a:t>
                      </a:r>
                      <a:br>
                        <a:rPr lang="ms-MY" sz="1200" b="0" i="0" u="none" strike="noStrike" noProof="0">
                          <a:solidFill>
                            <a:srgbClr val="000000"/>
                          </a:solidFill>
                          <a:effectLst/>
                          <a:latin typeface="Arial" panose="020B0604020202020204" pitchFamily="34" charset="0"/>
                          <a:cs typeface="Arial" panose="020B0604020202020204" pitchFamily="34" charset="0"/>
                        </a:rPr>
                      </a:br>
                      <a:r>
                        <a:rPr lang="ms-MY" sz="1200" b="0" i="0" u="none" strike="noStrike" noProof="0">
                          <a:solidFill>
                            <a:srgbClr val="000000"/>
                          </a:solidFill>
                          <a:effectLst/>
                          <a:latin typeface="Arial" panose="020B0604020202020204" pitchFamily="34" charset="0"/>
                          <a:cs typeface="Arial" panose="020B0604020202020204" pitchFamily="34" charset="0"/>
                        </a:rPr>
                        <a:t>ii</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ms-MY" sz="1200" b="0" i="1" u="none" strike="noStrike" noProof="0" dirty="0">
                          <a:solidFill>
                            <a:srgbClr val="000000"/>
                          </a:solidFill>
                          <a:effectLst/>
                          <a:latin typeface="Arial" panose="020B0604020202020204" pitchFamily="34" charset="0"/>
                          <a:cs typeface="Arial" panose="020B0604020202020204" pitchFamily="34" charset="0"/>
                        </a:rPr>
                        <a:t>Senior</a:t>
                      </a:r>
                    </a:p>
                    <a:p>
                      <a:pPr algn="l" rtl="0" fontAlgn="t"/>
                      <a:r>
                        <a:rPr lang="ms-MY" sz="1200" b="0" i="1" u="none" strike="noStrike" noProof="0" dirty="0">
                          <a:solidFill>
                            <a:srgbClr val="000000"/>
                          </a:solidFill>
                          <a:effectLst/>
                          <a:latin typeface="Arial" panose="020B0604020202020204" pitchFamily="34" charset="0"/>
                          <a:cs typeface="Arial" panose="020B0604020202020204" pitchFamily="34" charset="0"/>
                        </a:rPr>
                        <a:t>Junior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4 orang</a:t>
                      </a:r>
                    </a:p>
                    <a:p>
                      <a:pPr marL="0" marR="0" lvl="0" indent="0" algn="ctr" defTabSz="914400" rtl="0" eaLnBrk="1" fontAlgn="ctr" latinLnBrk="0" hangingPunct="1">
                        <a:lnSpc>
                          <a:spcPct val="100000"/>
                        </a:lnSpc>
                        <a:spcBef>
                          <a:spcPts val="0"/>
                        </a:spcBef>
                        <a:spcAft>
                          <a:spcPts val="0"/>
                        </a:spcAft>
                        <a:buClrTx/>
                        <a:buSzTx/>
                        <a:buFontTx/>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1 orang</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chemeClr val="tx1"/>
                          </a:solidFill>
                          <a:effectLst/>
                          <a:latin typeface="Arial" panose="020B0604020202020204" pitchFamily="34" charset="0"/>
                          <a:cs typeface="Arial" panose="020B0604020202020204" pitchFamily="34" charset="0"/>
                        </a:rPr>
                        <a:t>11</a:t>
                      </a:r>
                    </a:p>
                    <a:p>
                      <a:pPr algn="ctr" rtl="0" fontAlgn="ctr"/>
                      <a:r>
                        <a:rPr lang="ms-MY" sz="1200" b="0" i="0" u="none" strike="noStrike" noProof="0">
                          <a:solidFill>
                            <a:schemeClr val="tx1"/>
                          </a:solidFill>
                          <a:effectLst/>
                          <a:latin typeface="Arial" panose="020B0604020202020204" pitchFamily="34" charset="0"/>
                          <a:cs typeface="Arial" panose="020B0604020202020204" pitchFamily="34" charset="0"/>
                        </a:rPr>
                        <a:t>11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44</a:t>
                      </a:r>
                    </a:p>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11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72192">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Jumlah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3"/>
                  </a:ext>
                </a:extLst>
              </a:tr>
              <a:tr h="172192">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  Integration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10014"/>
                  </a:ext>
                </a:extLst>
              </a:tr>
              <a:tr h="424001">
                <a:tc>
                  <a:txBody>
                    <a:bodyPr/>
                    <a:lstStyle/>
                    <a:p>
                      <a:pPr algn="ctr" rtl="0" fontAlgn="t"/>
                      <a:r>
                        <a:rPr lang="ms-MY" sz="1200" b="0" i="0" u="none" strike="noStrike" noProof="0">
                          <a:solidFill>
                            <a:srgbClr val="000000"/>
                          </a:solidFill>
                          <a:effectLst/>
                          <a:latin typeface="Arial" panose="020B0604020202020204" pitchFamily="34" charset="0"/>
                          <a:cs typeface="Arial" panose="020B0604020202020204" pitchFamily="34" charset="0"/>
                        </a:rPr>
                        <a:t>i</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ms-MY" sz="1200" b="0" i="1" u="none" strike="noStrike" noProof="0" dirty="0">
                          <a:solidFill>
                            <a:srgbClr val="000000"/>
                          </a:solidFill>
                          <a:effectLst/>
                          <a:latin typeface="Arial" panose="020B0604020202020204" pitchFamily="34" charset="0"/>
                          <a:cs typeface="Arial" panose="020B0604020202020204" pitchFamily="34" charset="0"/>
                        </a:rPr>
                        <a:t>Touch Point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2 TP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ms-MY" sz="1200" b="0" i="0" u="none" strike="noStrike" noProof="0">
                          <a:solidFill>
                            <a:schemeClr val="tx1"/>
                          </a:solidFill>
                          <a:effectLst/>
                          <a:latin typeface="Arial" panose="020B0604020202020204" pitchFamily="34" charset="0"/>
                          <a:cs typeface="Arial" panose="020B0604020202020204" pitchFamily="34" charset="0"/>
                        </a:rPr>
                        <a:t>10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172192">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Jumlah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6"/>
                  </a:ext>
                </a:extLst>
              </a:tr>
              <a:tr h="172192">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 Implementation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ctr" fontAlgn="ctr"/>
                      <a:endParaRPr lang="ms-MY" sz="1200" b="0" i="0" u="none" strike="noStrike" noProof="0">
                        <a:solidFill>
                          <a:schemeClr val="accent5"/>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3130687452"/>
                  </a:ext>
                </a:extLst>
              </a:tr>
              <a:tr h="340681">
                <a:tc>
                  <a:txBody>
                    <a:bodyPr/>
                    <a:lstStyle/>
                    <a:p>
                      <a:pPr algn="ctr" rtl="0" fontAlgn="t"/>
                      <a:r>
                        <a:rPr lang="ms-MY" sz="1200" b="0" i="0" u="none" strike="noStrike" noProof="0">
                          <a:solidFill>
                            <a:srgbClr val="000000"/>
                          </a:solidFill>
                          <a:effectLst/>
                          <a:latin typeface="Arial" panose="020B0604020202020204" pitchFamily="34" charset="0"/>
                          <a:cs typeface="Arial" panose="020B0604020202020204" pitchFamily="34" charset="0"/>
                        </a:rPr>
                        <a:t>i</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t"/>
                      <a:r>
                        <a:rPr lang="ms-MY" sz="1200" b="0" i="1" u="none" strike="noStrike" noProof="0" dirty="0">
                          <a:solidFill>
                            <a:srgbClr val="000000"/>
                          </a:solidFill>
                          <a:effectLst/>
                          <a:latin typeface="Arial" panose="020B0604020202020204" pitchFamily="34" charset="0"/>
                          <a:cs typeface="Arial" panose="020B0604020202020204" pitchFamily="34" charset="0"/>
                        </a:rPr>
                        <a:t>Activity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1 lot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ms-MY" sz="1200" b="0" i="0" u="none" strike="noStrike" noProof="0">
                          <a:solidFill>
                            <a:schemeClr val="tx1"/>
                          </a:solidFill>
                          <a:effectLst/>
                          <a:latin typeface="Arial" panose="020B0604020202020204" pitchFamily="34" charset="0"/>
                          <a:cs typeface="Arial" panose="020B0604020202020204" pitchFamily="34" charset="0"/>
                        </a:rPr>
                        <a:t>10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200" b="0" i="0" u="none" strike="noStrike" noProof="0">
                          <a:solidFill>
                            <a:srgbClr val="000000"/>
                          </a:solidFill>
                          <a:effectLst/>
                          <a:latin typeface="Arial" panose="020B0604020202020204" pitchFamily="34" charset="0"/>
                          <a:cs typeface="Arial" panose="020B0604020202020204" pitchFamily="34" charset="0"/>
                        </a:rPr>
                        <a:t>XX,XXX.XX</a:t>
                      </a: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1155741"/>
                  </a:ext>
                </a:extLst>
              </a:tr>
              <a:tr h="255971">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dirty="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157467062"/>
                  </a:ext>
                </a:extLst>
              </a:tr>
              <a:tr h="229590">
                <a:tc>
                  <a:txBody>
                    <a:bodyPr/>
                    <a:lstStyle/>
                    <a:p>
                      <a:pPr algn="l" rtl="0" fontAlgn="ctr"/>
                      <a:r>
                        <a:rPr lang="en-MY" sz="1600" b="1" i="0" u="none" strike="noStrike" dirty="0">
                          <a:solidFill>
                            <a:schemeClr val="tx1"/>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rtl="0" fontAlgn="ctr"/>
                      <a:r>
                        <a:rPr lang="en-MY" sz="1400" b="1" i="0" u="none" strike="noStrike" dirty="0">
                          <a:solidFill>
                            <a:schemeClr val="tx1"/>
                          </a:solidFill>
                          <a:effectLst/>
                          <a:latin typeface="Arial" panose="020B0604020202020204" pitchFamily="34" charset="0"/>
                          <a:cs typeface="Arial" panose="020B0604020202020204" pitchFamily="34" charset="0"/>
                        </a:rPr>
                        <a:t>JUMLAH</a:t>
                      </a:r>
                      <a:r>
                        <a:rPr lang="en-MY" sz="1400" b="1" i="0" u="none" strike="noStrike" baseline="0" dirty="0">
                          <a:solidFill>
                            <a:schemeClr val="tx1"/>
                          </a:solidFill>
                          <a:effectLst/>
                          <a:latin typeface="Arial" panose="020B0604020202020204" pitchFamily="34" charset="0"/>
                          <a:cs typeface="Arial" panose="020B0604020202020204" pitchFamily="34" charset="0"/>
                        </a:rPr>
                        <a:t> KOS</a:t>
                      </a:r>
                      <a:endParaRPr lang="en-MY" sz="1400" b="1"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5">
                  <a:txBody>
                    <a:bodyPr/>
                    <a:lstStyle/>
                    <a:p>
                      <a:pPr algn="r" rtl="0" fontAlgn="ctr"/>
                      <a:r>
                        <a:rPr lang="en-MY" sz="1400" b="1" i="0" u="none" strike="noStrike" dirty="0">
                          <a:solidFill>
                            <a:schemeClr val="tx1"/>
                          </a:solidFill>
                          <a:effectLst/>
                          <a:latin typeface="Arial" panose="020B0604020202020204" pitchFamily="34" charset="0"/>
                          <a:cs typeface="Arial" panose="020B0604020202020204" pitchFamily="34" charset="0"/>
                        </a:rPr>
                        <a:t>XXX,XXX.XX</a:t>
                      </a:r>
                      <a:endParaRPr lang="en-MY" sz="1600" b="1"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0" fontAlgn="ctr"/>
                      <a:endParaRPr lang="en-MY" sz="16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rtl="0" fontAlgn="ctr"/>
                      <a:endParaRPr lang="en-MY" sz="16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fontAlgn="ctr"/>
                      <a:endParaRPr lang="en-MY" sz="16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rtl="0" fontAlgn="ctr"/>
                      <a:endParaRPr lang="en-MY" sz="1600" b="1"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17"/>
                  </a:ext>
                </a:extLst>
              </a:tr>
            </a:tbl>
          </a:graphicData>
        </a:graphic>
      </p:graphicFrame>
      <p:sp>
        <p:nvSpPr>
          <p:cNvPr id="4" name="Rectangle 3"/>
          <p:cNvSpPr/>
          <p:nvPr/>
        </p:nvSpPr>
        <p:spPr>
          <a:xfrm>
            <a:off x="139941" y="6257836"/>
            <a:ext cx="6809499" cy="600164"/>
          </a:xfrm>
          <a:prstGeom prst="rect">
            <a:avLst/>
          </a:prstGeom>
        </p:spPr>
        <p:txBody>
          <a:bodyPr wrap="square">
            <a:spAutoFit/>
          </a:bodyPr>
          <a:lstStyle/>
          <a:p>
            <a:r>
              <a:rPr lang="ms-MY" sz="1100" b="1" dirty="0">
                <a:latin typeface="Arial" panose="020B0604020202020204" pitchFamily="34" charset="0"/>
                <a:cs typeface="Arial" panose="020B0604020202020204" pitchFamily="34" charset="0"/>
              </a:rPr>
              <a:t>Nota:</a:t>
            </a:r>
            <a:r>
              <a:rPr lang="ms-MY" sz="1100" dirty="0">
                <a:latin typeface="Arial" panose="020B0604020202020204" pitchFamily="34" charset="0"/>
                <a:cs typeface="Arial" panose="020B0604020202020204" pitchFamily="34" charset="0"/>
              </a:rPr>
              <a:t> 1. Slaid ini perlu disediakan </a:t>
            </a:r>
            <a:r>
              <a:rPr lang="ms-MY" sz="1100" b="1" dirty="0">
                <a:latin typeface="Arial" panose="020B0604020202020204" pitchFamily="34" charset="0"/>
                <a:cs typeface="Arial" panose="020B0604020202020204" pitchFamily="34" charset="0"/>
              </a:rPr>
              <a:t>mengikut bilangan modul besar </a:t>
            </a:r>
            <a:r>
              <a:rPr lang="ms-MY" sz="1100" dirty="0">
                <a:latin typeface="Arial" panose="020B0604020202020204" pitchFamily="34" charset="0"/>
                <a:cs typeface="Arial" panose="020B0604020202020204" pitchFamily="34" charset="0"/>
              </a:rPr>
              <a:t>untuk mendapatkan </a:t>
            </a:r>
            <a:r>
              <a:rPr lang="ms-MY" sz="1100" b="1" dirty="0">
                <a:latin typeface="Arial" panose="020B0604020202020204" pitchFamily="34" charset="0"/>
                <a:cs typeface="Arial" panose="020B0604020202020204" pitchFamily="34" charset="0"/>
              </a:rPr>
              <a:t>bilangan hari</a:t>
            </a:r>
          </a:p>
          <a:p>
            <a:r>
              <a:rPr lang="ms-MY" sz="1100" b="1" dirty="0">
                <a:latin typeface="Arial" panose="020B0604020202020204" pitchFamily="34" charset="0"/>
                <a:cs typeface="Arial" panose="020B0604020202020204" pitchFamily="34" charset="0"/>
              </a:rPr>
              <a:t>             </a:t>
            </a:r>
            <a:r>
              <a:rPr lang="ms-MY" sz="1100" dirty="0">
                <a:latin typeface="Arial" panose="020B0604020202020204" pitchFamily="34" charset="0"/>
                <a:cs typeface="Arial" panose="020B0604020202020204" pitchFamily="34" charset="0"/>
              </a:rPr>
              <a:t>2. Bilangan hari hendaklah </a:t>
            </a:r>
            <a:r>
              <a:rPr lang="ms-MY" sz="1100" b="1" dirty="0">
                <a:latin typeface="Arial" panose="020B0604020202020204" pitchFamily="34" charset="0"/>
                <a:cs typeface="Arial" panose="020B0604020202020204" pitchFamily="34" charset="0"/>
              </a:rPr>
              <a:t>selaras</a:t>
            </a:r>
            <a:r>
              <a:rPr lang="ms-MY" sz="1100" dirty="0">
                <a:latin typeface="Arial" panose="020B0604020202020204" pitchFamily="34" charset="0"/>
                <a:cs typeface="Arial" panose="020B0604020202020204" pitchFamily="34" charset="0"/>
              </a:rPr>
              <a:t> dengan </a:t>
            </a:r>
            <a:r>
              <a:rPr lang="ms-MY" sz="1100" b="1" dirty="0">
                <a:latin typeface="Arial" panose="020B0604020202020204" pitchFamily="34" charset="0"/>
                <a:cs typeface="Arial" panose="020B0604020202020204" pitchFamily="34" charset="0"/>
              </a:rPr>
              <a:t>Jadual Pelaksanaan Projek </a:t>
            </a:r>
            <a:r>
              <a:rPr lang="ms-MY" sz="1100" dirty="0">
                <a:latin typeface="Arial" panose="020B0604020202020204" pitchFamily="34" charset="0"/>
                <a:cs typeface="Arial" panose="020B0604020202020204" pitchFamily="34" charset="0"/>
              </a:rPr>
              <a:t>mengikut kesesuaian.</a:t>
            </a:r>
          </a:p>
          <a:p>
            <a:r>
              <a:rPr lang="ms-MY" sz="1100" dirty="0">
                <a:latin typeface="Arial" panose="020B0604020202020204" pitchFamily="34" charset="0"/>
                <a:cs typeface="Arial" panose="020B0604020202020204" pitchFamily="34" charset="0"/>
              </a:rPr>
              <a:t>             3. </a:t>
            </a:r>
            <a:r>
              <a:rPr lang="ms-MY" sz="1100" b="1" dirty="0">
                <a:latin typeface="Arial" panose="020B0604020202020204" pitchFamily="34" charset="0"/>
                <a:cs typeface="Arial" panose="020B0604020202020204" pitchFamily="34" charset="0"/>
              </a:rPr>
              <a:t>JUMLAH KOS </a:t>
            </a:r>
            <a:r>
              <a:rPr lang="ms-MY" sz="1100" dirty="0">
                <a:latin typeface="Arial" panose="020B0604020202020204" pitchFamily="34" charset="0"/>
                <a:cs typeface="Arial" panose="020B0604020202020204" pitchFamily="34" charset="0"/>
              </a:rPr>
              <a:t>sepatutnya sama seperti dalam </a:t>
            </a:r>
            <a:r>
              <a:rPr lang="ms-MY" sz="1100" b="1" dirty="0">
                <a:latin typeface="Arial" panose="020B0604020202020204" pitchFamily="34" charset="0"/>
                <a:cs typeface="Arial" panose="020B0604020202020204" pitchFamily="34" charset="0"/>
              </a:rPr>
              <a:t>julat FPA Modul A.</a:t>
            </a:r>
          </a:p>
        </p:txBody>
      </p:sp>
      <p:sp>
        <p:nvSpPr>
          <p:cNvPr id="7" name="Title 1">
            <a:extLst>
              <a:ext uri="{FF2B5EF4-FFF2-40B4-BE49-F238E27FC236}">
                <a16:creationId xmlns:a16="http://schemas.microsoft.com/office/drawing/2014/main" id="{4B65ABC8-CD18-4368-99E5-BD506C408A4E}"/>
              </a:ext>
            </a:extLst>
          </p:cNvPr>
          <p:cNvSpPr txBox="1">
            <a:spLocks/>
          </p:cNvSpPr>
          <p:nvPr/>
        </p:nvSpPr>
        <p:spPr>
          <a:xfrm>
            <a:off x="216535" y="218468"/>
            <a:ext cx="12192000" cy="57512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solidFill>
                  <a:srgbClr val="000000"/>
                </a:solidFill>
                <a:latin typeface="Arial" panose="020B0604020202020204" pitchFamily="34" charset="0"/>
                <a:ea typeface="MS PGothic" panose="020B0600070205080204" pitchFamily="34" charset="-128"/>
              </a:rPr>
              <a:t>12. </a:t>
            </a:r>
            <a:r>
              <a:rPr lang="fi-FI" sz="2400" b="1" dirty="0">
                <a:solidFill>
                  <a:srgbClr val="000000"/>
                </a:solidFill>
                <a:latin typeface="Arial" panose="020B0604020202020204" pitchFamily="34" charset="0"/>
                <a:ea typeface="MS PGothic" panose="020B0600070205080204" pitchFamily="34" charset="-128"/>
              </a:rPr>
              <a:t>PERINCIAN KOS: (B) </a:t>
            </a:r>
            <a:r>
              <a:rPr lang="en-US" sz="2400" b="1" dirty="0">
                <a:solidFill>
                  <a:srgbClr val="000000"/>
                </a:solidFill>
                <a:latin typeface="Arial" panose="020B0604020202020204" pitchFamily="34" charset="0"/>
                <a:ea typeface="MS PGothic" panose="020B0600070205080204" pitchFamily="34" charset="-128"/>
              </a:rPr>
              <a:t>PEMBANGUNAN SISTEM APLIKASI MENGIKUT </a:t>
            </a:r>
          </a:p>
          <a:p>
            <a:r>
              <a:rPr lang="en-US" sz="2400" b="1" dirty="0">
                <a:solidFill>
                  <a:srgbClr val="000000"/>
                </a:solidFill>
                <a:latin typeface="Arial" panose="020B0604020202020204" pitchFamily="34" charset="0"/>
                <a:ea typeface="MS PGothic" panose="020B0600070205080204" pitchFamily="34" charset="-128"/>
              </a:rPr>
              <a:t>      MODUL (PENGIRAAN MAN-DAY BAGI PAKAR TEMPATAN)</a:t>
            </a:r>
            <a:endParaRPr lang="en-MY" sz="2400" dirty="0"/>
          </a:p>
        </p:txBody>
      </p:sp>
      <p:sp>
        <p:nvSpPr>
          <p:cNvPr id="9" name="Slide Number Placeholder 2">
            <a:extLst>
              <a:ext uri="{FF2B5EF4-FFF2-40B4-BE49-F238E27FC236}">
                <a16:creationId xmlns:a16="http://schemas.microsoft.com/office/drawing/2014/main" id="{D6EA1DCD-E08E-44B0-BAD9-42BEC7E70A0F}"/>
              </a:ext>
            </a:extLst>
          </p:cNvPr>
          <p:cNvSpPr txBox="1">
            <a:spLocks/>
          </p:cNvSpPr>
          <p:nvPr/>
        </p:nvSpPr>
        <p:spPr>
          <a:xfrm>
            <a:off x="9448800" y="6484213"/>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101</a:t>
            </a:fld>
            <a:endParaRPr lang="ms-MY">
              <a:solidFill>
                <a:prstClr val="black">
                  <a:tint val="75000"/>
                </a:prstClr>
              </a:solidFill>
              <a:latin typeface="Calibri" panose="020F0502020204030204"/>
              <a:ea typeface="Calibri"/>
              <a:cs typeface="Calibri"/>
              <a:sym typeface="Calibri"/>
            </a:endParaRPr>
          </a:p>
        </p:txBody>
      </p:sp>
    </p:spTree>
    <p:extLst>
      <p:ext uri="{BB962C8B-B14F-4D97-AF65-F5344CB8AC3E}">
        <p14:creationId xmlns:p14="http://schemas.microsoft.com/office/powerpoint/2010/main" val="55695268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642703398"/>
              </p:ext>
            </p:extLst>
          </p:nvPr>
        </p:nvGraphicFramePr>
        <p:xfrm>
          <a:off x="203200" y="948098"/>
          <a:ext cx="11991976" cy="5210208"/>
        </p:xfrm>
        <a:graphic>
          <a:graphicData uri="http://schemas.openxmlformats.org/drawingml/2006/table">
            <a:tbl>
              <a:tblPr/>
              <a:tblGrid>
                <a:gridCol w="635500">
                  <a:extLst>
                    <a:ext uri="{9D8B030D-6E8A-4147-A177-3AD203B41FA5}">
                      <a16:colId xmlns:a16="http://schemas.microsoft.com/office/drawing/2014/main" val="20000"/>
                    </a:ext>
                  </a:extLst>
                </a:gridCol>
                <a:gridCol w="3896469">
                  <a:extLst>
                    <a:ext uri="{9D8B030D-6E8A-4147-A177-3AD203B41FA5}">
                      <a16:colId xmlns:a16="http://schemas.microsoft.com/office/drawing/2014/main" val="20001"/>
                    </a:ext>
                  </a:extLst>
                </a:gridCol>
                <a:gridCol w="1310450">
                  <a:extLst>
                    <a:ext uri="{9D8B030D-6E8A-4147-A177-3AD203B41FA5}">
                      <a16:colId xmlns:a16="http://schemas.microsoft.com/office/drawing/2014/main" val="20002"/>
                    </a:ext>
                  </a:extLst>
                </a:gridCol>
                <a:gridCol w="1474256">
                  <a:extLst>
                    <a:ext uri="{9D8B030D-6E8A-4147-A177-3AD203B41FA5}">
                      <a16:colId xmlns:a16="http://schemas.microsoft.com/office/drawing/2014/main" val="20003"/>
                    </a:ext>
                  </a:extLst>
                </a:gridCol>
                <a:gridCol w="1474256">
                  <a:extLst>
                    <a:ext uri="{9D8B030D-6E8A-4147-A177-3AD203B41FA5}">
                      <a16:colId xmlns:a16="http://schemas.microsoft.com/office/drawing/2014/main" val="20004"/>
                    </a:ext>
                  </a:extLst>
                </a:gridCol>
                <a:gridCol w="1535681">
                  <a:extLst>
                    <a:ext uri="{9D8B030D-6E8A-4147-A177-3AD203B41FA5}">
                      <a16:colId xmlns:a16="http://schemas.microsoft.com/office/drawing/2014/main" val="20007"/>
                    </a:ext>
                  </a:extLst>
                </a:gridCol>
                <a:gridCol w="1665364">
                  <a:extLst>
                    <a:ext uri="{9D8B030D-6E8A-4147-A177-3AD203B41FA5}">
                      <a16:colId xmlns:a16="http://schemas.microsoft.com/office/drawing/2014/main" val="20008"/>
                    </a:ext>
                  </a:extLst>
                </a:gridCol>
              </a:tblGrid>
              <a:tr h="399627">
                <a:tc gridSpan="2">
                  <a:txBody>
                    <a:bodyPr/>
                    <a:lstStyle/>
                    <a:p>
                      <a:pPr algn="ctr" rtl="0" fontAlgn="t"/>
                      <a:r>
                        <a:rPr lang="ms-MY" sz="1200" b="1" i="0" u="none" strike="noStrike" noProof="0">
                          <a:solidFill>
                            <a:srgbClr val="000000"/>
                          </a:solidFill>
                          <a:effectLst/>
                          <a:latin typeface="Arial" panose="020B0604020202020204" pitchFamily="34" charset="0"/>
                          <a:cs typeface="Arial" panose="020B0604020202020204" pitchFamily="34" charset="0"/>
                        </a:rPr>
                        <a:t>ITEM</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MY"/>
                    </a:p>
                  </a:txBody>
                  <a:tcPr/>
                </a:tc>
                <a:tc>
                  <a:txBody>
                    <a:bodyPr/>
                    <a:lstStyle/>
                    <a:p>
                      <a:pPr algn="ctr" rtl="0" fontAlgn="t"/>
                      <a:r>
                        <a:rPr lang="ms-MY" sz="1200" b="1" i="0" u="none" strike="noStrike" noProof="0">
                          <a:solidFill>
                            <a:srgbClr val="000000"/>
                          </a:solidFill>
                          <a:effectLst/>
                          <a:latin typeface="Arial" panose="020B0604020202020204" pitchFamily="34" charset="0"/>
                          <a:cs typeface="Arial" panose="020B0604020202020204" pitchFamily="34" charset="0"/>
                        </a:rPr>
                        <a:t>KUANTITI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r>
                        <a:rPr lang="ms-MY" sz="1200" b="1" i="0" u="none" strike="noStrike" noProof="0">
                          <a:solidFill>
                            <a:schemeClr val="tx1"/>
                          </a:solidFill>
                          <a:effectLst/>
                          <a:latin typeface="Arial" panose="020B0604020202020204" pitchFamily="34" charset="0"/>
                          <a:cs typeface="Arial" panose="020B0604020202020204" pitchFamily="34" charset="0"/>
                        </a:rPr>
                        <a:t>BIL. HARI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r>
                        <a:rPr lang="ms-MY" sz="1200" b="1" i="1" u="none" strike="noStrike" noProof="0">
                          <a:solidFill>
                            <a:srgbClr val="000000"/>
                          </a:solidFill>
                          <a:effectLst/>
                          <a:latin typeface="Arial" panose="020B0604020202020204" pitchFamily="34" charset="0"/>
                          <a:cs typeface="Arial" panose="020B0604020202020204" pitchFamily="34" charset="0"/>
                        </a:rPr>
                        <a:t>MAN-DAYS</a:t>
                      </a:r>
                    </a:p>
                    <a:p>
                      <a:pPr algn="ctr" rtl="0" fontAlgn="t"/>
                      <a:r>
                        <a:rPr lang="ms-MY" sz="1200" b="1" noProof="0">
                          <a:solidFill>
                            <a:schemeClr val="tx1"/>
                          </a:solidFill>
                          <a:effectLst/>
                          <a:latin typeface="Arial" panose="020B0604020202020204" pitchFamily="34" charset="0"/>
                          <a:ea typeface="Times New Roman"/>
                          <a:cs typeface="Arial" panose="020B0604020202020204" pitchFamily="34" charset="0"/>
                        </a:rPr>
                        <a:t>(BIL.</a:t>
                      </a:r>
                      <a:r>
                        <a:rPr lang="ms-MY" sz="1200" b="1" baseline="0" noProof="0">
                          <a:solidFill>
                            <a:schemeClr val="tx1"/>
                          </a:solidFill>
                          <a:effectLst/>
                          <a:latin typeface="Arial" panose="020B0604020202020204" pitchFamily="34" charset="0"/>
                          <a:ea typeface="Times New Roman"/>
                          <a:cs typeface="Arial" panose="020B0604020202020204" pitchFamily="34" charset="0"/>
                        </a:rPr>
                        <a:t> ORANG X BIL. HARI)</a:t>
                      </a: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r>
                        <a:rPr lang="ms-MY" sz="1200" b="1" i="1" u="none" strike="noStrike" noProof="0">
                          <a:solidFill>
                            <a:srgbClr val="000000"/>
                          </a:solidFill>
                          <a:effectLst/>
                          <a:latin typeface="Arial" panose="020B0604020202020204" pitchFamily="34" charset="0"/>
                          <a:cs typeface="Arial" panose="020B0604020202020204" pitchFamily="34" charset="0"/>
                        </a:rPr>
                        <a:t> </a:t>
                      </a:r>
                      <a:r>
                        <a:rPr lang="ms-MY" sz="1200" b="1" i="0" u="none" strike="noStrike" noProof="0">
                          <a:solidFill>
                            <a:srgbClr val="000000"/>
                          </a:solidFill>
                          <a:effectLst/>
                          <a:latin typeface="Arial" panose="020B0604020202020204" pitchFamily="34" charset="0"/>
                          <a:cs typeface="Arial" panose="020B0604020202020204" pitchFamily="34" charset="0"/>
                        </a:rPr>
                        <a:t>HARGA </a:t>
                      </a:r>
                      <a:r>
                        <a:rPr lang="ms-MY" sz="1200" b="1" i="1" u="none" strike="noStrike" noProof="0">
                          <a:solidFill>
                            <a:srgbClr val="000000"/>
                          </a:solidFill>
                          <a:effectLst/>
                          <a:latin typeface="Arial" panose="020B0604020202020204" pitchFamily="34" charset="0"/>
                          <a:cs typeface="Arial" panose="020B0604020202020204" pitchFamily="34" charset="0"/>
                        </a:rPr>
                        <a:t>MAN-DAYS</a:t>
                      </a:r>
                    </a:p>
                    <a:p>
                      <a:pPr algn="ctr" rtl="0" fontAlgn="t"/>
                      <a:r>
                        <a:rPr lang="ms-MY" sz="1200" b="1" i="0" u="none" strike="noStrike" noProof="0">
                          <a:solidFill>
                            <a:srgbClr val="000000"/>
                          </a:solidFill>
                          <a:effectLst/>
                          <a:latin typeface="Arial" panose="020B0604020202020204" pitchFamily="34" charset="0"/>
                          <a:cs typeface="Arial" panose="020B0604020202020204" pitchFamily="34" charset="0"/>
                        </a:rPr>
                        <a:t>(RM)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r>
                        <a:rPr lang="ms-MY" sz="1200" b="1" i="0" u="none" strike="noStrike" noProof="0">
                          <a:solidFill>
                            <a:srgbClr val="000000"/>
                          </a:solidFill>
                          <a:effectLst/>
                          <a:latin typeface="Arial" panose="020B0604020202020204" pitchFamily="34" charset="0"/>
                          <a:cs typeface="Arial" panose="020B0604020202020204" pitchFamily="34" charset="0"/>
                        </a:rPr>
                        <a:t>JUMLAH (RM)</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r h="172192">
                <a:tc>
                  <a:txBody>
                    <a:bodyPr/>
                    <a:lstStyle/>
                    <a:p>
                      <a:pPr algn="l" rtl="0" fontAlgn="ctr"/>
                      <a:r>
                        <a:rPr lang="en-MY" sz="1200" b="1"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 Analysis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r>
                        <a:rPr lang="ms-MY" sz="1200" b="0" i="0" u="none" strike="noStrike" noProof="0">
                          <a:solidFill>
                            <a:schemeClr val="tx1"/>
                          </a:solidFill>
                          <a:effectLst/>
                          <a:latin typeface="Arial" panose="020B0604020202020204" pitchFamily="34" charset="0"/>
                          <a:cs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r>
                        <a:rPr lang="ms-MY" sz="1200" b="0" i="0" u="none" strike="noStrike" noProof="0">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10002"/>
                  </a:ext>
                </a:extLst>
              </a:tr>
              <a:tr h="344385">
                <a:tc>
                  <a:txBody>
                    <a:bodyPr/>
                    <a:lstStyle/>
                    <a:p>
                      <a:pPr algn="ctr" rtl="0" fontAlgn="t"/>
                      <a:r>
                        <a:rPr lang="en-MY" sz="1200" b="0" i="0" u="none" strike="noStrike" dirty="0" err="1">
                          <a:solidFill>
                            <a:srgbClr val="000000"/>
                          </a:solidFill>
                          <a:effectLst/>
                          <a:latin typeface="Arial" panose="020B0604020202020204" pitchFamily="34" charset="0"/>
                          <a:cs typeface="Arial" panose="020B0604020202020204" pitchFamily="34" charset="0"/>
                        </a:rPr>
                        <a:t>i</a:t>
                      </a:r>
                      <a:endParaRPr lang="en-MY" sz="12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ms-MY" sz="1200" b="0" i="1" u="none" strike="noStrike" noProof="0">
                          <a:solidFill>
                            <a:srgbClr val="000000"/>
                          </a:solidFill>
                          <a:effectLst/>
                          <a:latin typeface="Arial" panose="020B0604020202020204" pitchFamily="34" charset="0"/>
                          <a:cs typeface="Arial" panose="020B0604020202020204" pitchFamily="34" charset="0"/>
                        </a:rPr>
                        <a:t>Senior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72192">
                <a:tc>
                  <a:txBody>
                    <a:bodyPr/>
                    <a:lstStyle/>
                    <a:p>
                      <a:pPr algn="ctr" rtl="0" fontAlgn="ctr"/>
                      <a:r>
                        <a:rPr lang="en-MY" sz="1200" b="1"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Jumlah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4"/>
                  </a:ext>
                </a:extLst>
              </a:tr>
              <a:tr h="172192">
                <a:tc>
                  <a:txBody>
                    <a:bodyPr/>
                    <a:lstStyle/>
                    <a:p>
                      <a:pPr algn="ctr" rtl="0" fontAlgn="ctr"/>
                      <a:r>
                        <a:rPr lang="en-MY" sz="1200" b="1" i="0" u="none" strike="noStrike" dirty="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 Design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10005"/>
                  </a:ext>
                </a:extLst>
              </a:tr>
              <a:tr h="344385">
                <a:tc>
                  <a:txBody>
                    <a:bodyPr/>
                    <a:lstStyle/>
                    <a:p>
                      <a:pPr algn="ctr" rtl="0" fontAlgn="t"/>
                      <a:r>
                        <a:rPr lang="en-MY" sz="1200" b="0" i="0" u="none" strike="noStrike" dirty="0" err="1">
                          <a:solidFill>
                            <a:srgbClr val="000000"/>
                          </a:solidFill>
                          <a:effectLst/>
                          <a:latin typeface="Arial" panose="020B0604020202020204" pitchFamily="34" charset="0"/>
                          <a:cs typeface="Arial" panose="020B0604020202020204" pitchFamily="34" charset="0"/>
                        </a:rPr>
                        <a:t>i</a:t>
                      </a:r>
                      <a:endParaRPr lang="en-MY" sz="12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ms-MY" sz="1200" b="0" i="1" u="none" strike="noStrike" noProof="0">
                          <a:solidFill>
                            <a:srgbClr val="000000"/>
                          </a:solidFill>
                          <a:effectLst/>
                          <a:latin typeface="Arial" panose="020B0604020202020204" pitchFamily="34" charset="0"/>
                          <a:cs typeface="Arial" panose="020B0604020202020204" pitchFamily="34" charset="0"/>
                        </a:rPr>
                        <a:t>Senior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72192">
                <a:tc>
                  <a:txBody>
                    <a:bodyPr/>
                    <a:lstStyle/>
                    <a:p>
                      <a:pPr algn="ctr" rtl="0" fontAlgn="ctr"/>
                      <a:r>
                        <a:rPr lang="en-MY" sz="1200" b="1"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Jumlah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7"/>
                  </a:ext>
                </a:extLst>
              </a:tr>
              <a:tr h="172192">
                <a:tc>
                  <a:txBody>
                    <a:bodyPr/>
                    <a:lstStyle/>
                    <a:p>
                      <a:pPr algn="ctr" rtl="0" fontAlgn="ctr"/>
                      <a:r>
                        <a:rPr lang="en-MY" sz="1200" b="1" i="0" u="none" strike="noStrike" dirty="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Coding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10008"/>
                  </a:ext>
                </a:extLst>
              </a:tr>
              <a:tr h="327200">
                <a:tc>
                  <a:txBody>
                    <a:bodyPr/>
                    <a:lstStyle/>
                    <a:p>
                      <a:pPr algn="ctr" rtl="0" fontAlgn="t"/>
                      <a:r>
                        <a:rPr lang="en-MY" sz="1200" b="0" i="0" u="none" strike="noStrike" dirty="0" err="1">
                          <a:solidFill>
                            <a:srgbClr val="000000"/>
                          </a:solidFill>
                          <a:effectLst/>
                          <a:latin typeface="Arial" panose="020B0604020202020204" pitchFamily="34" charset="0"/>
                          <a:cs typeface="Arial" panose="020B0604020202020204" pitchFamily="34" charset="0"/>
                        </a:rPr>
                        <a:t>i</a:t>
                      </a:r>
                      <a:endParaRPr lang="en-MY" sz="12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ms-MY" sz="1200" b="0" i="1" u="none" strike="noStrike" noProof="0">
                          <a:solidFill>
                            <a:srgbClr val="000000"/>
                          </a:solidFill>
                          <a:effectLst/>
                          <a:latin typeface="Arial" panose="020B0604020202020204" pitchFamily="34" charset="0"/>
                          <a:cs typeface="Arial" panose="020B0604020202020204" pitchFamily="34" charset="0"/>
                        </a:rPr>
                        <a:t>Junior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72192">
                <a:tc>
                  <a:txBody>
                    <a:bodyPr/>
                    <a:lstStyle/>
                    <a:p>
                      <a:pPr algn="ctr" rtl="0" fontAlgn="ctr"/>
                      <a:r>
                        <a:rPr lang="en-MY" sz="1200" b="1"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Jumlah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0"/>
                  </a:ext>
                </a:extLst>
              </a:tr>
              <a:tr h="172192">
                <a:tc>
                  <a:txBody>
                    <a:bodyPr/>
                    <a:lstStyle/>
                    <a:p>
                      <a:pPr algn="ctr" rtl="0" fontAlgn="ctr"/>
                      <a:r>
                        <a:rPr lang="en-MY" sz="1200" b="1" i="0" u="none" strike="noStrike" dirty="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 Testing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10011"/>
                  </a:ext>
                </a:extLst>
              </a:tr>
              <a:tr h="442516">
                <a:tc>
                  <a:txBody>
                    <a:bodyPr/>
                    <a:lstStyle/>
                    <a:p>
                      <a:pPr algn="ctr" rtl="0" fontAlgn="t"/>
                      <a:r>
                        <a:rPr lang="en-MY" sz="1200" b="0" i="0" u="none" strike="noStrike" dirty="0" err="1">
                          <a:solidFill>
                            <a:srgbClr val="000000"/>
                          </a:solidFill>
                          <a:effectLst/>
                          <a:latin typeface="Arial" panose="020B0604020202020204" pitchFamily="34" charset="0"/>
                          <a:cs typeface="Arial" panose="020B0604020202020204" pitchFamily="34" charset="0"/>
                        </a:rPr>
                        <a:t>i</a:t>
                      </a:r>
                      <a:br>
                        <a:rPr lang="en-MY" sz="1200" b="0" i="0" u="none" strike="noStrike" dirty="0">
                          <a:solidFill>
                            <a:srgbClr val="000000"/>
                          </a:solidFill>
                          <a:effectLst/>
                          <a:latin typeface="Arial" panose="020B0604020202020204" pitchFamily="34" charset="0"/>
                          <a:cs typeface="Arial" panose="020B0604020202020204" pitchFamily="34" charset="0"/>
                        </a:rPr>
                      </a:br>
                      <a:r>
                        <a:rPr lang="en-MY" sz="1200" b="0" i="0" u="none" strike="noStrike" dirty="0">
                          <a:solidFill>
                            <a:srgbClr val="000000"/>
                          </a:solidFill>
                          <a:effectLst/>
                          <a:latin typeface="Arial" panose="020B0604020202020204" pitchFamily="34" charset="0"/>
                          <a:cs typeface="Arial" panose="020B0604020202020204" pitchFamily="34" charset="0"/>
                        </a:rPr>
                        <a:t>ii</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ms-MY" sz="1200" b="0" i="1" u="none" strike="noStrike" noProof="0">
                          <a:solidFill>
                            <a:srgbClr val="000000"/>
                          </a:solidFill>
                          <a:effectLst/>
                          <a:latin typeface="Arial" panose="020B0604020202020204" pitchFamily="34" charset="0"/>
                          <a:cs typeface="Arial" panose="020B0604020202020204" pitchFamily="34" charset="0"/>
                        </a:rPr>
                        <a:t>Senior</a:t>
                      </a:r>
                    </a:p>
                    <a:p>
                      <a:pPr algn="l" rtl="0" fontAlgn="t"/>
                      <a:r>
                        <a:rPr lang="ms-MY" sz="1200" b="0" i="1" u="none" strike="noStrike" noProof="0">
                          <a:solidFill>
                            <a:srgbClr val="000000"/>
                          </a:solidFill>
                          <a:effectLst/>
                          <a:latin typeface="Arial" panose="020B0604020202020204" pitchFamily="34" charset="0"/>
                          <a:cs typeface="Arial" panose="020B0604020202020204" pitchFamily="34" charset="0"/>
                        </a:rPr>
                        <a:t>Junior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72192">
                <a:tc>
                  <a:txBody>
                    <a:bodyPr/>
                    <a:lstStyle/>
                    <a:p>
                      <a:pPr algn="ctr" rtl="0" fontAlgn="ctr"/>
                      <a:r>
                        <a:rPr lang="en-MY" sz="1200" b="1" i="0" u="none" strike="noStrike" dirty="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Jumlah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3"/>
                  </a:ext>
                </a:extLst>
              </a:tr>
              <a:tr h="172192">
                <a:tc>
                  <a:txBody>
                    <a:bodyPr/>
                    <a:lstStyle/>
                    <a:p>
                      <a:pPr algn="ctr" rtl="0" fontAlgn="ctr"/>
                      <a:r>
                        <a:rPr lang="en-MY" sz="1200" b="1" i="0" u="none" strike="noStrike" dirty="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  Integration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10014"/>
                  </a:ext>
                </a:extLst>
              </a:tr>
              <a:tr h="424001">
                <a:tc>
                  <a:txBody>
                    <a:bodyPr/>
                    <a:lstStyle/>
                    <a:p>
                      <a:pPr algn="ctr" rtl="0" fontAlgn="t"/>
                      <a:r>
                        <a:rPr lang="en-MY" sz="1200" b="0" i="0" u="none" strike="noStrike" dirty="0" err="1">
                          <a:solidFill>
                            <a:srgbClr val="000000"/>
                          </a:solidFill>
                          <a:effectLst/>
                          <a:latin typeface="Arial" panose="020B0604020202020204" pitchFamily="34" charset="0"/>
                          <a:cs typeface="Arial" panose="020B0604020202020204" pitchFamily="34" charset="0"/>
                        </a:rPr>
                        <a:t>i</a:t>
                      </a:r>
                      <a:endParaRPr lang="en-MY" sz="12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ms-MY" sz="1200" b="0" i="1" u="none" strike="noStrike" noProof="0">
                          <a:solidFill>
                            <a:srgbClr val="000000"/>
                          </a:solidFill>
                          <a:effectLst/>
                          <a:latin typeface="Arial" panose="020B0604020202020204" pitchFamily="34" charset="0"/>
                          <a:cs typeface="Arial" panose="020B0604020202020204" pitchFamily="34" charset="0"/>
                        </a:rPr>
                        <a:t>Touch Point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172192">
                <a:tc>
                  <a:txBody>
                    <a:bodyPr/>
                    <a:lstStyle/>
                    <a:p>
                      <a:pPr algn="ctr" rtl="0" fontAlgn="ctr"/>
                      <a:r>
                        <a:rPr lang="en-MY" sz="1200" b="1" i="0" u="none" strike="noStrike" dirty="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ms-MY" sz="1200" b="1" i="0" u="none" strike="noStrike" noProof="0">
                          <a:solidFill>
                            <a:srgbClr val="000000"/>
                          </a:solidFill>
                          <a:effectLst/>
                          <a:latin typeface="Arial" panose="020B0604020202020204" pitchFamily="34" charset="0"/>
                          <a:cs typeface="Arial" panose="020B0604020202020204" pitchFamily="34" charset="0"/>
                        </a:rPr>
                        <a:t>Jumlah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6"/>
                  </a:ext>
                </a:extLst>
              </a:tr>
              <a:tr h="172192">
                <a:tc>
                  <a:txBody>
                    <a:bodyPr/>
                    <a:lstStyle/>
                    <a:p>
                      <a:pPr algn="ctr" rtl="0" fontAlgn="ctr"/>
                      <a:r>
                        <a:rPr lang="en-MY" sz="1200" b="1" i="0" u="none" strike="noStrike" dirty="0">
                          <a:solidFill>
                            <a:srgbClr val="000000"/>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l" rtl="0" fontAlgn="ctr"/>
                      <a:r>
                        <a:rPr lang="ms-MY" sz="1200" b="1" i="1" u="none" strike="noStrike" noProof="0">
                          <a:solidFill>
                            <a:srgbClr val="000000"/>
                          </a:solidFill>
                          <a:effectLst/>
                          <a:latin typeface="Arial" panose="020B0604020202020204" pitchFamily="34" charset="0"/>
                          <a:cs typeface="Arial" panose="020B0604020202020204" pitchFamily="34" charset="0"/>
                        </a:rPr>
                        <a:t> Implementation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3130687452"/>
                  </a:ext>
                </a:extLst>
              </a:tr>
              <a:tr h="340681">
                <a:tc>
                  <a:txBody>
                    <a:bodyPr/>
                    <a:lstStyle/>
                    <a:p>
                      <a:pPr algn="ctr" rtl="0" fontAlgn="t"/>
                      <a:r>
                        <a:rPr lang="en-MY" sz="1200" b="0" i="0" u="none" strike="noStrike" dirty="0" err="1">
                          <a:solidFill>
                            <a:srgbClr val="000000"/>
                          </a:solidFill>
                          <a:effectLst/>
                          <a:latin typeface="Arial" panose="020B0604020202020204" pitchFamily="34" charset="0"/>
                          <a:cs typeface="Arial" panose="020B0604020202020204" pitchFamily="34" charset="0"/>
                        </a:rPr>
                        <a:t>i</a:t>
                      </a:r>
                      <a:endParaRPr lang="en-MY" sz="12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t"/>
                      <a:r>
                        <a:rPr lang="ms-MY" sz="1200" b="0" i="1" u="none" strike="noStrike" noProof="0">
                          <a:solidFill>
                            <a:srgbClr val="000000"/>
                          </a:solidFill>
                          <a:effectLst/>
                          <a:latin typeface="Arial" panose="020B0604020202020204" pitchFamily="34" charset="0"/>
                          <a:cs typeface="Arial" panose="020B0604020202020204" pitchFamily="34" charset="0"/>
                        </a:rPr>
                        <a:t>Activity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ms-MY" sz="12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1155741"/>
                  </a:ext>
                </a:extLst>
              </a:tr>
              <a:tr h="172192">
                <a:tc>
                  <a:txBody>
                    <a:bodyPr/>
                    <a:lstStyle/>
                    <a:p>
                      <a:pPr algn="ctr" rtl="0" fontAlgn="ctr"/>
                      <a:endParaRPr lang="en-MY" sz="12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ms-MY" sz="12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ms-MY" sz="1200" b="1"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157467062"/>
                  </a:ext>
                </a:extLst>
              </a:tr>
              <a:tr h="229590">
                <a:tc>
                  <a:txBody>
                    <a:bodyPr/>
                    <a:lstStyle/>
                    <a:p>
                      <a:pPr algn="l" rtl="0" fontAlgn="ctr"/>
                      <a:r>
                        <a:rPr lang="en-MY" sz="1600" b="1" i="0" u="none" strike="noStrike" dirty="0">
                          <a:solidFill>
                            <a:schemeClr val="tx1"/>
                          </a:solidFill>
                          <a:effectLst/>
                          <a:latin typeface="Arial" panose="020B060402020202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rtl="0" fontAlgn="ctr"/>
                      <a:r>
                        <a:rPr lang="ms-MY" sz="1400" b="1" i="0" u="none" strike="noStrike" noProof="0">
                          <a:solidFill>
                            <a:schemeClr val="tx1"/>
                          </a:solidFill>
                          <a:effectLst/>
                          <a:latin typeface="Arial" panose="020B0604020202020204" pitchFamily="34" charset="0"/>
                          <a:cs typeface="Arial" panose="020B0604020202020204" pitchFamily="34" charset="0"/>
                        </a:rPr>
                        <a:t>JUMLAH</a:t>
                      </a:r>
                      <a:r>
                        <a:rPr lang="ms-MY" sz="1400" b="1" i="0" u="none" strike="noStrike" baseline="0" noProof="0">
                          <a:solidFill>
                            <a:schemeClr val="tx1"/>
                          </a:solidFill>
                          <a:effectLst/>
                          <a:latin typeface="Arial" panose="020B0604020202020204" pitchFamily="34" charset="0"/>
                          <a:cs typeface="Arial" panose="020B0604020202020204" pitchFamily="34" charset="0"/>
                        </a:rPr>
                        <a:t> KOS</a:t>
                      </a:r>
                      <a:endParaRPr lang="ms-MY" sz="14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5">
                  <a:txBody>
                    <a:bodyPr/>
                    <a:lstStyle/>
                    <a:p>
                      <a:pPr algn="r" rtl="0" fontAlgn="ctr"/>
                      <a:r>
                        <a:rPr lang="ms-MY" sz="1400" b="1" i="0" u="none" strike="noStrike" noProof="0" dirty="0">
                          <a:solidFill>
                            <a:schemeClr val="tx1"/>
                          </a:solidFill>
                          <a:effectLst/>
                          <a:latin typeface="Arial" panose="020B0604020202020204" pitchFamily="34" charset="0"/>
                          <a:cs typeface="Arial" panose="020B0604020202020204" pitchFamily="34" charset="0"/>
                        </a:rPr>
                        <a:t>XXX,XXX.XX</a:t>
                      </a:r>
                      <a:endParaRPr lang="ms-MY" sz="1600" b="1" i="0" u="none" strike="noStrike" noProof="0" dirty="0">
                        <a:solidFill>
                          <a:schemeClr val="tx1"/>
                        </a:solidFill>
                        <a:effectLst/>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0" fontAlgn="ctr"/>
                      <a:endParaRPr lang="en-MY" sz="16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rtl="0" fontAlgn="ctr"/>
                      <a:endParaRPr lang="en-MY" sz="16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fontAlgn="ctr"/>
                      <a:endParaRPr lang="en-MY" sz="16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rtl="0" fontAlgn="ctr"/>
                      <a:endParaRPr lang="en-MY" sz="1600" b="1"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17"/>
                  </a:ext>
                </a:extLst>
              </a:tr>
            </a:tbl>
          </a:graphicData>
        </a:graphic>
      </p:graphicFrame>
      <p:sp>
        <p:nvSpPr>
          <p:cNvPr id="4" name="Rectangle 3"/>
          <p:cNvSpPr/>
          <p:nvPr/>
        </p:nvSpPr>
        <p:spPr>
          <a:xfrm>
            <a:off x="121920" y="6294544"/>
            <a:ext cx="9985753" cy="600164"/>
          </a:xfrm>
          <a:prstGeom prst="rect">
            <a:avLst/>
          </a:prstGeom>
        </p:spPr>
        <p:txBody>
          <a:bodyPr wrap="square">
            <a:spAutoFit/>
          </a:bodyPr>
          <a:lstStyle/>
          <a:p>
            <a:r>
              <a:rPr lang="ms-MY" sz="1100" b="1" dirty="0">
                <a:latin typeface="Arial" panose="020B0604020202020204" pitchFamily="34" charset="0"/>
                <a:cs typeface="Arial" panose="020B0604020202020204" pitchFamily="34" charset="0"/>
              </a:rPr>
              <a:t>Nota:</a:t>
            </a:r>
            <a:r>
              <a:rPr lang="ms-MY" sz="1100" dirty="0">
                <a:latin typeface="Arial" panose="020B0604020202020204" pitchFamily="34" charset="0"/>
                <a:cs typeface="Arial" panose="020B0604020202020204" pitchFamily="34" charset="0"/>
              </a:rPr>
              <a:t> 1. Slaid ini perlu disediakan </a:t>
            </a:r>
            <a:r>
              <a:rPr lang="ms-MY" sz="1100" b="1" dirty="0">
                <a:latin typeface="Arial" panose="020B0604020202020204" pitchFamily="34" charset="0"/>
                <a:cs typeface="Arial" panose="020B0604020202020204" pitchFamily="34" charset="0"/>
              </a:rPr>
              <a:t>mengikut bilangan modul besar </a:t>
            </a:r>
            <a:r>
              <a:rPr lang="ms-MY" sz="1100" dirty="0">
                <a:latin typeface="Arial" panose="020B0604020202020204" pitchFamily="34" charset="0"/>
                <a:cs typeface="Arial" panose="020B0604020202020204" pitchFamily="34" charset="0"/>
              </a:rPr>
              <a:t>untuk mendapatkan </a:t>
            </a:r>
            <a:r>
              <a:rPr lang="ms-MY" sz="1100" b="1" dirty="0">
                <a:latin typeface="Arial" panose="020B0604020202020204" pitchFamily="34" charset="0"/>
                <a:cs typeface="Arial" panose="020B0604020202020204" pitchFamily="34" charset="0"/>
              </a:rPr>
              <a:t>bilangan hari</a:t>
            </a:r>
          </a:p>
          <a:p>
            <a:r>
              <a:rPr lang="ms-MY" sz="1100" dirty="0">
                <a:latin typeface="Arial" panose="020B0604020202020204" pitchFamily="34" charset="0"/>
                <a:cs typeface="Arial" panose="020B0604020202020204" pitchFamily="34" charset="0"/>
              </a:rPr>
              <a:t>            2. Bilangan hari hendaklah </a:t>
            </a:r>
            <a:r>
              <a:rPr lang="ms-MY" sz="1100" b="1" dirty="0">
                <a:latin typeface="Arial" panose="020B0604020202020204" pitchFamily="34" charset="0"/>
                <a:cs typeface="Arial" panose="020B0604020202020204" pitchFamily="34" charset="0"/>
              </a:rPr>
              <a:t>selaras</a:t>
            </a:r>
            <a:r>
              <a:rPr lang="ms-MY" sz="1100" dirty="0">
                <a:latin typeface="Arial" panose="020B0604020202020204" pitchFamily="34" charset="0"/>
                <a:cs typeface="Arial" panose="020B0604020202020204" pitchFamily="34" charset="0"/>
              </a:rPr>
              <a:t> dengan </a:t>
            </a:r>
            <a:r>
              <a:rPr lang="ms-MY" sz="1100" b="1" dirty="0">
                <a:latin typeface="Arial" panose="020B0604020202020204" pitchFamily="34" charset="0"/>
                <a:cs typeface="Arial" panose="020B0604020202020204" pitchFamily="34" charset="0"/>
              </a:rPr>
              <a:t>Jadual Pelaksanaan Projek </a:t>
            </a:r>
            <a:r>
              <a:rPr lang="ms-MY" sz="1100" dirty="0">
                <a:latin typeface="Arial" panose="020B0604020202020204" pitchFamily="34" charset="0"/>
                <a:cs typeface="Arial" panose="020B0604020202020204" pitchFamily="34" charset="0"/>
              </a:rPr>
              <a:t>mengikut kesesuaian.</a:t>
            </a:r>
          </a:p>
          <a:p>
            <a:r>
              <a:rPr lang="ms-MY" sz="1100" dirty="0">
                <a:latin typeface="Arial" panose="020B0604020202020204" pitchFamily="34" charset="0"/>
                <a:cs typeface="Arial" panose="020B0604020202020204" pitchFamily="34" charset="0"/>
              </a:rPr>
              <a:t>            3. </a:t>
            </a:r>
            <a:r>
              <a:rPr lang="ms-MY" sz="1100" b="1" dirty="0">
                <a:latin typeface="Arial" panose="020B0604020202020204" pitchFamily="34" charset="0"/>
                <a:cs typeface="Arial" panose="020B0604020202020204" pitchFamily="34" charset="0"/>
              </a:rPr>
              <a:t>JUMLAH KOS </a:t>
            </a:r>
            <a:r>
              <a:rPr lang="ms-MY" sz="1100" dirty="0">
                <a:latin typeface="Arial" panose="020B0604020202020204" pitchFamily="34" charset="0"/>
                <a:cs typeface="Arial" panose="020B0604020202020204" pitchFamily="34" charset="0"/>
              </a:rPr>
              <a:t>sepatutnya sama seperti dalam </a:t>
            </a:r>
            <a:r>
              <a:rPr lang="ms-MY" sz="1100" b="1" dirty="0">
                <a:latin typeface="Arial" panose="020B0604020202020204" pitchFamily="34" charset="0"/>
                <a:cs typeface="Arial" panose="020B0604020202020204" pitchFamily="34" charset="0"/>
              </a:rPr>
              <a:t>julat FPA Modul A.</a:t>
            </a:r>
          </a:p>
        </p:txBody>
      </p:sp>
      <p:sp>
        <p:nvSpPr>
          <p:cNvPr id="7" name="Title 1">
            <a:extLst>
              <a:ext uri="{FF2B5EF4-FFF2-40B4-BE49-F238E27FC236}">
                <a16:creationId xmlns:a16="http://schemas.microsoft.com/office/drawing/2014/main" id="{4B65ABC8-CD18-4368-99E5-BD506C408A4E}"/>
              </a:ext>
            </a:extLst>
          </p:cNvPr>
          <p:cNvSpPr txBox="1">
            <a:spLocks/>
          </p:cNvSpPr>
          <p:nvPr/>
        </p:nvSpPr>
        <p:spPr>
          <a:xfrm>
            <a:off x="121920" y="239110"/>
            <a:ext cx="12070080" cy="57512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solidFill>
                  <a:srgbClr val="000000"/>
                </a:solidFill>
                <a:latin typeface="Arial" panose="020B0604020202020204" pitchFamily="34" charset="0"/>
                <a:ea typeface="MS PGothic" panose="020B0600070205080204" pitchFamily="34" charset="-128"/>
              </a:rPr>
              <a:t>11. </a:t>
            </a:r>
            <a:r>
              <a:rPr lang="fi-FI" sz="2400" b="1" dirty="0">
                <a:solidFill>
                  <a:srgbClr val="000000"/>
                </a:solidFill>
                <a:latin typeface="Arial" panose="020B0604020202020204" pitchFamily="34" charset="0"/>
                <a:ea typeface="MS PGothic" panose="020B0600070205080204" pitchFamily="34" charset="-128"/>
              </a:rPr>
              <a:t>PERINCIAN KOS: (B) </a:t>
            </a:r>
            <a:r>
              <a:rPr lang="en-US" sz="2400" b="1" dirty="0">
                <a:solidFill>
                  <a:srgbClr val="000000"/>
                </a:solidFill>
                <a:latin typeface="Arial" panose="020B0604020202020204" pitchFamily="34" charset="0"/>
                <a:ea typeface="MS PGothic" panose="020B0600070205080204" pitchFamily="34" charset="-128"/>
              </a:rPr>
              <a:t>PEMBANGUNAN SISTEM APLIKASI MENGIKUT     </a:t>
            </a:r>
          </a:p>
          <a:p>
            <a:r>
              <a:rPr lang="en-US" sz="2400" b="1" dirty="0">
                <a:solidFill>
                  <a:srgbClr val="000000"/>
                </a:solidFill>
                <a:latin typeface="Arial" panose="020B0604020202020204" pitchFamily="34" charset="0"/>
                <a:ea typeface="MS PGothic" panose="020B0600070205080204" pitchFamily="34" charset="-128"/>
              </a:rPr>
              <a:t>      MODUL (PENGIRAAN MAN-DAYS BAGI PAKAR LUAR NEGARA)</a:t>
            </a:r>
            <a:endParaRPr lang="en-US" sz="2600" b="1" dirty="0">
              <a:solidFill>
                <a:srgbClr val="000000"/>
              </a:solidFill>
              <a:latin typeface="Arial" panose="020B0604020202020204" pitchFamily="34" charset="0"/>
              <a:ea typeface="MS PGothic" panose="020B0600070205080204" pitchFamily="34" charset="-128"/>
            </a:endParaRPr>
          </a:p>
        </p:txBody>
      </p:sp>
      <p:sp>
        <p:nvSpPr>
          <p:cNvPr id="2" name="TextBox 1">
            <a:extLst>
              <a:ext uri="{FF2B5EF4-FFF2-40B4-BE49-F238E27FC236}">
                <a16:creationId xmlns:a16="http://schemas.microsoft.com/office/drawing/2014/main" id="{960781AB-5AB7-B6D3-18BB-344DF7376FC8}"/>
              </a:ext>
            </a:extLst>
          </p:cNvPr>
          <p:cNvSpPr txBox="1"/>
          <p:nvPr/>
        </p:nvSpPr>
        <p:spPr>
          <a:xfrm>
            <a:off x="6665962" y="6088559"/>
            <a:ext cx="5404118" cy="769441"/>
          </a:xfrm>
          <a:prstGeom prst="rect">
            <a:avLst/>
          </a:prstGeom>
          <a:noFill/>
        </p:spPr>
        <p:txBody>
          <a:bodyPr wrap="square" rtlCol="0">
            <a:spAutoFit/>
          </a:bodyPr>
          <a:lstStyle/>
          <a:p>
            <a:endParaRPr lang="ms-MY" sz="1100" dirty="0">
              <a:latin typeface="Arial" panose="020B0604020202020204" pitchFamily="34" charset="0"/>
              <a:cs typeface="Arial" panose="020B0604020202020204" pitchFamily="34" charset="0"/>
            </a:endParaRPr>
          </a:p>
          <a:p>
            <a:pPr marL="228600" indent="-228600">
              <a:buAutoNum type="arabicPeriod" startAt="4"/>
            </a:pPr>
            <a:r>
              <a:rPr lang="ms-MY" sz="1100" dirty="0">
                <a:latin typeface="Arial" panose="020B0604020202020204" pitchFamily="34" charset="0"/>
                <a:cs typeface="Arial" panose="020B0604020202020204" pitchFamily="34" charset="0"/>
              </a:rPr>
              <a:t>Sekiranya perkhidmatan berdasarkan gaji/upah pekerja, perlu menggunakan </a:t>
            </a:r>
          </a:p>
          <a:p>
            <a:r>
              <a:rPr lang="ms-MY" sz="1100" dirty="0">
                <a:latin typeface="Arial" panose="020B0604020202020204" pitchFamily="34" charset="0"/>
                <a:cs typeface="Arial" panose="020B0604020202020204" pitchFamily="34" charset="0"/>
              </a:rPr>
              <a:t>      format ini</a:t>
            </a:r>
          </a:p>
          <a:p>
            <a:r>
              <a:rPr lang="ms-MY" sz="1100" dirty="0">
                <a:latin typeface="Arial" panose="020B0604020202020204" pitchFamily="34" charset="0"/>
                <a:cs typeface="Arial" panose="020B0604020202020204" pitchFamily="34" charset="0"/>
              </a:rPr>
              <a:t>5.   Bilangan hari bekerja = 22 hari sebulan</a:t>
            </a:r>
          </a:p>
        </p:txBody>
      </p:sp>
      <p:sp>
        <p:nvSpPr>
          <p:cNvPr id="9" name="Slide Number Placeholder 2">
            <a:extLst>
              <a:ext uri="{FF2B5EF4-FFF2-40B4-BE49-F238E27FC236}">
                <a16:creationId xmlns:a16="http://schemas.microsoft.com/office/drawing/2014/main" id="{9F3FEC25-92E1-49D8-8340-B384C73ADC1C}"/>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102</a:t>
            </a:fld>
            <a:endParaRPr lang="ms-MY">
              <a:solidFill>
                <a:prstClr val="black">
                  <a:tint val="75000"/>
                </a:prstClr>
              </a:solidFill>
              <a:latin typeface="Calibri" panose="020F0502020204030204"/>
              <a:ea typeface="Calibri"/>
              <a:cs typeface="Calibri"/>
              <a:sym typeface="Calibri"/>
            </a:endParaRPr>
          </a:p>
        </p:txBody>
      </p:sp>
    </p:spTree>
    <p:extLst>
      <p:ext uri="{BB962C8B-B14F-4D97-AF65-F5344CB8AC3E}">
        <p14:creationId xmlns:p14="http://schemas.microsoft.com/office/powerpoint/2010/main" val="240317384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6"/>
          <p:cNvSpPr txBox="1">
            <a:spLocks noChangeArrowheads="1"/>
          </p:cNvSpPr>
          <p:nvPr/>
        </p:nvSpPr>
        <p:spPr bwMode="auto">
          <a:xfrm>
            <a:off x="1015761" y="638555"/>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MODUL XXX</a:t>
            </a:r>
          </a:p>
        </p:txBody>
      </p:sp>
      <p:graphicFrame>
        <p:nvGraphicFramePr>
          <p:cNvPr id="4" name="Table 3">
            <a:extLst>
              <a:ext uri="{FF2B5EF4-FFF2-40B4-BE49-F238E27FC236}">
                <a16:creationId xmlns:a16="http://schemas.microsoft.com/office/drawing/2014/main" id="{4F2E1FFF-45CD-4ADD-AE00-8A0D31F77BC3}"/>
              </a:ext>
            </a:extLst>
          </p:cNvPr>
          <p:cNvGraphicFramePr>
            <a:graphicFrameLocks noGrp="1"/>
          </p:cNvGraphicFramePr>
          <p:nvPr>
            <p:extLst>
              <p:ext uri="{D42A27DB-BD31-4B8C-83A1-F6EECF244321}">
                <p14:modId xmlns:p14="http://schemas.microsoft.com/office/powerpoint/2010/main" val="1976245200"/>
              </p:ext>
            </p:extLst>
          </p:nvPr>
        </p:nvGraphicFramePr>
        <p:xfrm>
          <a:off x="263398" y="1052736"/>
          <a:ext cx="6489699" cy="3860030"/>
        </p:xfrm>
        <a:graphic>
          <a:graphicData uri="http://schemas.openxmlformats.org/drawingml/2006/table">
            <a:tbl>
              <a:tblPr/>
              <a:tblGrid>
                <a:gridCol w="2008504">
                  <a:extLst>
                    <a:ext uri="{9D8B030D-6E8A-4147-A177-3AD203B41FA5}">
                      <a16:colId xmlns:a16="http://schemas.microsoft.com/office/drawing/2014/main" val="3277614232"/>
                    </a:ext>
                  </a:extLst>
                </a:gridCol>
                <a:gridCol w="1606803">
                  <a:extLst>
                    <a:ext uri="{9D8B030D-6E8A-4147-A177-3AD203B41FA5}">
                      <a16:colId xmlns:a16="http://schemas.microsoft.com/office/drawing/2014/main" val="2818382899"/>
                    </a:ext>
                  </a:extLst>
                </a:gridCol>
                <a:gridCol w="1606803">
                  <a:extLst>
                    <a:ext uri="{9D8B030D-6E8A-4147-A177-3AD203B41FA5}">
                      <a16:colId xmlns:a16="http://schemas.microsoft.com/office/drawing/2014/main" val="985301098"/>
                    </a:ext>
                  </a:extLst>
                </a:gridCol>
                <a:gridCol w="1267589">
                  <a:extLst>
                    <a:ext uri="{9D8B030D-6E8A-4147-A177-3AD203B41FA5}">
                      <a16:colId xmlns:a16="http://schemas.microsoft.com/office/drawing/2014/main" val="390347146"/>
                    </a:ext>
                  </a:extLst>
                </a:gridCol>
              </a:tblGrid>
              <a:tr h="415290">
                <a:tc>
                  <a:txBody>
                    <a:bodyPr/>
                    <a:lstStyle/>
                    <a:p>
                      <a:pPr algn="l" fontAlgn="ctr"/>
                      <a:r>
                        <a:rPr lang="ms-MY" sz="1100" b="0" i="0" u="none" strike="noStrike" noProof="0">
                          <a:solidFill>
                            <a:srgbClr val="000000"/>
                          </a:solidFill>
                          <a:effectLst/>
                          <a:latin typeface="Arial" panose="020B0604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ms-MY" sz="1000" b="1" i="0" u="none" strike="noStrike" noProof="0">
                          <a:solidFill>
                            <a:srgbClr val="FFFFFF"/>
                          </a:solidFill>
                          <a:effectLst/>
                          <a:latin typeface="Arial" panose="020B0604020202020204" pitchFamily="34" charset="0"/>
                        </a:rPr>
                        <a:t>ANGGARAN SAIZ FP</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95959"/>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95998133"/>
                  </a:ext>
                </a:extLst>
              </a:tr>
              <a:tr h="175260">
                <a:tc>
                  <a:txBody>
                    <a:bodyPr/>
                    <a:lstStyle/>
                    <a:p>
                      <a:pPr algn="ctr" fontAlgn="ctr"/>
                      <a:r>
                        <a:rPr lang="ms-MY" sz="1100" b="1" i="0" u="none" strike="noStrike" noProof="0">
                          <a:solidFill>
                            <a:srgbClr val="000000"/>
                          </a:solidFill>
                          <a:effectLst/>
                          <a:latin typeface="Arial" panose="020B0604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1" i="0" u="none" strike="noStrike" noProof="0">
                          <a:solidFill>
                            <a:srgbClr val="000000"/>
                          </a:solidFill>
                          <a:effectLst/>
                          <a:latin typeface="Arial" panose="020B0604020202020204" pitchFamily="34" charset="0"/>
                        </a:rPr>
                        <a:t>Min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ms-MY" sz="1000" b="1" i="0" u="none" strike="noStrike" noProof="0">
                          <a:solidFill>
                            <a:srgbClr val="000000"/>
                          </a:solidFill>
                          <a:effectLst/>
                          <a:latin typeface="Arial" panose="020B0604020202020204" pitchFamily="34" charset="0"/>
                        </a:rPr>
                        <a:t>ML</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ms-MY" sz="1000" b="1" i="0" u="none" strike="noStrike" noProof="0">
                          <a:solidFill>
                            <a:srgbClr val="000000"/>
                          </a:solidFill>
                          <a:effectLst/>
                          <a:latin typeface="Arial" panose="020B0604020202020204" pitchFamily="34" charset="0"/>
                        </a:rPr>
                        <a:t>Max</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039504644"/>
                  </a:ext>
                </a:extLst>
              </a:tr>
              <a:tr h="335280">
                <a:tc>
                  <a:txBody>
                    <a:bodyPr/>
                    <a:lstStyle/>
                    <a:p>
                      <a:pPr algn="l" fontAlgn="ctr"/>
                      <a:r>
                        <a:rPr lang="ms-MY" sz="1000" b="0" i="0" u="none" strike="noStrike" noProof="0">
                          <a:solidFill>
                            <a:srgbClr val="000000"/>
                          </a:solidFill>
                          <a:effectLst/>
                          <a:latin typeface="Arial" panose="020B0604020202020204" pitchFamily="34" charset="0"/>
                        </a:rPr>
                        <a:t>TOTAL uFP FOR DATA FUNCTION (A)</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352.0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385.0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429.0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91780524"/>
                  </a:ext>
                </a:extLst>
              </a:tr>
              <a:tr h="502920">
                <a:tc>
                  <a:txBody>
                    <a:bodyPr/>
                    <a:lstStyle/>
                    <a:p>
                      <a:pPr algn="l" fontAlgn="ctr"/>
                      <a:r>
                        <a:rPr lang="ms-MY" sz="1000" b="0" i="0" u="none" strike="noStrike" noProof="0">
                          <a:solidFill>
                            <a:srgbClr val="000000"/>
                          </a:solidFill>
                          <a:effectLst/>
                          <a:latin typeface="Arial" panose="020B0604020202020204" pitchFamily="34" charset="0"/>
                        </a:rPr>
                        <a:t>TOTAL uFP FOR TRANSACTION FUNCTION (B)</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1512.3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1643.8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1741.6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3253956"/>
                  </a:ext>
                </a:extLst>
              </a:tr>
              <a:tr h="175260">
                <a:tc>
                  <a:txBody>
                    <a:bodyPr/>
                    <a:lstStyle/>
                    <a:p>
                      <a:pPr algn="l" fontAlgn="ctr"/>
                      <a:r>
                        <a:rPr lang="ms-MY" sz="1000" b="0" i="0" u="none" strike="noStrike" noProof="0">
                          <a:solidFill>
                            <a:srgbClr val="000000"/>
                          </a:solidFill>
                          <a:effectLst/>
                          <a:latin typeface="Arial" panose="020B0604020202020204" pitchFamily="34" charset="0"/>
                        </a:rPr>
                        <a:t>TOTAL uFP (C) =(A)+(B)</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1864.3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2028.8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2170.6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5399616"/>
                  </a:ext>
                </a:extLst>
              </a:tr>
              <a:tr h="175260">
                <a:tc>
                  <a:txBody>
                    <a:bodyPr/>
                    <a:lstStyle/>
                    <a:p>
                      <a:pPr algn="l" fontAlgn="ctr"/>
                      <a:r>
                        <a:rPr lang="ms-MY" sz="1100" b="0" i="0" u="none" strike="noStrike" noProof="0">
                          <a:solidFill>
                            <a:srgbClr val="000000"/>
                          </a:solidFill>
                          <a:effectLst/>
                          <a:latin typeface="Arial" panose="020B0604020202020204" pitchFamily="34" charset="0"/>
                        </a:rPr>
                        <a:t>VAF (D)</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1.0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1.0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1000" b="0" i="0" u="none" strike="noStrike" noProof="0">
                          <a:solidFill>
                            <a:srgbClr val="000000"/>
                          </a:solidFill>
                          <a:effectLst/>
                          <a:latin typeface="Arial" panose="020B0604020202020204" pitchFamily="34" charset="0"/>
                        </a:rPr>
                        <a:t>1.0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450497"/>
                  </a:ext>
                </a:extLst>
              </a:tr>
              <a:tr h="227195">
                <a:tc>
                  <a:txBody>
                    <a:bodyPr/>
                    <a:lstStyle/>
                    <a:p>
                      <a:pPr algn="l" fontAlgn="ctr"/>
                      <a:r>
                        <a:rPr lang="ms-MY" sz="1000" b="1" i="0" u="none" strike="noStrike" noProof="0">
                          <a:solidFill>
                            <a:srgbClr val="000000"/>
                          </a:solidFill>
                          <a:effectLst/>
                          <a:latin typeface="Arial" panose="020B0604020202020204" pitchFamily="34" charset="0"/>
                        </a:rPr>
                        <a:t>TOTAL aFP  (C) x (D)</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ctr" fontAlgn="ctr"/>
                      <a:r>
                        <a:rPr lang="ms-MY" sz="1000" b="1" i="0" u="none" strike="noStrike" noProof="0">
                          <a:solidFill>
                            <a:srgbClr val="000000"/>
                          </a:solidFill>
                          <a:effectLst/>
                          <a:latin typeface="Arial" panose="020B0604020202020204" pitchFamily="34" charset="0"/>
                        </a:rPr>
                        <a:t>1864.3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ctr" fontAlgn="ctr"/>
                      <a:r>
                        <a:rPr lang="ms-MY" sz="1000" b="1" i="0" u="none" strike="noStrike" noProof="0">
                          <a:solidFill>
                            <a:srgbClr val="000000"/>
                          </a:solidFill>
                          <a:effectLst/>
                          <a:latin typeface="Arial" panose="020B0604020202020204" pitchFamily="34" charset="0"/>
                        </a:rPr>
                        <a:t>2028.8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ctr" fontAlgn="ctr"/>
                      <a:r>
                        <a:rPr lang="ms-MY" sz="1000" b="1" i="0" u="none" strike="noStrike" noProof="0" dirty="0">
                          <a:solidFill>
                            <a:srgbClr val="000000"/>
                          </a:solidFill>
                          <a:effectLst/>
                          <a:latin typeface="Arial" panose="020B0604020202020204" pitchFamily="34" charset="0"/>
                        </a:rPr>
                        <a:t>2170.6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extLst>
                  <a:ext uri="{0D108BD9-81ED-4DB2-BD59-A6C34878D82A}">
                    <a16:rowId xmlns:a16="http://schemas.microsoft.com/office/drawing/2014/main" val="1967140126"/>
                  </a:ext>
                </a:extLst>
              </a:tr>
              <a:tr h="175260">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879249623"/>
                  </a:ext>
                </a:extLst>
              </a:tr>
              <a:tr h="415290">
                <a:tc gridSpan="3">
                  <a:txBody>
                    <a:bodyPr/>
                    <a:lstStyle/>
                    <a:p>
                      <a:pPr algn="ctr" fontAlgn="ctr"/>
                      <a:r>
                        <a:rPr lang="en-US" sz="1000" b="1" i="0" u="none" strike="noStrike">
                          <a:solidFill>
                            <a:srgbClr val="FFFFFF"/>
                          </a:solidFill>
                          <a:effectLst/>
                          <a:latin typeface="Arial" panose="020B0604020202020204" pitchFamily="34" charset="0"/>
                        </a:rPr>
                        <a:t>JUMLAH KOS </a:t>
                      </a:r>
                      <a:br>
                        <a:rPr lang="en-US" sz="1000" b="1" i="0" u="none" strike="noStrike">
                          <a:solidFill>
                            <a:srgbClr val="FFFFFF"/>
                          </a:solidFill>
                          <a:effectLst/>
                          <a:latin typeface="Arial" panose="020B0604020202020204" pitchFamily="34" charset="0"/>
                        </a:rPr>
                      </a:br>
                      <a:r>
                        <a:rPr lang="en-US" sz="1000" b="1" i="0" u="none" strike="noStrike">
                          <a:solidFill>
                            <a:srgbClr val="FFFFFF"/>
                          </a:solidFill>
                          <a:effectLst/>
                          <a:latin typeface="Arial" panose="020B0604020202020204" pitchFamily="34" charset="0"/>
                        </a:rPr>
                        <a:t>*KOS PER FP = RM1,200.00 (COST BASED ON THE CURRENT INFLATION RATE)</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595959"/>
                    </a:solidFill>
                  </a:tcPr>
                </a:tc>
                <a:tc hMerge="1">
                  <a:txBody>
                    <a:bodyPr/>
                    <a:lstStyle/>
                    <a:p>
                      <a:endParaRPr lang="en-US"/>
                    </a:p>
                  </a:txBody>
                  <a:tcPr/>
                </a:tc>
                <a:tc hMerge="1">
                  <a:txBody>
                    <a:bodyPr/>
                    <a:lstStyle/>
                    <a:p>
                      <a:endParaRPr lang="en-US"/>
                    </a:p>
                  </a:txBody>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1131883316"/>
                  </a:ext>
                </a:extLst>
              </a:tr>
              <a:tr h="175260">
                <a:tc>
                  <a:txBody>
                    <a:bodyPr/>
                    <a:lstStyle/>
                    <a:p>
                      <a:pPr algn="ctr" fontAlgn="ctr"/>
                      <a:r>
                        <a:rPr lang="en-US" sz="1000" b="1" i="0" u="none" strike="noStrike">
                          <a:solidFill>
                            <a:srgbClr val="000000"/>
                          </a:solidFill>
                          <a:effectLst/>
                          <a:latin typeface="Arial" panose="020B0604020202020204" pitchFamily="34" charset="0"/>
                        </a:rPr>
                        <a:t>Min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effectLst/>
                          <a:latin typeface="Arial" panose="020B0604020202020204" pitchFamily="34" charset="0"/>
                        </a:rPr>
                        <a:t>ML</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effectLst/>
                          <a:latin typeface="Arial" panose="020B0604020202020204" pitchFamily="34" charset="0"/>
                        </a:rPr>
                        <a:t>Max</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US" sz="1100" b="1" i="0" u="none" strike="noStrike">
                        <a:solidFill>
                          <a:srgbClr val="000000"/>
                        </a:solidFill>
                        <a:effectLst/>
                        <a:latin typeface="Arial" panose="020B0604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256180550"/>
                  </a:ext>
                </a:extLst>
              </a:tr>
              <a:tr h="175260">
                <a:tc>
                  <a:txBody>
                    <a:bodyPr/>
                    <a:lstStyle/>
                    <a:p>
                      <a:pPr algn="ctr" fontAlgn="ctr"/>
                      <a:r>
                        <a:rPr lang="en-US" sz="1000" b="0" i="0" u="none" strike="noStrike">
                          <a:solidFill>
                            <a:srgbClr val="000000"/>
                          </a:solidFill>
                          <a:effectLst/>
                          <a:latin typeface="Arial" panose="020B0604020202020204" pitchFamily="34" charset="0"/>
                        </a:rPr>
                        <a:t>RM2,237,160.00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RM2,434,560.00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RM2,604,720.00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49253713"/>
                  </a:ext>
                </a:extLst>
              </a:tr>
              <a:tr h="175260">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1815262957"/>
                  </a:ext>
                </a:extLst>
              </a:tr>
              <a:tr h="386715">
                <a:tc gridSpan="3">
                  <a:txBody>
                    <a:bodyPr/>
                    <a:lstStyle/>
                    <a:p>
                      <a:pPr algn="ctr" fontAlgn="ctr"/>
                      <a:r>
                        <a:rPr lang="en-US" sz="1000" b="1" i="0" u="none" strike="noStrike">
                          <a:solidFill>
                            <a:srgbClr val="FFFFFF"/>
                          </a:solidFill>
                          <a:effectLst/>
                          <a:latin typeface="Arial" panose="020B0604020202020204" pitchFamily="34" charset="0"/>
                        </a:rPr>
                        <a:t>JUMLAH MANDAYS</a:t>
                      </a:r>
                      <a:br>
                        <a:rPr lang="en-US" sz="1000" b="1" i="0" u="none" strike="noStrike">
                          <a:solidFill>
                            <a:srgbClr val="FFFFFF"/>
                          </a:solidFill>
                          <a:effectLst/>
                          <a:latin typeface="Arial" panose="020B0604020202020204" pitchFamily="34" charset="0"/>
                        </a:rPr>
                      </a:br>
                      <a:r>
                        <a:rPr lang="en-US" sz="1000" b="1" i="0" u="none" strike="noStrike">
                          <a:solidFill>
                            <a:srgbClr val="FFFFFF"/>
                          </a:solidFill>
                          <a:effectLst/>
                          <a:latin typeface="Arial" panose="020B0604020202020204" pitchFamily="34" charset="0"/>
                        </a:rPr>
                        <a:t>*MANDAYS PER FP = JUMLAH FP * 10 JAM / 8 JAM</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595959"/>
                    </a:solidFill>
                  </a:tcPr>
                </a:tc>
                <a:tc hMerge="1">
                  <a:txBody>
                    <a:bodyPr/>
                    <a:lstStyle/>
                    <a:p>
                      <a:endParaRPr lang="en-US"/>
                    </a:p>
                  </a:txBody>
                  <a:tcPr/>
                </a:tc>
                <a:tc hMerge="1">
                  <a:txBody>
                    <a:bodyPr/>
                    <a:lstStyle/>
                    <a:p>
                      <a:endParaRPr lang="en-US"/>
                    </a:p>
                  </a:txBody>
                  <a:tcPr/>
                </a:tc>
                <a:tc>
                  <a:txBody>
                    <a:bodyPr/>
                    <a:lstStyle/>
                    <a:p>
                      <a:pPr algn="ctr" fontAlgn="ctr"/>
                      <a:endParaRPr lang="en-US" sz="1100" b="1" i="0" u="none" strike="noStrike">
                        <a:solidFill>
                          <a:srgbClr val="000000"/>
                        </a:solidFill>
                        <a:effectLst/>
                        <a:latin typeface="Arial" panose="020B06040202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2357561500"/>
                  </a:ext>
                </a:extLst>
              </a:tr>
              <a:tr h="175260">
                <a:tc>
                  <a:txBody>
                    <a:bodyPr/>
                    <a:lstStyle/>
                    <a:p>
                      <a:pPr algn="ctr" fontAlgn="ctr"/>
                      <a:r>
                        <a:rPr lang="en-US" sz="1000" b="1" i="0" u="none" strike="noStrike">
                          <a:solidFill>
                            <a:srgbClr val="000000"/>
                          </a:solidFill>
                          <a:effectLst/>
                          <a:latin typeface="Arial" panose="020B0604020202020204" pitchFamily="34" charset="0"/>
                        </a:rPr>
                        <a:t>Min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effectLst/>
                          <a:latin typeface="Arial" panose="020B0604020202020204" pitchFamily="34" charset="0"/>
                        </a:rPr>
                        <a:t>ML</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effectLst/>
                          <a:latin typeface="Arial" panose="020B0604020202020204" pitchFamily="34" charset="0"/>
                        </a:rPr>
                        <a:t>Max</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US" sz="1100" b="1" i="0" u="none" strike="noStrike">
                        <a:solidFill>
                          <a:srgbClr val="000000"/>
                        </a:solidFill>
                        <a:effectLst/>
                        <a:latin typeface="Arial" panose="020B0604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6136014"/>
                  </a:ext>
                </a:extLst>
              </a:tr>
              <a:tr h="175260">
                <a:tc>
                  <a:txBody>
                    <a:bodyPr/>
                    <a:lstStyle/>
                    <a:p>
                      <a:pPr algn="ctr" fontAlgn="ctr"/>
                      <a:r>
                        <a:rPr lang="en-US" sz="1000" b="0" i="0" u="none" strike="noStrike">
                          <a:solidFill>
                            <a:srgbClr val="000000"/>
                          </a:solidFill>
                          <a:effectLst/>
                          <a:latin typeface="Arial" panose="020B0604020202020204" pitchFamily="34" charset="0"/>
                        </a:rPr>
                        <a:t>2330.38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2536.00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Arial" panose="020B0604020202020204" pitchFamily="34" charset="0"/>
                        </a:rPr>
                        <a:t>2713.25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en-US" sz="1100" b="0" i="0" u="none" strike="noStrike" dirty="0">
                        <a:solidFill>
                          <a:srgbClr val="000000"/>
                        </a:solidFill>
                        <a:effectLst/>
                        <a:latin typeface="Arial" panose="020B0604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492367986"/>
                  </a:ext>
                </a:extLst>
              </a:tr>
            </a:tbl>
          </a:graphicData>
        </a:graphic>
      </p:graphicFrame>
      <p:graphicFrame>
        <p:nvGraphicFramePr>
          <p:cNvPr id="6" name="Table 5">
            <a:extLst>
              <a:ext uri="{FF2B5EF4-FFF2-40B4-BE49-F238E27FC236}">
                <a16:creationId xmlns:a16="http://schemas.microsoft.com/office/drawing/2014/main" id="{BBE29C2B-D1DB-480D-9203-432CA9692068}"/>
              </a:ext>
            </a:extLst>
          </p:cNvPr>
          <p:cNvGraphicFramePr>
            <a:graphicFrameLocks noGrp="1"/>
          </p:cNvGraphicFramePr>
          <p:nvPr>
            <p:extLst>
              <p:ext uri="{D42A27DB-BD31-4B8C-83A1-F6EECF244321}">
                <p14:modId xmlns:p14="http://schemas.microsoft.com/office/powerpoint/2010/main" val="3912881074"/>
              </p:ext>
            </p:extLst>
          </p:nvPr>
        </p:nvGraphicFramePr>
        <p:xfrm>
          <a:off x="5702301" y="3080440"/>
          <a:ext cx="6489699" cy="3808095"/>
        </p:xfrm>
        <a:graphic>
          <a:graphicData uri="http://schemas.openxmlformats.org/drawingml/2006/table">
            <a:tbl>
              <a:tblPr/>
              <a:tblGrid>
                <a:gridCol w="2008504">
                  <a:extLst>
                    <a:ext uri="{9D8B030D-6E8A-4147-A177-3AD203B41FA5}">
                      <a16:colId xmlns:a16="http://schemas.microsoft.com/office/drawing/2014/main" val="1543380364"/>
                    </a:ext>
                  </a:extLst>
                </a:gridCol>
                <a:gridCol w="1606803">
                  <a:extLst>
                    <a:ext uri="{9D8B030D-6E8A-4147-A177-3AD203B41FA5}">
                      <a16:colId xmlns:a16="http://schemas.microsoft.com/office/drawing/2014/main" val="2280512362"/>
                    </a:ext>
                  </a:extLst>
                </a:gridCol>
                <a:gridCol w="1606803">
                  <a:extLst>
                    <a:ext uri="{9D8B030D-6E8A-4147-A177-3AD203B41FA5}">
                      <a16:colId xmlns:a16="http://schemas.microsoft.com/office/drawing/2014/main" val="1430248252"/>
                    </a:ext>
                  </a:extLst>
                </a:gridCol>
                <a:gridCol w="1267589">
                  <a:extLst>
                    <a:ext uri="{9D8B030D-6E8A-4147-A177-3AD203B41FA5}">
                      <a16:colId xmlns:a16="http://schemas.microsoft.com/office/drawing/2014/main" val="3862581221"/>
                    </a:ext>
                  </a:extLst>
                </a:gridCol>
              </a:tblGrid>
              <a:tr h="415290">
                <a:tc>
                  <a:txBody>
                    <a:bodyPr/>
                    <a:lstStyle/>
                    <a:p>
                      <a:pPr algn="l" fontAlgn="ctr"/>
                      <a:r>
                        <a:rPr lang="en-US" sz="1100" b="0" i="0" u="none" strike="noStrike">
                          <a:solidFill>
                            <a:srgbClr val="000000"/>
                          </a:solidFill>
                          <a:effectLst/>
                          <a:latin typeface="Arial" panose="020B0604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en-US" sz="1000" b="1" i="0" u="none" strike="noStrike">
                          <a:solidFill>
                            <a:srgbClr val="FFFFFF"/>
                          </a:solidFill>
                          <a:effectLst/>
                          <a:latin typeface="Arial" panose="020B0604020202020204" pitchFamily="34" charset="0"/>
                        </a:rPr>
                        <a:t>ANGGARAN SAIZ FP</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95959"/>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66840712"/>
                  </a:ext>
                </a:extLst>
              </a:tr>
              <a:tr h="175260">
                <a:tc>
                  <a:txBody>
                    <a:bodyPr/>
                    <a:lstStyle/>
                    <a:p>
                      <a:pPr algn="ctr" fontAlgn="ctr"/>
                      <a:r>
                        <a:rPr lang="en-US" sz="1100" b="1" i="0" u="none" strike="noStrike">
                          <a:solidFill>
                            <a:srgbClr val="000000"/>
                          </a:solidFill>
                          <a:effectLst/>
                          <a:latin typeface="Arial" panose="020B0604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Arial" panose="020B0604020202020204" pitchFamily="34" charset="0"/>
                        </a:rPr>
                        <a:t>Min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effectLst/>
                          <a:latin typeface="Arial" panose="020B0604020202020204" pitchFamily="34" charset="0"/>
                        </a:rPr>
                        <a:t>ML</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effectLst/>
                          <a:latin typeface="Arial" panose="020B0604020202020204" pitchFamily="34" charset="0"/>
                        </a:rPr>
                        <a:t>Max</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709442239"/>
                  </a:ext>
                </a:extLst>
              </a:tr>
              <a:tr h="335280">
                <a:tc>
                  <a:txBody>
                    <a:bodyPr/>
                    <a:lstStyle/>
                    <a:p>
                      <a:pPr algn="l" fontAlgn="ctr"/>
                      <a:r>
                        <a:rPr lang="en-US" sz="1000" b="0" i="0" u="none" strike="noStrike">
                          <a:solidFill>
                            <a:srgbClr val="000000"/>
                          </a:solidFill>
                          <a:effectLst/>
                          <a:latin typeface="Arial" panose="020B0604020202020204" pitchFamily="34" charset="0"/>
                        </a:rPr>
                        <a:t>TOTAL uFP FOR DATA FUNCTION (A)</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15.0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21.4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27.8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2003309"/>
                  </a:ext>
                </a:extLst>
              </a:tr>
              <a:tr h="502920">
                <a:tc>
                  <a:txBody>
                    <a:bodyPr/>
                    <a:lstStyle/>
                    <a:p>
                      <a:pPr algn="l" fontAlgn="ctr"/>
                      <a:r>
                        <a:rPr lang="en-US" sz="1000" b="0" i="0" u="none" strike="noStrike">
                          <a:solidFill>
                            <a:srgbClr val="000000"/>
                          </a:solidFill>
                          <a:effectLst/>
                          <a:latin typeface="Arial" panose="020B0604020202020204" pitchFamily="34" charset="0"/>
                        </a:rPr>
                        <a:t>TOTAL uFP FOR TRANSACTION FUNCTION (B)</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17.2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18.4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19.2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4337478"/>
                  </a:ext>
                </a:extLst>
              </a:tr>
              <a:tr h="175260">
                <a:tc>
                  <a:txBody>
                    <a:bodyPr/>
                    <a:lstStyle/>
                    <a:p>
                      <a:pPr algn="l" fontAlgn="ctr"/>
                      <a:r>
                        <a:rPr lang="en-US" sz="1000" b="0" i="0" u="none" strike="noStrike">
                          <a:solidFill>
                            <a:srgbClr val="000000"/>
                          </a:solidFill>
                          <a:effectLst/>
                          <a:latin typeface="Arial" panose="020B0604020202020204" pitchFamily="34" charset="0"/>
                        </a:rPr>
                        <a:t>TOTAL uFP (C) =(A)+(B)</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32.2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39.8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47.0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41023196"/>
                  </a:ext>
                </a:extLst>
              </a:tr>
              <a:tr h="175260">
                <a:tc>
                  <a:txBody>
                    <a:bodyPr/>
                    <a:lstStyle/>
                    <a:p>
                      <a:pPr algn="l" fontAlgn="ctr"/>
                      <a:r>
                        <a:rPr lang="en-US" sz="1100" b="0" i="0" u="none" strike="noStrike">
                          <a:solidFill>
                            <a:srgbClr val="000000"/>
                          </a:solidFill>
                          <a:effectLst/>
                          <a:latin typeface="Arial" panose="020B0604020202020204" pitchFamily="34" charset="0"/>
                        </a:rPr>
                        <a:t>VAF (D)</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1.0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1.0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1.0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18730732"/>
                  </a:ext>
                </a:extLst>
              </a:tr>
              <a:tr h="175260">
                <a:tc>
                  <a:txBody>
                    <a:bodyPr/>
                    <a:lstStyle/>
                    <a:p>
                      <a:pPr algn="l" fontAlgn="ctr"/>
                      <a:r>
                        <a:rPr lang="en-US" sz="1000" b="1" i="0" u="none" strike="noStrike">
                          <a:solidFill>
                            <a:srgbClr val="000000"/>
                          </a:solidFill>
                          <a:effectLst/>
                          <a:latin typeface="Arial" panose="020B0604020202020204" pitchFamily="34" charset="0"/>
                        </a:rPr>
                        <a:t>TOTAL aFP  (C) x (D)</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ctr" fontAlgn="ctr"/>
                      <a:r>
                        <a:rPr lang="en-US" sz="1000" b="1" i="0" u="none" strike="noStrike">
                          <a:solidFill>
                            <a:srgbClr val="000000"/>
                          </a:solidFill>
                          <a:effectLst/>
                          <a:latin typeface="Arial" panose="020B0604020202020204" pitchFamily="34" charset="0"/>
                        </a:rPr>
                        <a:t>32.2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ctr" fontAlgn="ctr"/>
                      <a:r>
                        <a:rPr lang="en-US" sz="1000" b="1" i="0" u="none" strike="noStrike">
                          <a:solidFill>
                            <a:srgbClr val="000000"/>
                          </a:solidFill>
                          <a:effectLst/>
                          <a:latin typeface="Arial" panose="020B0604020202020204" pitchFamily="34" charset="0"/>
                        </a:rPr>
                        <a:t>39.8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ctr" fontAlgn="ctr"/>
                      <a:r>
                        <a:rPr lang="en-US" sz="1000" b="1" i="0" u="none" strike="noStrike">
                          <a:solidFill>
                            <a:srgbClr val="000000"/>
                          </a:solidFill>
                          <a:effectLst/>
                          <a:latin typeface="Arial" panose="020B0604020202020204" pitchFamily="34" charset="0"/>
                        </a:rPr>
                        <a:t>47.0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extLst>
                  <a:ext uri="{0D108BD9-81ED-4DB2-BD59-A6C34878D82A}">
                    <a16:rowId xmlns:a16="http://schemas.microsoft.com/office/drawing/2014/main" val="4060453248"/>
                  </a:ext>
                </a:extLst>
              </a:tr>
              <a:tr h="175260">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246699368"/>
                  </a:ext>
                </a:extLst>
              </a:tr>
              <a:tr h="415290">
                <a:tc gridSpan="3">
                  <a:txBody>
                    <a:bodyPr/>
                    <a:lstStyle/>
                    <a:p>
                      <a:pPr algn="ctr" fontAlgn="ctr"/>
                      <a:r>
                        <a:rPr lang="en-US" sz="1000" b="1" i="0" u="none" strike="noStrike">
                          <a:solidFill>
                            <a:srgbClr val="FFFFFF"/>
                          </a:solidFill>
                          <a:effectLst/>
                          <a:latin typeface="Arial" panose="020B0604020202020204" pitchFamily="34" charset="0"/>
                        </a:rPr>
                        <a:t>JUMLAH KOS </a:t>
                      </a:r>
                      <a:br>
                        <a:rPr lang="en-US" sz="1000" b="1" i="0" u="none" strike="noStrike">
                          <a:solidFill>
                            <a:srgbClr val="FFFFFF"/>
                          </a:solidFill>
                          <a:effectLst/>
                          <a:latin typeface="Arial" panose="020B0604020202020204" pitchFamily="34" charset="0"/>
                        </a:rPr>
                      </a:br>
                      <a:r>
                        <a:rPr lang="en-US" sz="1000" b="1" i="0" u="none" strike="noStrike">
                          <a:solidFill>
                            <a:srgbClr val="FFFFFF"/>
                          </a:solidFill>
                          <a:effectLst/>
                          <a:latin typeface="Arial" panose="020B0604020202020204" pitchFamily="34" charset="0"/>
                        </a:rPr>
                        <a:t>*KOS PER FP = RM1,200.00 (COST BASED ON THE CURRENT INFLATION RATE)</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595959"/>
                    </a:solidFill>
                  </a:tcPr>
                </a:tc>
                <a:tc hMerge="1">
                  <a:txBody>
                    <a:bodyPr/>
                    <a:lstStyle/>
                    <a:p>
                      <a:endParaRPr lang="en-US"/>
                    </a:p>
                  </a:txBody>
                  <a:tcPr/>
                </a:tc>
                <a:tc hMerge="1">
                  <a:txBody>
                    <a:bodyPr/>
                    <a:lstStyle/>
                    <a:p>
                      <a:endParaRPr lang="en-US"/>
                    </a:p>
                  </a:txBody>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4025122444"/>
                  </a:ext>
                </a:extLst>
              </a:tr>
              <a:tr h="175260">
                <a:tc>
                  <a:txBody>
                    <a:bodyPr/>
                    <a:lstStyle/>
                    <a:p>
                      <a:pPr algn="ctr" fontAlgn="ctr"/>
                      <a:r>
                        <a:rPr lang="en-US" sz="1000" b="1" i="0" u="none" strike="noStrike">
                          <a:solidFill>
                            <a:srgbClr val="000000"/>
                          </a:solidFill>
                          <a:effectLst/>
                          <a:latin typeface="Arial" panose="020B0604020202020204" pitchFamily="34" charset="0"/>
                        </a:rPr>
                        <a:t>Min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effectLst/>
                          <a:latin typeface="Arial" panose="020B0604020202020204" pitchFamily="34" charset="0"/>
                        </a:rPr>
                        <a:t>ML</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effectLst/>
                          <a:latin typeface="Arial" panose="020B0604020202020204" pitchFamily="34" charset="0"/>
                        </a:rPr>
                        <a:t>Max</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US" sz="1100" b="1" i="0" u="none" strike="noStrike">
                        <a:solidFill>
                          <a:srgbClr val="000000"/>
                        </a:solidFill>
                        <a:effectLst/>
                        <a:latin typeface="Arial" panose="020B0604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705332086"/>
                  </a:ext>
                </a:extLst>
              </a:tr>
              <a:tr h="175260">
                <a:tc>
                  <a:txBody>
                    <a:bodyPr/>
                    <a:lstStyle/>
                    <a:p>
                      <a:pPr algn="ctr" fontAlgn="ctr"/>
                      <a:r>
                        <a:rPr lang="en-US" sz="1000" b="0" i="0" u="none" strike="noStrike">
                          <a:solidFill>
                            <a:srgbClr val="000000"/>
                          </a:solidFill>
                          <a:effectLst/>
                          <a:latin typeface="Arial" panose="020B0604020202020204" pitchFamily="34" charset="0"/>
                        </a:rPr>
                        <a:t>RM38,640.00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RM47,760.00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RM56,400.00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577869027"/>
                  </a:ext>
                </a:extLst>
              </a:tr>
              <a:tr h="175260">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effectLst/>
                        <a:latin typeface="Arial" panose="020B06040202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2004961515"/>
                  </a:ext>
                </a:extLst>
              </a:tr>
              <a:tr h="386715">
                <a:tc gridSpan="3">
                  <a:txBody>
                    <a:bodyPr/>
                    <a:lstStyle/>
                    <a:p>
                      <a:pPr algn="ctr" fontAlgn="ctr"/>
                      <a:r>
                        <a:rPr lang="en-US" sz="1000" b="1" i="0" u="none" strike="noStrike">
                          <a:solidFill>
                            <a:srgbClr val="FFFFFF"/>
                          </a:solidFill>
                          <a:effectLst/>
                          <a:latin typeface="Arial" panose="020B0604020202020204" pitchFamily="34" charset="0"/>
                        </a:rPr>
                        <a:t>JUMLAH MANDAYS</a:t>
                      </a:r>
                      <a:br>
                        <a:rPr lang="en-US" sz="1000" b="1" i="0" u="none" strike="noStrike">
                          <a:solidFill>
                            <a:srgbClr val="FFFFFF"/>
                          </a:solidFill>
                          <a:effectLst/>
                          <a:latin typeface="Arial" panose="020B0604020202020204" pitchFamily="34" charset="0"/>
                        </a:rPr>
                      </a:br>
                      <a:r>
                        <a:rPr lang="en-US" sz="1000" b="1" i="0" u="none" strike="noStrike">
                          <a:solidFill>
                            <a:srgbClr val="FFFFFF"/>
                          </a:solidFill>
                          <a:effectLst/>
                          <a:latin typeface="Arial" panose="020B0604020202020204" pitchFamily="34" charset="0"/>
                        </a:rPr>
                        <a:t>*MANDAYS PER FP = JUMLAH FP * 10 JAM / 8 JAM</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595959"/>
                    </a:solidFill>
                  </a:tcPr>
                </a:tc>
                <a:tc hMerge="1">
                  <a:txBody>
                    <a:bodyPr/>
                    <a:lstStyle/>
                    <a:p>
                      <a:endParaRPr lang="en-US"/>
                    </a:p>
                  </a:txBody>
                  <a:tcPr/>
                </a:tc>
                <a:tc hMerge="1">
                  <a:txBody>
                    <a:bodyPr/>
                    <a:lstStyle/>
                    <a:p>
                      <a:endParaRPr lang="en-US"/>
                    </a:p>
                  </a:txBody>
                  <a:tcPr/>
                </a:tc>
                <a:tc>
                  <a:txBody>
                    <a:bodyPr/>
                    <a:lstStyle/>
                    <a:p>
                      <a:pPr algn="ctr" fontAlgn="ctr"/>
                      <a:endParaRPr lang="en-US" sz="1100" b="1" i="0" u="none" strike="noStrike">
                        <a:solidFill>
                          <a:srgbClr val="000000"/>
                        </a:solidFill>
                        <a:effectLst/>
                        <a:latin typeface="Arial" panose="020B060402020202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293881407"/>
                  </a:ext>
                </a:extLst>
              </a:tr>
              <a:tr h="175260">
                <a:tc>
                  <a:txBody>
                    <a:bodyPr/>
                    <a:lstStyle/>
                    <a:p>
                      <a:pPr algn="ctr" fontAlgn="ctr"/>
                      <a:r>
                        <a:rPr lang="en-US" sz="1000" b="1" i="0" u="none" strike="noStrike">
                          <a:solidFill>
                            <a:srgbClr val="000000"/>
                          </a:solidFill>
                          <a:effectLst/>
                          <a:latin typeface="Arial" panose="020B0604020202020204" pitchFamily="34" charset="0"/>
                        </a:rPr>
                        <a:t>Min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effectLst/>
                          <a:latin typeface="Arial" panose="020B0604020202020204" pitchFamily="34" charset="0"/>
                        </a:rPr>
                        <a:t>ML</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effectLst/>
                          <a:latin typeface="Arial" panose="020B0604020202020204" pitchFamily="34" charset="0"/>
                        </a:rPr>
                        <a:t>Max</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US" sz="1100" b="1" i="0" u="none" strike="noStrike">
                        <a:solidFill>
                          <a:srgbClr val="000000"/>
                        </a:solidFill>
                        <a:effectLst/>
                        <a:latin typeface="Arial" panose="020B0604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185580669"/>
                  </a:ext>
                </a:extLst>
              </a:tr>
              <a:tr h="175260">
                <a:tc>
                  <a:txBody>
                    <a:bodyPr/>
                    <a:lstStyle/>
                    <a:p>
                      <a:pPr algn="ctr" fontAlgn="ctr"/>
                      <a:r>
                        <a:rPr lang="en-US" sz="1000" b="0" i="0" u="none" strike="noStrike">
                          <a:solidFill>
                            <a:srgbClr val="000000"/>
                          </a:solidFill>
                          <a:effectLst/>
                          <a:latin typeface="Arial" panose="020B0604020202020204" pitchFamily="34" charset="0"/>
                        </a:rPr>
                        <a:t>40.25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49.75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rPr>
                        <a:t>58.75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en-US" sz="1100" b="0" i="0" u="none" strike="noStrike" dirty="0">
                        <a:solidFill>
                          <a:srgbClr val="000000"/>
                        </a:solidFill>
                        <a:effectLst/>
                        <a:latin typeface="Arial" panose="020B0604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500678713"/>
                  </a:ext>
                </a:extLst>
              </a:tr>
            </a:tbl>
          </a:graphicData>
        </a:graphic>
      </p:graphicFrame>
      <p:sp>
        <p:nvSpPr>
          <p:cNvPr id="2" name="Slide Number Placeholder 1"/>
          <p:cNvSpPr>
            <a:spLocks noGrp="1"/>
          </p:cNvSpPr>
          <p:nvPr>
            <p:ph type="sldNum" sz="quarter" idx="4294967295"/>
          </p:nvPr>
        </p:nvSpPr>
        <p:spPr>
          <a:xfrm>
            <a:off x="9448800" y="6356350"/>
            <a:ext cx="2743200" cy="365125"/>
          </a:xfrm>
        </p:spPr>
        <p:txBody>
          <a:bodyPr/>
          <a:lstStyle/>
          <a:p>
            <a:pPr>
              <a:defRPr/>
            </a:pPr>
            <a:fld id="{1B09AB17-F647-4A22-A4B0-5AFB6B343795}" type="slidenum">
              <a:rPr lang="ms-MY" smtClean="0"/>
              <a:pPr>
                <a:defRPr/>
              </a:pPr>
              <a:t>103</a:t>
            </a:fld>
            <a:endParaRPr lang="ms-MY"/>
          </a:p>
        </p:txBody>
      </p:sp>
      <p:sp>
        <p:nvSpPr>
          <p:cNvPr id="10" name="Title 1">
            <a:extLst>
              <a:ext uri="{FF2B5EF4-FFF2-40B4-BE49-F238E27FC236}">
                <a16:creationId xmlns:a16="http://schemas.microsoft.com/office/drawing/2014/main" id="{A90A8D5B-F81D-4351-9C92-B8CA599DB542}"/>
              </a:ext>
            </a:extLst>
          </p:cNvPr>
          <p:cNvSpPr txBox="1">
            <a:spLocks/>
          </p:cNvSpPr>
          <p:nvPr/>
        </p:nvSpPr>
        <p:spPr>
          <a:xfrm>
            <a:off x="327223" y="170297"/>
            <a:ext cx="12192000" cy="57512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(B) </a:t>
            </a:r>
            <a:r>
              <a:rPr lang="en-US" sz="2800" b="1" dirty="0">
                <a:solidFill>
                  <a:srgbClr val="000000"/>
                </a:solidFill>
                <a:latin typeface="Arial" panose="020B0604020202020204" pitchFamily="34" charset="0"/>
                <a:ea typeface="MS PGothic" panose="020B0600070205080204" pitchFamily="34" charset="-128"/>
              </a:rPr>
              <a:t>PEMBANGUNAN SISTEM APLIKASI (FPA)</a:t>
            </a:r>
            <a:endParaRPr lang="en-MY" sz="2800" dirty="0"/>
          </a:p>
        </p:txBody>
      </p:sp>
      <p:sp>
        <p:nvSpPr>
          <p:cNvPr id="7" name="TextBox 6">
            <a:extLst>
              <a:ext uri="{FF2B5EF4-FFF2-40B4-BE49-F238E27FC236}">
                <a16:creationId xmlns:a16="http://schemas.microsoft.com/office/drawing/2014/main" id="{31821E67-4A5E-4686-9AB4-738D0681E6BD}"/>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346645764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94636" y="1484314"/>
          <a:ext cx="11232684" cy="3038819"/>
        </p:xfrm>
        <a:graphic>
          <a:graphicData uri="http://schemas.openxmlformats.org/drawingml/2006/table">
            <a:tbl>
              <a:tblPr firstRow="1" firstCol="1" bandRow="1">
                <a:tableStyleId>{5940675A-B579-460E-94D1-54222C63F5DA}</a:tableStyleId>
              </a:tblPr>
              <a:tblGrid>
                <a:gridCol w="599108">
                  <a:extLst>
                    <a:ext uri="{9D8B030D-6E8A-4147-A177-3AD203B41FA5}">
                      <a16:colId xmlns:a16="http://schemas.microsoft.com/office/drawing/2014/main" val="20000"/>
                    </a:ext>
                  </a:extLst>
                </a:gridCol>
                <a:gridCol w="3471630">
                  <a:extLst>
                    <a:ext uri="{9D8B030D-6E8A-4147-A177-3AD203B41FA5}">
                      <a16:colId xmlns:a16="http://schemas.microsoft.com/office/drawing/2014/main" val="20001"/>
                    </a:ext>
                  </a:extLst>
                </a:gridCol>
                <a:gridCol w="1259151">
                  <a:extLst>
                    <a:ext uri="{9D8B030D-6E8A-4147-A177-3AD203B41FA5}">
                      <a16:colId xmlns:a16="http://schemas.microsoft.com/office/drawing/2014/main" val="20002"/>
                    </a:ext>
                  </a:extLst>
                </a:gridCol>
                <a:gridCol w="1914525">
                  <a:extLst>
                    <a:ext uri="{9D8B030D-6E8A-4147-A177-3AD203B41FA5}">
                      <a16:colId xmlns:a16="http://schemas.microsoft.com/office/drawing/2014/main" val="1665933623"/>
                    </a:ext>
                  </a:extLst>
                </a:gridCol>
                <a:gridCol w="1600200">
                  <a:extLst>
                    <a:ext uri="{9D8B030D-6E8A-4147-A177-3AD203B41FA5}">
                      <a16:colId xmlns:a16="http://schemas.microsoft.com/office/drawing/2014/main" val="129156837"/>
                    </a:ext>
                  </a:extLst>
                </a:gridCol>
                <a:gridCol w="2388070">
                  <a:extLst>
                    <a:ext uri="{9D8B030D-6E8A-4147-A177-3AD203B41FA5}">
                      <a16:colId xmlns:a16="http://schemas.microsoft.com/office/drawing/2014/main" val="423108857"/>
                    </a:ext>
                  </a:extLst>
                </a:gridCol>
              </a:tblGrid>
              <a:tr h="74104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0"/>
                  </a:ext>
                </a:extLst>
              </a:tr>
              <a:tr h="286097">
                <a:tc gridSpan="6">
                  <a:txBody>
                    <a:bodyPr/>
                    <a:lstStyle/>
                    <a:p>
                      <a:pPr algn="l" fontAlgn="ctr">
                        <a:lnSpc>
                          <a:spcPts val="1570"/>
                        </a:lnSpc>
                        <a:spcAft>
                          <a:spcPts val="0"/>
                        </a:spcAft>
                      </a:pPr>
                      <a:r>
                        <a:rPr lang="en-MY" sz="1600" b="1" kern="1200" dirty="0">
                          <a:effectLst/>
                          <a:latin typeface="Arial" panose="020B0604020202020204" pitchFamily="34" charset="0"/>
                          <a:cs typeface="Arial" panose="020B0604020202020204" pitchFamily="34" charset="0"/>
                        </a:rPr>
                        <a:t>(C) PERISIAN </a:t>
                      </a:r>
                      <a:r>
                        <a:rPr lang="en-US" sz="1600" b="1" dirty="0">
                          <a:solidFill>
                            <a:schemeClr val="tx1"/>
                          </a:solidFill>
                          <a:latin typeface="Arial" panose="020B0604020202020204" pitchFamily="34" charset="0"/>
                          <a:cs typeface="Arial" panose="020B0604020202020204" pitchFamily="34" charset="0"/>
                        </a:rPr>
                        <a:t>(TERMASUK PERISIAN KESELAMATAN)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4" marB="0" anchor="ctr"/>
                </a:tc>
                <a:tc hMerge="1">
                  <a:txBody>
                    <a:bodyPr/>
                    <a:lstStyle/>
                    <a:p>
                      <a:endParaRPr lang="ms-MY"/>
                    </a:p>
                  </a:txBody>
                  <a:tcP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1"/>
                  </a:ext>
                </a:extLst>
              </a:tr>
              <a:tr h="253363">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1.</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26901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2.</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25876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3.</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26901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4.</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690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MY" sz="1600" kern="1200" dirty="0">
                          <a:effectLst/>
                          <a:latin typeface="Arial" panose="020B0604020202020204" pitchFamily="34" charset="0"/>
                          <a:cs typeface="Arial" panose="020B0604020202020204" pitchFamily="34" charset="0"/>
                        </a:rPr>
                        <a:t>5.</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endParaRPr lang="ms-MY" sz="1600" dirty="0">
                        <a:effectLst/>
                        <a:latin typeface="Arial" panose="020B0604020202020204" pitchFamily="34" charset="0"/>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6"/>
                  </a:ext>
                </a:extLst>
              </a:tr>
              <a:tr h="269018">
                <a:tc>
                  <a:txBody>
                    <a:bodyPr/>
                    <a:lstStyle/>
                    <a:p>
                      <a:pPr algn="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gridSpan="3">
                  <a:txBody>
                    <a:bodyPr/>
                    <a:lstStyle/>
                    <a:p>
                      <a:pPr algn="ctr">
                        <a:spcAft>
                          <a:spcPts val="0"/>
                        </a:spcAft>
                      </a:pPr>
                      <a:r>
                        <a:rPr lang="en-US" sz="1700" b="1" kern="1200" dirty="0">
                          <a:effectLst/>
                          <a:latin typeface="Arial" panose="020B0604020202020204" pitchFamily="34" charset="0"/>
                          <a:cs typeface="Arial" panose="020B0604020202020204" pitchFamily="34" charset="0"/>
                        </a:rPr>
                        <a:t>JUMLAH (C) </a:t>
                      </a:r>
                      <a:r>
                        <a:rPr lang="en-MY" sz="1700" b="1" kern="1200" dirty="0">
                          <a:effectLst/>
                          <a:latin typeface="Arial" panose="020B0604020202020204" pitchFamily="34" charset="0"/>
                          <a:cs typeface="Arial" panose="020B0604020202020204" pitchFamily="34" charset="0"/>
                        </a:rPr>
                        <a:t>PERISIAN </a:t>
                      </a:r>
                      <a:r>
                        <a:rPr lang="en-US" sz="1700" b="1" dirty="0">
                          <a:solidFill>
                            <a:schemeClr val="tx1"/>
                          </a:solidFill>
                          <a:latin typeface="Arial" panose="020B0604020202020204" pitchFamily="34" charset="0"/>
                          <a:cs typeface="Arial" panose="020B0604020202020204" pitchFamily="34" charset="0"/>
                        </a:rPr>
                        <a:t>(TERMASUK PERISIAN KESELAMATAN)</a:t>
                      </a:r>
                      <a:r>
                        <a:rPr lang="en-US" sz="1600" b="1" kern="1200" dirty="0">
                          <a:effectLst/>
                          <a:latin typeface="Arial" panose="020B0604020202020204" pitchFamily="34" charset="0"/>
                          <a:cs typeface="Arial" panose="020B0604020202020204" pitchFamily="34" charset="0"/>
                        </a:rPr>
                        <a:t> </a:t>
                      </a: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ms-MY" sz="1600">
                        <a:effectLst/>
                        <a:latin typeface="Arial" panose="020B0604020202020204" pitchFamily="34" charset="0"/>
                        <a:cs typeface="Arial" panose="020B0604020202020204" pitchFamily="34" charset="0"/>
                      </a:endParaRPr>
                    </a:p>
                  </a:txBody>
                  <a:tcPr marL="9523" marR="9523" marT="9525" marB="0" anchor="ctr"/>
                </a:tc>
                <a:tc hMerge="1">
                  <a:txBody>
                    <a:bodyPr/>
                    <a:lstStyle/>
                    <a:p>
                      <a:pPr algn="ct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b="1" dirty="0">
                          <a:latin typeface="Arial" panose="020B0604020202020204" pitchFamily="34" charset="0"/>
                          <a:cs typeface="Arial" panose="020B0604020202020204" pitchFamily="34" charset="0"/>
                        </a:rPr>
                        <a:t>XXX,XXX.XX</a:t>
                      </a:r>
                      <a:endParaRPr lang="ms-MY" sz="16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7"/>
                  </a:ext>
                </a:extLst>
              </a:tr>
            </a:tbl>
          </a:graphicData>
        </a:graphic>
      </p:graphicFrame>
      <p:sp>
        <p:nvSpPr>
          <p:cNvPr id="7" name="TextBox 6"/>
          <p:cNvSpPr txBox="1">
            <a:spLocks noChangeArrowheads="1"/>
          </p:cNvSpPr>
          <p:nvPr/>
        </p:nvSpPr>
        <p:spPr bwMode="auto">
          <a:xfrm>
            <a:off x="612711" y="871721"/>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9" name="TextBox 8"/>
          <p:cNvSpPr txBox="1">
            <a:spLocks noChangeArrowheads="1"/>
          </p:cNvSpPr>
          <p:nvPr/>
        </p:nvSpPr>
        <p:spPr bwMode="auto">
          <a:xfrm>
            <a:off x="620125" y="5373686"/>
            <a:ext cx="10959164" cy="1012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300" b="1" dirty="0">
                <a:latin typeface="Arial" panose="020B0604020202020204" pitchFamily="34" charset="0"/>
                <a:cs typeface="Arial" panose="020B0604020202020204" pitchFamily="34" charset="0"/>
              </a:rPr>
              <a:t>Nota:</a:t>
            </a:r>
          </a:p>
          <a:p>
            <a:pPr marL="342900" indent="-342900">
              <a:buFontTx/>
              <a:buAutoNum type="arabicPeriod"/>
            </a:pPr>
            <a:r>
              <a:rPr lang="ms-MY" altLang="ms-MY" sz="1300" dirty="0">
                <a:latin typeface="Arial" panose="020B0604020202020204" pitchFamily="34" charset="0"/>
                <a:cs typeface="Arial" panose="020B0604020202020204" pitchFamily="34" charset="0"/>
              </a:rPr>
              <a:t>Termasuk perisian keselamatan</a:t>
            </a:r>
          </a:p>
          <a:p>
            <a:pPr marL="342900" indent="-342900">
              <a:buFontTx/>
              <a:buAutoNum type="arabicPeriod"/>
            </a:pPr>
            <a:r>
              <a:rPr lang="ms-MY" altLang="ms-MY" sz="1300" dirty="0">
                <a:latin typeface="Arial" panose="020B0604020202020204" pitchFamily="34" charset="0"/>
                <a:cs typeface="Arial" panose="020B0604020202020204" pitchFamily="34" charset="0"/>
              </a:rPr>
              <a:t>Bilangan perisian hendaklah sama dengan bilangan pada </a:t>
            </a:r>
            <a:r>
              <a:rPr lang="ms-MY" altLang="ms-MY" sz="1300" i="1" dirty="0">
                <a:latin typeface="Arial" panose="020B0604020202020204" pitchFamily="34" charset="0"/>
                <a:cs typeface="Arial" panose="020B0604020202020204" pitchFamily="34" charset="0"/>
              </a:rPr>
              <a:t>Technology View</a:t>
            </a:r>
            <a:endParaRPr lang="ms-MY" altLang="ms-MY" sz="1300" dirty="0">
              <a:latin typeface="Arial" panose="020B0604020202020204" pitchFamily="34" charset="0"/>
              <a:cs typeface="Arial" panose="020B0604020202020204" pitchFamily="34" charset="0"/>
            </a:endParaRPr>
          </a:p>
          <a:p>
            <a:pPr marL="342900" indent="-342900" algn="just">
              <a:buFont typeface="Arial" pitchFamily="34" charset="0"/>
              <a:buAutoNum type="arabicPeriod"/>
            </a:pPr>
            <a:r>
              <a:rPr lang="ms-MY" altLang="ms-MY" sz="1300" dirty="0">
                <a:latin typeface="Arial" panose="020B0604020202020204" pitchFamily="34" charset="0"/>
                <a:cs typeface="Arial" panose="020B0604020202020204" pitchFamily="34" charset="0"/>
              </a:rPr>
              <a:t>Nyatakan </a:t>
            </a:r>
            <a:r>
              <a:rPr lang="ms-MY" altLang="ms-MY" sz="1300" i="1" dirty="0">
                <a:latin typeface="Arial" panose="020B0604020202020204" pitchFamily="34" charset="0"/>
                <a:cs typeface="Arial" panose="020B0604020202020204" pitchFamily="34" charset="0"/>
              </a:rPr>
              <a:t>perpetual</a:t>
            </a:r>
            <a:r>
              <a:rPr lang="ms-MY" altLang="ms-MY" sz="1300" dirty="0">
                <a:latin typeface="Arial" panose="020B0604020202020204" pitchFamily="34" charset="0"/>
                <a:cs typeface="Arial" panose="020B0604020202020204" pitchFamily="34" charset="0"/>
              </a:rPr>
              <a:t> atau </a:t>
            </a:r>
            <a:r>
              <a:rPr lang="ms-MY" altLang="ms-MY" sz="1300" i="1" dirty="0">
                <a:latin typeface="Arial" panose="020B0604020202020204" pitchFamily="34" charset="0"/>
                <a:cs typeface="Arial" panose="020B0604020202020204" pitchFamily="34" charset="0"/>
              </a:rPr>
              <a:t>subscription</a:t>
            </a:r>
          </a:p>
        </p:txBody>
      </p:sp>
      <p:sp>
        <p:nvSpPr>
          <p:cNvPr id="8" name="Text Placeholder 10"/>
          <p:cNvSpPr txBox="1">
            <a:spLocks/>
          </p:cNvSpPr>
          <p:nvPr/>
        </p:nvSpPr>
        <p:spPr>
          <a:xfrm>
            <a:off x="152400" y="136525"/>
            <a:ext cx="12110720" cy="7351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US" sz="2600" b="1" dirty="0">
                <a:solidFill>
                  <a:srgbClr val="000000"/>
                </a:solidFill>
                <a:latin typeface="Arial" panose="020B0604020202020204" pitchFamily="34" charset="0"/>
                <a:ea typeface="MS PGothic" panose="020B0600070205080204" pitchFamily="34" charset="-128"/>
              </a:rPr>
              <a:t>12. </a:t>
            </a:r>
            <a:r>
              <a:rPr lang="fi-FI" sz="2600" b="1" dirty="0">
                <a:solidFill>
                  <a:srgbClr val="000000"/>
                </a:solidFill>
                <a:latin typeface="Arial" panose="020B0604020202020204" pitchFamily="34" charset="0"/>
                <a:ea typeface="MS PGothic" panose="020B0600070205080204" pitchFamily="34" charset="-128"/>
              </a:rPr>
              <a:t>PERINCIAN KOS: (C) PERISIAN </a:t>
            </a:r>
            <a:r>
              <a:rPr lang="en-US" sz="2600" b="1" dirty="0">
                <a:solidFill>
                  <a:schemeClr val="tx1"/>
                </a:solidFill>
                <a:latin typeface="Arial" panose="020B0604020202020204" pitchFamily="34" charset="0"/>
                <a:cs typeface="Arial" panose="020B0604020202020204" pitchFamily="34" charset="0"/>
              </a:rPr>
              <a:t>(TERMASUK PERISIAN KESELAMATAN)</a:t>
            </a:r>
            <a:endParaRPr lang="ms-MY" sz="2600" b="1" dirty="0">
              <a:latin typeface="Arial" pitchFamily="34" charset="0"/>
              <a:ea typeface="ＭＳ Ｐゴシック" pitchFamily="34" charset="-128"/>
              <a:cs typeface="Arial" pitchFamily="34" charset="0"/>
            </a:endParaRPr>
          </a:p>
        </p:txBody>
      </p:sp>
      <p:sp>
        <p:nvSpPr>
          <p:cNvPr id="10" name="Slide Number Placeholder 2">
            <a:extLst>
              <a:ext uri="{FF2B5EF4-FFF2-40B4-BE49-F238E27FC236}">
                <a16:creationId xmlns:a16="http://schemas.microsoft.com/office/drawing/2014/main" id="{3748C1B7-5A34-41BC-875D-CF642E9767A1}"/>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104</a:t>
            </a:fld>
            <a:endParaRPr lang="ms-MY">
              <a:solidFill>
                <a:prstClr val="black">
                  <a:tint val="75000"/>
                </a:prstClr>
              </a:solidFill>
            </a:endParaRPr>
          </a:p>
        </p:txBody>
      </p:sp>
    </p:spTree>
    <p:extLst>
      <p:ext uri="{BB962C8B-B14F-4D97-AF65-F5344CB8AC3E}">
        <p14:creationId xmlns:p14="http://schemas.microsoft.com/office/powerpoint/2010/main" val="3367343322"/>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204576535"/>
              </p:ext>
            </p:extLst>
          </p:nvPr>
        </p:nvGraphicFramePr>
        <p:xfrm>
          <a:off x="394636" y="1484314"/>
          <a:ext cx="11232684" cy="3054059"/>
        </p:xfrm>
        <a:graphic>
          <a:graphicData uri="http://schemas.openxmlformats.org/drawingml/2006/table">
            <a:tbl>
              <a:tblPr firstRow="1" firstCol="1" bandRow="1">
                <a:tableStyleId>{5940675A-B579-460E-94D1-54222C63F5DA}</a:tableStyleId>
              </a:tblPr>
              <a:tblGrid>
                <a:gridCol w="599108">
                  <a:extLst>
                    <a:ext uri="{9D8B030D-6E8A-4147-A177-3AD203B41FA5}">
                      <a16:colId xmlns:a16="http://schemas.microsoft.com/office/drawing/2014/main" val="20000"/>
                    </a:ext>
                  </a:extLst>
                </a:gridCol>
                <a:gridCol w="3471630">
                  <a:extLst>
                    <a:ext uri="{9D8B030D-6E8A-4147-A177-3AD203B41FA5}">
                      <a16:colId xmlns:a16="http://schemas.microsoft.com/office/drawing/2014/main" val="20001"/>
                    </a:ext>
                  </a:extLst>
                </a:gridCol>
                <a:gridCol w="1117279">
                  <a:extLst>
                    <a:ext uri="{9D8B030D-6E8A-4147-A177-3AD203B41FA5}">
                      <a16:colId xmlns:a16="http://schemas.microsoft.com/office/drawing/2014/main" val="20002"/>
                    </a:ext>
                  </a:extLst>
                </a:gridCol>
                <a:gridCol w="1588168">
                  <a:extLst>
                    <a:ext uri="{9D8B030D-6E8A-4147-A177-3AD203B41FA5}">
                      <a16:colId xmlns:a16="http://schemas.microsoft.com/office/drawing/2014/main" val="3545507069"/>
                    </a:ext>
                  </a:extLst>
                </a:gridCol>
                <a:gridCol w="1751798">
                  <a:extLst>
                    <a:ext uri="{9D8B030D-6E8A-4147-A177-3AD203B41FA5}">
                      <a16:colId xmlns:a16="http://schemas.microsoft.com/office/drawing/2014/main" val="3577712718"/>
                    </a:ext>
                  </a:extLst>
                </a:gridCol>
                <a:gridCol w="2704701">
                  <a:extLst>
                    <a:ext uri="{9D8B030D-6E8A-4147-A177-3AD203B41FA5}">
                      <a16:colId xmlns:a16="http://schemas.microsoft.com/office/drawing/2014/main" val="2831647093"/>
                    </a:ext>
                  </a:extLst>
                </a:gridCol>
              </a:tblGrid>
              <a:tr h="74104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0"/>
                  </a:ext>
                </a:extLst>
              </a:tr>
              <a:tr h="286097">
                <a:tc gridSpan="5">
                  <a:txBody>
                    <a:bodyPr/>
                    <a:lstStyle/>
                    <a:p>
                      <a:pPr algn="l" fontAlgn="ctr">
                        <a:lnSpc>
                          <a:spcPts val="1570"/>
                        </a:lnSpc>
                        <a:spcAft>
                          <a:spcPts val="0"/>
                        </a:spcAft>
                      </a:pPr>
                      <a:r>
                        <a:rPr lang="en-MY" sz="1600" b="1" kern="1200" dirty="0">
                          <a:effectLst/>
                          <a:latin typeface="Arial" panose="020B0604020202020204" pitchFamily="34" charset="0"/>
                          <a:cs typeface="Arial" panose="020B0604020202020204" pitchFamily="34" charset="0"/>
                        </a:rPr>
                        <a:t>(D) </a:t>
                      </a:r>
                      <a:r>
                        <a:rPr lang="en-US" sz="1600" b="1" dirty="0">
                          <a:solidFill>
                            <a:srgbClr val="000000"/>
                          </a:solidFill>
                          <a:latin typeface="Arial" panose="020B0604020202020204" pitchFamily="34" charset="0"/>
                          <a:ea typeface="MS PGothic" panose="020B0600070205080204" pitchFamily="34" charset="-128"/>
                        </a:rPr>
                        <a:t>RANGKAIAN DAN PERALATAN RANGKAIAN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4" marB="0" anchor="ctr"/>
                </a:tc>
                <a:tc hMerge="1">
                  <a:txBody>
                    <a:bodyPr/>
                    <a:lstStyle/>
                    <a:p>
                      <a:endParaRPr lang="ms-MY"/>
                    </a:p>
                  </a:txBody>
                  <a:tcPr/>
                </a:tc>
                <a:tc hMerge="1">
                  <a:txBody>
                    <a:bodyPr/>
                    <a:lstStyle/>
                    <a:p>
                      <a:endParaRPr lang="en-MY"/>
                    </a:p>
                  </a:txBody>
                  <a:tcPr/>
                </a:tc>
                <a:tc hMerge="1">
                  <a:txBody>
                    <a:bodyPr/>
                    <a:lstStyle/>
                    <a:p>
                      <a:endParaRPr lang="en-MY"/>
                    </a:p>
                  </a:txBody>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1"/>
                  </a:ext>
                </a:extLst>
              </a:tr>
              <a:tr h="253363">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1.</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26901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2.</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25876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3.</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26901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4.</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690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MY" sz="1600" kern="1200" dirty="0">
                          <a:effectLst/>
                          <a:latin typeface="Arial" panose="020B0604020202020204" pitchFamily="34" charset="0"/>
                          <a:cs typeface="Arial" panose="020B0604020202020204" pitchFamily="34" charset="0"/>
                        </a:rPr>
                        <a:t>5.</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endParaRPr lang="ms-MY" sz="1600" dirty="0">
                        <a:effectLst/>
                        <a:latin typeface="Arial" panose="020B0604020202020204" pitchFamily="34" charset="0"/>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6"/>
                  </a:ext>
                </a:extLst>
              </a:tr>
              <a:tr h="269018">
                <a:tc>
                  <a:txBody>
                    <a:bodyPr/>
                    <a:lstStyle/>
                    <a:p>
                      <a:pPr algn="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gridSpan="3">
                  <a:txBody>
                    <a:bodyPr/>
                    <a:lstStyle/>
                    <a:p>
                      <a:pPr algn="ctr">
                        <a:spcAft>
                          <a:spcPts val="0"/>
                        </a:spcAft>
                      </a:pPr>
                      <a:r>
                        <a:rPr lang="en-US" sz="1700" b="1" kern="1200" dirty="0">
                          <a:effectLst/>
                          <a:latin typeface="Arial" panose="020B0604020202020204" pitchFamily="34" charset="0"/>
                          <a:cs typeface="Arial" panose="020B0604020202020204" pitchFamily="34" charset="0"/>
                        </a:rPr>
                        <a:t>JUMLAH (D) RANGKAIAN </a:t>
                      </a:r>
                      <a:r>
                        <a:rPr lang="en-US" sz="1700" b="1" dirty="0">
                          <a:solidFill>
                            <a:srgbClr val="000000"/>
                          </a:solidFill>
                          <a:latin typeface="Arial" panose="020B0604020202020204" pitchFamily="34" charset="0"/>
                          <a:ea typeface="MS PGothic" panose="020B0600070205080204" pitchFamily="34" charset="-128"/>
                        </a:rPr>
                        <a:t>DAN PERALATAN RANGKAIAN</a:t>
                      </a:r>
                      <a:endParaRPr lang="ms-MY" sz="17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ms-MY" sz="1600">
                        <a:effectLst/>
                        <a:latin typeface="Arial" panose="020B0604020202020204" pitchFamily="34" charset="0"/>
                        <a:cs typeface="Arial" panose="020B0604020202020204" pitchFamily="34" charset="0"/>
                      </a:endParaRPr>
                    </a:p>
                  </a:txBody>
                  <a:tcPr marL="9523" marR="9523" marT="9525" marB="0" anchor="ctr"/>
                </a:tc>
                <a:tc h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700" b="1" dirty="0">
                          <a:latin typeface="Arial" panose="020B0604020202020204" pitchFamily="34" charset="0"/>
                          <a:cs typeface="Arial" panose="020B0604020202020204" pitchFamily="34" charset="0"/>
                        </a:rPr>
                        <a:t>XXX,XXX.XX</a:t>
                      </a:r>
                      <a:endParaRPr lang="ms-MY" sz="17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7"/>
                  </a:ext>
                </a:extLst>
              </a:tr>
            </a:tbl>
          </a:graphicData>
        </a:graphic>
      </p:graphicFrame>
      <p:sp>
        <p:nvSpPr>
          <p:cNvPr id="7" name="TextBox 6"/>
          <p:cNvSpPr txBox="1">
            <a:spLocks noChangeArrowheads="1"/>
          </p:cNvSpPr>
          <p:nvPr/>
        </p:nvSpPr>
        <p:spPr bwMode="auto">
          <a:xfrm>
            <a:off x="620125" y="1015400"/>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8" name="Text Placeholder 10"/>
          <p:cNvSpPr txBox="1">
            <a:spLocks/>
          </p:cNvSpPr>
          <p:nvPr/>
        </p:nvSpPr>
        <p:spPr>
          <a:xfrm>
            <a:off x="137560" y="133970"/>
            <a:ext cx="12328759" cy="7351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US" sz="2700" b="1" dirty="0">
                <a:solidFill>
                  <a:srgbClr val="000000"/>
                </a:solidFill>
                <a:latin typeface="Arial" panose="020B0604020202020204" pitchFamily="34" charset="0"/>
                <a:ea typeface="MS PGothic" panose="020B0600070205080204" pitchFamily="34" charset="-128"/>
              </a:rPr>
              <a:t>12. </a:t>
            </a:r>
            <a:r>
              <a:rPr lang="fi-FI" sz="2700" b="1" dirty="0">
                <a:solidFill>
                  <a:srgbClr val="000000"/>
                </a:solidFill>
                <a:latin typeface="Arial" panose="020B0604020202020204" pitchFamily="34" charset="0"/>
                <a:ea typeface="MS PGothic" panose="020B0600070205080204" pitchFamily="34" charset="-128"/>
              </a:rPr>
              <a:t>PERINCIAN KOS: (D) </a:t>
            </a:r>
            <a:r>
              <a:rPr lang="en-US" sz="2700" b="1" dirty="0">
                <a:solidFill>
                  <a:srgbClr val="000000"/>
                </a:solidFill>
                <a:latin typeface="Arial" panose="020B0604020202020204" pitchFamily="34" charset="0"/>
                <a:ea typeface="MS PGothic" panose="020B0600070205080204" pitchFamily="34" charset="-128"/>
              </a:rPr>
              <a:t>RANGKAIAN DAN PERALATAN RANGKAIAN</a:t>
            </a:r>
            <a:endParaRPr lang="ms-MY" sz="2700" b="1" dirty="0">
              <a:latin typeface="Arial" pitchFamily="34" charset="0"/>
              <a:ea typeface="ＭＳ Ｐゴシック" pitchFamily="34" charset="-128"/>
              <a:cs typeface="Arial" pitchFamily="34" charset="0"/>
            </a:endParaRPr>
          </a:p>
        </p:txBody>
      </p:sp>
      <p:sp>
        <p:nvSpPr>
          <p:cNvPr id="9" name="Slide Number Placeholder 2">
            <a:extLst>
              <a:ext uri="{FF2B5EF4-FFF2-40B4-BE49-F238E27FC236}">
                <a16:creationId xmlns:a16="http://schemas.microsoft.com/office/drawing/2014/main" id="{832CD422-A425-45A5-8080-DD207DCBA655}"/>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105</a:t>
            </a:fld>
            <a:endParaRPr lang="ms-MY">
              <a:solidFill>
                <a:prstClr val="black">
                  <a:tint val="75000"/>
                </a:prstClr>
              </a:solidFill>
            </a:endParaRPr>
          </a:p>
        </p:txBody>
      </p:sp>
    </p:spTree>
    <p:extLst>
      <p:ext uri="{BB962C8B-B14F-4D97-AF65-F5344CB8AC3E}">
        <p14:creationId xmlns:p14="http://schemas.microsoft.com/office/powerpoint/2010/main" val="57429140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536794230"/>
              </p:ext>
            </p:extLst>
          </p:nvPr>
        </p:nvGraphicFramePr>
        <p:xfrm>
          <a:off x="580719" y="1619537"/>
          <a:ext cx="11415810" cy="3626585"/>
        </p:xfrm>
        <a:graphic>
          <a:graphicData uri="http://schemas.openxmlformats.org/drawingml/2006/table">
            <a:tbl>
              <a:tblPr firstRow="1" firstCol="1" bandRow="1">
                <a:tableStyleId>{5940675A-B579-460E-94D1-54222C63F5DA}</a:tableStyleId>
              </a:tblPr>
              <a:tblGrid>
                <a:gridCol w="760401">
                  <a:extLst>
                    <a:ext uri="{9D8B030D-6E8A-4147-A177-3AD203B41FA5}">
                      <a16:colId xmlns:a16="http://schemas.microsoft.com/office/drawing/2014/main" val="20000"/>
                    </a:ext>
                  </a:extLst>
                </a:gridCol>
                <a:gridCol w="2124751">
                  <a:extLst>
                    <a:ext uri="{9D8B030D-6E8A-4147-A177-3AD203B41FA5}">
                      <a16:colId xmlns:a16="http://schemas.microsoft.com/office/drawing/2014/main" val="439172136"/>
                    </a:ext>
                  </a:extLst>
                </a:gridCol>
                <a:gridCol w="974764">
                  <a:extLst>
                    <a:ext uri="{9D8B030D-6E8A-4147-A177-3AD203B41FA5}">
                      <a16:colId xmlns:a16="http://schemas.microsoft.com/office/drawing/2014/main" val="20002"/>
                    </a:ext>
                  </a:extLst>
                </a:gridCol>
                <a:gridCol w="1090911">
                  <a:extLst>
                    <a:ext uri="{9D8B030D-6E8A-4147-A177-3AD203B41FA5}">
                      <a16:colId xmlns:a16="http://schemas.microsoft.com/office/drawing/2014/main" val="1416810509"/>
                    </a:ext>
                  </a:extLst>
                </a:gridCol>
                <a:gridCol w="1090911">
                  <a:extLst>
                    <a:ext uri="{9D8B030D-6E8A-4147-A177-3AD203B41FA5}">
                      <a16:colId xmlns:a16="http://schemas.microsoft.com/office/drawing/2014/main" val="3274531977"/>
                    </a:ext>
                  </a:extLst>
                </a:gridCol>
                <a:gridCol w="1468251">
                  <a:extLst>
                    <a:ext uri="{9D8B030D-6E8A-4147-A177-3AD203B41FA5}">
                      <a16:colId xmlns:a16="http://schemas.microsoft.com/office/drawing/2014/main" val="2589531443"/>
                    </a:ext>
                  </a:extLst>
                </a:gridCol>
                <a:gridCol w="1470049">
                  <a:extLst>
                    <a:ext uri="{9D8B030D-6E8A-4147-A177-3AD203B41FA5}">
                      <a16:colId xmlns:a16="http://schemas.microsoft.com/office/drawing/2014/main" val="20006"/>
                    </a:ext>
                  </a:extLst>
                </a:gridCol>
                <a:gridCol w="2435772">
                  <a:extLst>
                    <a:ext uri="{9D8B030D-6E8A-4147-A177-3AD203B41FA5}">
                      <a16:colId xmlns:a16="http://schemas.microsoft.com/office/drawing/2014/main" val="2796925678"/>
                    </a:ext>
                  </a:extLst>
                </a:gridCol>
              </a:tblGrid>
              <a:tr h="360040">
                <a:tc>
                  <a:txBody>
                    <a:bodyPr/>
                    <a:lstStyle/>
                    <a:p>
                      <a:pPr marL="90170" algn="ctr">
                        <a:lnSpc>
                          <a:spcPct val="100000"/>
                        </a:lnSpc>
                        <a:spcAft>
                          <a:spcPts val="0"/>
                        </a:spcAft>
                      </a:pPr>
                      <a:r>
                        <a:rPr lang="ms-MY" sz="1600" b="1" noProof="0">
                          <a:effectLst/>
                          <a:latin typeface="Arial" panose="020B0604020202020204" pitchFamily="34" charset="0"/>
                          <a:cs typeface="Arial" panose="020B0604020202020204" pitchFamily="34" charset="0"/>
                        </a:rPr>
                        <a:t>BIL.</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PERKARA</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KUANTITI</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noProof="0">
                          <a:solidFill>
                            <a:schemeClr val="tx1"/>
                          </a:solidFill>
                          <a:effectLst/>
                          <a:latin typeface="Arial" panose="020B0604020202020204" pitchFamily="34" charset="0"/>
                          <a:ea typeface="Times New Roman"/>
                          <a:cs typeface="Arial" panose="020B0604020202020204" pitchFamily="34" charset="0"/>
                        </a:rPr>
                        <a:t>BIL. HARI</a:t>
                      </a:r>
                    </a:p>
                  </a:txBody>
                  <a:tcPr marL="0" marR="0" marT="0" marB="0" anchor="ctr"/>
                </a:tc>
                <a:tc>
                  <a:txBody>
                    <a:bodyPr/>
                    <a:lstStyle/>
                    <a:p>
                      <a:pPr marL="26670" algn="ctr">
                        <a:lnSpc>
                          <a:spcPct val="100000"/>
                        </a:lnSpc>
                        <a:spcAft>
                          <a:spcPts val="0"/>
                        </a:spcAft>
                      </a:pPr>
                      <a:r>
                        <a:rPr lang="ms-MY" sz="1600" b="1" i="1" noProof="0">
                          <a:effectLst/>
                          <a:latin typeface="Arial" panose="020B0604020202020204" pitchFamily="34" charset="0"/>
                          <a:cs typeface="Arial" panose="020B0604020202020204" pitchFamily="34" charset="0"/>
                        </a:rPr>
                        <a:t>MAN-DAY</a:t>
                      </a:r>
                    </a:p>
                    <a:p>
                      <a:pPr marL="26670" algn="ctr">
                        <a:lnSpc>
                          <a:spcPct val="100000"/>
                        </a:lnSpc>
                        <a:spcAft>
                          <a:spcPts val="0"/>
                        </a:spcAft>
                      </a:pPr>
                      <a:r>
                        <a:rPr lang="ms-MY" sz="1600" b="1" noProof="0">
                          <a:solidFill>
                            <a:schemeClr val="tx1"/>
                          </a:solidFill>
                          <a:effectLst/>
                          <a:latin typeface="Arial" panose="020B0604020202020204" pitchFamily="34" charset="0"/>
                          <a:ea typeface="Times New Roman"/>
                          <a:cs typeface="Arial" panose="020B0604020202020204" pitchFamily="34" charset="0"/>
                        </a:rPr>
                        <a:t>(Bil.</a:t>
                      </a:r>
                      <a:r>
                        <a:rPr lang="ms-MY" sz="1600" b="1" baseline="0" noProof="0">
                          <a:solidFill>
                            <a:schemeClr val="tx1"/>
                          </a:solidFill>
                          <a:effectLst/>
                          <a:latin typeface="Arial" panose="020B0604020202020204" pitchFamily="34" charset="0"/>
                          <a:ea typeface="Times New Roman"/>
                          <a:cs typeface="Arial" panose="020B0604020202020204" pitchFamily="34" charset="0"/>
                        </a:rPr>
                        <a:t> Orang X Bil. hari)</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HARGA </a:t>
                      </a:r>
                    </a:p>
                    <a:p>
                      <a:pPr algn="ctr">
                        <a:lnSpc>
                          <a:spcPct val="100000"/>
                        </a:lnSpc>
                        <a:spcAft>
                          <a:spcPts val="0"/>
                        </a:spcAft>
                      </a:pPr>
                      <a:r>
                        <a:rPr lang="ms-MY" sz="1600" b="1" i="1" noProof="0">
                          <a:effectLst/>
                          <a:latin typeface="Arial" panose="020B0604020202020204" pitchFamily="34" charset="0"/>
                          <a:cs typeface="Arial" panose="020B0604020202020204" pitchFamily="34" charset="0"/>
                        </a:rPr>
                        <a:t>MAN-DAY</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(RM)</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(RM)</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CATATAN</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0"/>
                  </a:ext>
                </a:extLst>
              </a:tr>
              <a:tr h="286097">
                <a:tc gridSpan="7">
                  <a:txBody>
                    <a:bodyPr/>
                    <a:lstStyle/>
                    <a:p>
                      <a:pPr algn="l" fontAlgn="ctr">
                        <a:lnSpc>
                          <a:spcPts val="1570"/>
                        </a:lnSpc>
                        <a:spcAft>
                          <a:spcPts val="0"/>
                        </a:spcAft>
                      </a:pPr>
                      <a:r>
                        <a:rPr lang="ms-MY" sz="1600" b="1" kern="1200" noProof="0">
                          <a:effectLst/>
                          <a:latin typeface="Arial" panose="020B0604020202020204" pitchFamily="34" charset="0"/>
                          <a:cs typeface="Arial" panose="020B0604020202020204" pitchFamily="34" charset="0"/>
                        </a:rPr>
                        <a:t>(E) PERKHIDMATAN ICT</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hMerge="1">
                  <a:txBody>
                    <a:bodyPr/>
                    <a:lstStyle/>
                    <a:p>
                      <a:endParaRPr lang="en-MY"/>
                    </a:p>
                  </a:txBody>
                  <a:tcPr/>
                </a:tc>
                <a:tc hMerge="1">
                  <a:txBody>
                    <a:bodyPr/>
                    <a:lstStyle/>
                    <a:p>
                      <a:endParaRPr lang="en-US"/>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ms-MY"/>
                    </a:p>
                  </a:txBody>
                  <a:tcPr/>
                </a:tc>
                <a:tc>
                  <a:txBody>
                    <a:bodyPr/>
                    <a:lstStyle/>
                    <a:p>
                      <a:pPr algn="l" fontAlgn="ctr">
                        <a:lnSpc>
                          <a:spcPts val="1570"/>
                        </a:lnSpc>
                        <a:spcAft>
                          <a:spcPts val="0"/>
                        </a:spcAft>
                      </a:pP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2"/>
                  </a:ext>
                </a:extLst>
              </a:tr>
              <a:tr h="253363">
                <a:tc>
                  <a:txBody>
                    <a:bodyPr/>
                    <a:lstStyle/>
                    <a:p>
                      <a:pPr algn="ctr" fontAlgn="ctr">
                        <a:lnSpc>
                          <a:spcPts val="1570"/>
                        </a:lnSpc>
                        <a:spcAft>
                          <a:spcPts val="0"/>
                        </a:spcAft>
                      </a:pPr>
                      <a:r>
                        <a:rPr lang="ms-MY" sz="1600" kern="1200" noProof="0">
                          <a:effectLst/>
                          <a:latin typeface="Arial" panose="020B0604020202020204" pitchFamily="34" charset="0"/>
                          <a:cs typeface="Arial" panose="020B0604020202020204" pitchFamily="34" charset="0"/>
                        </a:rPr>
                        <a:t>1.</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r>
                        <a:rPr lang="ms-MY" sz="1600" i="1" noProof="0">
                          <a:effectLst/>
                          <a:latin typeface="Arial" panose="020B0604020202020204" pitchFamily="34" charset="0"/>
                          <a:cs typeface="Arial" panose="020B0604020202020204" pitchFamily="34" charset="0"/>
                        </a:rPr>
                        <a:t>Conversion</a:t>
                      </a:r>
                      <a:r>
                        <a:rPr lang="ms-MY" sz="1600" baseline="0" noProof="0">
                          <a:effectLst/>
                          <a:latin typeface="Arial" panose="020B0604020202020204" pitchFamily="34" charset="0"/>
                          <a:cs typeface="Arial" panose="020B0604020202020204" pitchFamily="34" charset="0"/>
                        </a:rPr>
                        <a:t> Data</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ms-MY" sz="1600" baseline="0" noProof="0">
                          <a:effectLst/>
                          <a:latin typeface="Arial" panose="020B0604020202020204" pitchFamily="34" charset="0"/>
                          <a:ea typeface="Times New Roman"/>
                          <a:cs typeface="Arial" panose="020B0604020202020204" pitchFamily="34" charset="0"/>
                        </a:rPr>
                        <a:t>X orang</a:t>
                      </a:r>
                      <a:endParaRPr lang="ms-MY" sz="1600" noProof="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spcAft>
                          <a:spcPts val="0"/>
                        </a:spcAft>
                      </a:pPr>
                      <a:r>
                        <a:rPr lang="ms-MY" sz="1600" noProof="0">
                          <a:effectLst/>
                          <a:latin typeface="Arial" panose="020B0604020202020204" pitchFamily="34" charset="0"/>
                          <a:ea typeface="Times New Roman"/>
                          <a:cs typeface="Arial" panose="020B0604020202020204" pitchFamily="34" charset="0"/>
                        </a:rPr>
                        <a:t>XX hari</a:t>
                      </a:r>
                    </a:p>
                  </a:txBody>
                  <a:tcPr marL="9523" marR="9523" marT="9525" marB="0" anchor="ctr"/>
                </a:tc>
                <a:tc>
                  <a:txBody>
                    <a:bodyPr/>
                    <a:lstStyle/>
                    <a:p>
                      <a:pPr algn="ctr">
                        <a:spcAft>
                          <a:spcPts val="0"/>
                        </a:spcAft>
                      </a:pPr>
                      <a:r>
                        <a:rPr lang="ms-MY" sz="1600" noProof="0">
                          <a:latin typeface="Arial" panose="020B0604020202020204" pitchFamily="34" charset="0"/>
                          <a:cs typeface="Arial" panose="020B0604020202020204" pitchFamily="34" charset="0"/>
                        </a:rPr>
                        <a:t>XX </a:t>
                      </a:r>
                      <a:endParaRPr lang="ms-MY" sz="1600" noProof="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600" kern="1200" noProof="0">
                          <a:solidFill>
                            <a:schemeClr val="tx1"/>
                          </a:solidFill>
                          <a:latin typeface="Arial" panose="020B0604020202020204" pitchFamily="34" charset="0"/>
                          <a:ea typeface="+mn-ea"/>
                          <a:cs typeface="Arial" panose="020B0604020202020204" pitchFamily="34" charset="0"/>
                        </a:rPr>
                        <a:t>Perincian kerja/aktiviti utama terlibat </a:t>
                      </a:r>
                    </a:p>
                  </a:txBody>
                  <a:tcPr/>
                </a:tc>
                <a:extLst>
                  <a:ext uri="{0D108BD9-81ED-4DB2-BD59-A6C34878D82A}">
                    <a16:rowId xmlns:a16="http://schemas.microsoft.com/office/drawing/2014/main" val="10003"/>
                  </a:ext>
                </a:extLst>
              </a:tr>
              <a:tr h="486799">
                <a:tc>
                  <a:txBody>
                    <a:bodyPr/>
                    <a:lstStyle/>
                    <a:p>
                      <a:pPr algn="ctr" fontAlgn="ctr">
                        <a:lnSpc>
                          <a:spcPts val="1570"/>
                        </a:lnSpc>
                        <a:spcAft>
                          <a:spcPts val="0"/>
                        </a:spcAft>
                      </a:pPr>
                      <a:r>
                        <a:rPr lang="ms-MY" sz="1600" kern="1200" noProof="0">
                          <a:effectLst/>
                          <a:latin typeface="Arial" panose="020B0604020202020204" pitchFamily="34" charset="0"/>
                          <a:cs typeface="Arial" panose="020B0604020202020204" pitchFamily="34" charset="0"/>
                        </a:rPr>
                        <a:t>2.</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r>
                        <a:rPr lang="ms-MY" sz="1600" noProof="0">
                          <a:effectLst/>
                          <a:latin typeface="Arial" panose="020B0604020202020204" pitchFamily="34" charset="0"/>
                          <a:cs typeface="Arial" panose="020B0604020202020204" pitchFamily="34" charset="0"/>
                        </a:rPr>
                        <a:t>Pemasangan dan Konfigurasi</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600" b="0" i="0" u="none" strike="noStrike" kern="1200" cap="none" spc="0" normalizeH="0" baseline="0" noProof="0">
                          <a:ln>
                            <a:noFill/>
                          </a:ln>
                          <a:solidFill>
                            <a:prstClr val="black"/>
                          </a:solidFill>
                          <a:effectLst/>
                          <a:uLnTx/>
                          <a:uFillTx/>
                          <a:latin typeface="Arial" panose="020B0604020202020204" pitchFamily="34" charset="0"/>
                          <a:ea typeface="Times New Roman"/>
                          <a:cs typeface="Arial" panose="020B0604020202020204" pitchFamily="34" charset="0"/>
                        </a:rPr>
                        <a:t>X orang</a:t>
                      </a:r>
                    </a:p>
                  </a:txBody>
                  <a:tcPr marL="9523" marR="9523" marT="9525" marB="0" anchor="ctr"/>
                </a:tc>
                <a:tc>
                  <a:txBody>
                    <a:bodyPr/>
                    <a:lstStyle/>
                    <a:p>
                      <a:pPr algn="ctr">
                        <a:spcAft>
                          <a:spcPts val="0"/>
                        </a:spcAft>
                      </a:pPr>
                      <a:r>
                        <a:rPr lang="ms-MY" sz="1600" noProof="0">
                          <a:effectLst/>
                          <a:latin typeface="Arial" panose="020B0604020202020204" pitchFamily="34" charset="0"/>
                          <a:ea typeface="Times New Roman"/>
                          <a:cs typeface="Arial" panose="020B0604020202020204" pitchFamily="34" charset="0"/>
                        </a:rPr>
                        <a:t>XX hari</a:t>
                      </a:r>
                    </a:p>
                  </a:txBody>
                  <a:tcPr marL="9523" marR="9523" marT="9525" marB="0" anchor="ctr"/>
                </a:tc>
                <a:tc>
                  <a:txBody>
                    <a:bodyPr/>
                    <a:lstStyle/>
                    <a:p>
                      <a:pPr algn="ctr">
                        <a:spcAft>
                          <a:spcPts val="0"/>
                        </a:spcAft>
                      </a:pPr>
                      <a:r>
                        <a:rPr lang="ms-MY" sz="1600" noProof="0">
                          <a:latin typeface="Arial" panose="020B0604020202020204" pitchFamily="34" charset="0"/>
                          <a:cs typeface="Arial" panose="020B0604020202020204" pitchFamily="34" charset="0"/>
                        </a:rPr>
                        <a:t>XX</a:t>
                      </a:r>
                      <a:endParaRPr lang="ms-MY" sz="1600" noProof="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269018">
                <a:tc>
                  <a:txBody>
                    <a:bodyPr/>
                    <a:lstStyle/>
                    <a:p>
                      <a:pPr algn="ctr" fontAlgn="ctr">
                        <a:lnSpc>
                          <a:spcPts val="1570"/>
                        </a:lnSpc>
                        <a:spcAft>
                          <a:spcPts val="0"/>
                        </a:spcAft>
                      </a:pPr>
                      <a:r>
                        <a:rPr lang="ms-MY" sz="1600" noProof="0">
                          <a:effectLst/>
                          <a:latin typeface="Arial" panose="020B0604020202020204" pitchFamily="34" charset="0"/>
                          <a:cs typeface="Arial" panose="020B0604020202020204" pitchFamily="34" charset="0"/>
                        </a:rPr>
                        <a:t>3.</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r>
                        <a:rPr lang="ms-MY" sz="1600" noProof="0">
                          <a:effectLst/>
                          <a:latin typeface="Arial" panose="020B0604020202020204" pitchFamily="34" charset="0"/>
                          <a:cs typeface="Arial" panose="020B0604020202020204" pitchFamily="34" charset="0"/>
                        </a:rPr>
                        <a:t>Migrasi</a:t>
                      </a:r>
                      <a:r>
                        <a:rPr lang="ms-MY" sz="1600" baseline="0" noProof="0">
                          <a:effectLst/>
                          <a:latin typeface="Arial" panose="020B0604020202020204" pitchFamily="34" charset="0"/>
                          <a:cs typeface="Arial" panose="020B0604020202020204" pitchFamily="34" charset="0"/>
                        </a:rPr>
                        <a:t> Data</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600" b="0" i="0" u="none" strike="noStrike" kern="1200" cap="none" spc="0" normalizeH="0" baseline="0" noProof="0">
                          <a:ln>
                            <a:noFill/>
                          </a:ln>
                          <a:solidFill>
                            <a:prstClr val="black"/>
                          </a:solidFill>
                          <a:effectLst/>
                          <a:uLnTx/>
                          <a:uFillTx/>
                          <a:latin typeface="Arial" panose="020B0604020202020204" pitchFamily="34" charset="0"/>
                          <a:ea typeface="Times New Roman"/>
                          <a:cs typeface="Arial" panose="020B0604020202020204" pitchFamily="34" charset="0"/>
                        </a:rPr>
                        <a:t>X orang</a:t>
                      </a:r>
                    </a:p>
                  </a:txBody>
                  <a:tcPr marL="9523" marR="9523" marT="9525" marB="0" anchor="ctr"/>
                </a:tc>
                <a:tc>
                  <a:txBody>
                    <a:bodyPr/>
                    <a:lstStyle/>
                    <a:p>
                      <a:pPr algn="ctr">
                        <a:spcAft>
                          <a:spcPts val="0"/>
                        </a:spcAft>
                      </a:pPr>
                      <a:r>
                        <a:rPr lang="ms-MY" sz="1600" noProof="0">
                          <a:effectLst/>
                          <a:latin typeface="Arial" panose="020B0604020202020204" pitchFamily="34" charset="0"/>
                          <a:ea typeface="Times New Roman"/>
                          <a:cs typeface="Arial" panose="020B0604020202020204" pitchFamily="34" charset="0"/>
                        </a:rPr>
                        <a:t>XX hari</a:t>
                      </a:r>
                    </a:p>
                  </a:txBody>
                  <a:tcPr marL="9523" marR="9523" marT="9525" marB="0" anchor="ctr"/>
                </a:tc>
                <a:tc>
                  <a:txBody>
                    <a:bodyPr/>
                    <a:lstStyle/>
                    <a:p>
                      <a:pPr algn="ctr">
                        <a:spcAft>
                          <a:spcPts val="0"/>
                        </a:spcAft>
                      </a:pPr>
                      <a:r>
                        <a:rPr lang="ms-MY" sz="1600" noProof="0">
                          <a:latin typeface="Arial" panose="020B0604020202020204" pitchFamily="34" charset="0"/>
                          <a:cs typeface="Arial" panose="020B0604020202020204" pitchFamily="34" charset="0"/>
                        </a:rPr>
                        <a:t>XX</a:t>
                      </a:r>
                      <a:endParaRPr lang="ms-MY" sz="1600" noProof="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793607325"/>
                  </a:ext>
                </a:extLst>
              </a:tr>
              <a:tr h="269018">
                <a:tc>
                  <a:txBody>
                    <a:bodyPr/>
                    <a:lstStyle/>
                    <a:p>
                      <a:pPr algn="ctr" fontAlgn="ctr">
                        <a:lnSpc>
                          <a:spcPts val="1570"/>
                        </a:lnSpc>
                        <a:spcAft>
                          <a:spcPts val="0"/>
                        </a:spcAft>
                      </a:pPr>
                      <a:r>
                        <a:rPr lang="ms-MY" sz="1600" noProof="0">
                          <a:effectLst/>
                          <a:latin typeface="Arial" panose="020B0604020202020204" pitchFamily="34" charset="0"/>
                          <a:ea typeface="Times New Roman"/>
                          <a:cs typeface="Arial" panose="020B0604020202020204" pitchFamily="34" charset="0"/>
                        </a:rPr>
                        <a:t>4.</a:t>
                      </a:r>
                    </a:p>
                  </a:txBody>
                  <a:tcPr marL="9523" marR="9523" marT="9524" marB="0" anchor="ctr"/>
                </a:tc>
                <a:tc>
                  <a:txBody>
                    <a:bodyPr/>
                    <a:lstStyle/>
                    <a:p>
                      <a:pPr fontAlgn="ctr">
                        <a:lnSpc>
                          <a:spcPts val="1570"/>
                        </a:lnSpc>
                        <a:spcAft>
                          <a:spcPts val="0"/>
                        </a:spcAft>
                      </a:pPr>
                      <a:r>
                        <a:rPr lang="ms-MY" sz="1600" i="1" u="none" noProof="0">
                          <a:effectLst/>
                          <a:latin typeface="Arial" panose="020B0604020202020204" pitchFamily="34" charset="0"/>
                          <a:ea typeface="Times New Roman"/>
                          <a:cs typeface="Arial" panose="020B0604020202020204" pitchFamily="34" charset="0"/>
                        </a:rPr>
                        <a:t>Resident Engineer</a:t>
                      </a:r>
                    </a:p>
                  </a:txBody>
                  <a:tcPr marL="9523" marR="9523" marT="9524" marB="0" anchor="ctr"/>
                </a:tc>
                <a:tc>
                  <a:txBody>
                    <a:bodyPr/>
                    <a:lstStyle/>
                    <a:p>
                      <a:pPr algn="ctr">
                        <a:spcAft>
                          <a:spcPts val="0"/>
                        </a:spcAft>
                      </a:pPr>
                      <a:r>
                        <a:rPr lang="ms-MY" sz="1600" noProof="0">
                          <a:effectLst/>
                          <a:latin typeface="Arial" panose="020B0604020202020204" pitchFamily="34" charset="0"/>
                          <a:ea typeface="Times New Roman"/>
                          <a:cs typeface="Arial" panose="020B0604020202020204" pitchFamily="34" charset="0"/>
                        </a:rPr>
                        <a:t>X orang</a:t>
                      </a:r>
                    </a:p>
                  </a:txBody>
                  <a:tcPr marL="9523" marR="9523"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600" noProof="0">
                          <a:effectLst/>
                          <a:latin typeface="Arial" panose="020B0604020202020204" pitchFamily="34" charset="0"/>
                          <a:ea typeface="Times New Roman"/>
                          <a:cs typeface="Arial" panose="020B0604020202020204" pitchFamily="34" charset="0"/>
                        </a:rPr>
                        <a:t>XX hari</a:t>
                      </a:r>
                    </a:p>
                  </a:txBody>
                  <a:tcPr marL="9523" marR="9523" marT="9525" marB="0" anchor="ctr"/>
                </a:tc>
                <a:tc>
                  <a:txBody>
                    <a:bodyPr/>
                    <a:lstStyle/>
                    <a:p>
                      <a:pPr algn="ctr">
                        <a:spcAft>
                          <a:spcPts val="0"/>
                        </a:spcAft>
                      </a:pPr>
                      <a:r>
                        <a:rPr lang="ms-MY" sz="1600" noProof="0">
                          <a:latin typeface="Arial" panose="020B0604020202020204" pitchFamily="34" charset="0"/>
                          <a:cs typeface="Arial" panose="020B0604020202020204" pitchFamily="34" charset="0"/>
                        </a:rPr>
                        <a:t>XX</a:t>
                      </a:r>
                      <a:endParaRPr lang="ms-MY" sz="1600" noProof="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56015009"/>
                  </a:ext>
                </a:extLst>
              </a:tr>
              <a:tr h="356693">
                <a:tc>
                  <a:txBody>
                    <a:bodyPr/>
                    <a:lstStyle/>
                    <a:p>
                      <a:pPr algn="r">
                        <a:spcAft>
                          <a:spcPts val="0"/>
                        </a:spcAft>
                      </a:pPr>
                      <a:endParaRPr lang="ms-MY" sz="1600" b="1" noProof="0">
                        <a:effectLst/>
                        <a:latin typeface="Arial" panose="020B0604020202020204" pitchFamily="34" charset="0"/>
                        <a:ea typeface="Times New Roman"/>
                        <a:cs typeface="Arial" panose="020B0604020202020204" pitchFamily="34" charset="0"/>
                      </a:endParaRPr>
                    </a:p>
                  </a:txBody>
                  <a:tcPr marL="9523" marR="9523" marT="9525" marB="0" anchor="ctr"/>
                </a:tc>
                <a:tc gridSpan="5">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ms-MY" sz="1800" b="1" kern="1200" noProof="0">
                        <a:effectLst/>
                        <a:latin typeface="Arial" panose="020B0604020202020204" pitchFamily="34" charset="0"/>
                        <a:cs typeface="Arial" panose="020B0604020202020204" pitchFamily="34" charset="0"/>
                      </a:endParaRPr>
                    </a:p>
                    <a:p>
                      <a:pPr marL="0" marR="0" lvl="0" indent="0" algn="r" defTabSz="914400" rtl="0" eaLnBrk="1" fontAlgn="auto" latinLnBrk="0" hangingPunct="1">
                        <a:lnSpc>
                          <a:spcPct val="100000"/>
                        </a:lnSpc>
                        <a:spcBef>
                          <a:spcPts val="0"/>
                        </a:spcBef>
                        <a:spcAft>
                          <a:spcPts val="0"/>
                        </a:spcAft>
                        <a:buClrTx/>
                        <a:buSzTx/>
                        <a:buFontTx/>
                        <a:buNone/>
                        <a:tabLst/>
                        <a:defRPr/>
                      </a:pPr>
                      <a:r>
                        <a:rPr lang="ms-MY" sz="1800" b="1" kern="1200" noProof="0">
                          <a:effectLst/>
                          <a:latin typeface="Arial" panose="020B0604020202020204" pitchFamily="34" charset="0"/>
                          <a:cs typeface="Arial" panose="020B0604020202020204" pitchFamily="34" charset="0"/>
                        </a:rPr>
                        <a:t>JUMLAH (E) PERKHIDMATAN ICT</a:t>
                      </a:r>
                      <a:endParaRPr lang="ms-MY" sz="1800" b="1" noProof="0">
                        <a:solidFill>
                          <a:schemeClr val="tx1"/>
                        </a:solidFill>
                        <a:effectLst/>
                        <a:latin typeface="Arial" panose="020B0604020202020204" pitchFamily="34" charset="0"/>
                        <a:ea typeface="Times New Roman"/>
                        <a:cs typeface="Arial" panose="020B0604020202020204" pitchFamily="34" charset="0"/>
                      </a:endParaRPr>
                    </a:p>
                    <a:p>
                      <a:endParaRPr lang="ms-MY" sz="2000" noProof="0"/>
                    </a:p>
                  </a:txBody>
                  <a:tcPr marL="9523" marR="9523" marT="9525" marB="0" anchor="ctr"/>
                </a:tc>
                <a:tc hMerge="1">
                  <a:txBody>
                    <a:bodyPr/>
                    <a:lstStyle/>
                    <a:p>
                      <a:endParaRPr lang="en-US"/>
                    </a:p>
                  </a:txBody>
                  <a:tcPr/>
                </a:tc>
                <a:tc hMerge="1">
                  <a:txBody>
                    <a:bodyPr/>
                    <a:lstStyle/>
                    <a:p>
                      <a:endParaRPr lang="en-MY"/>
                    </a:p>
                  </a:txBody>
                  <a:tcPr/>
                </a:tc>
                <a:tc hMerge="1">
                  <a:txBody>
                    <a:bodyPr/>
                    <a:lstStyle/>
                    <a:p>
                      <a:endParaRPr lang="en-MY"/>
                    </a:p>
                  </a:txBody>
                  <a:tcPr/>
                </a:tc>
                <a:tc h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700" b="1" noProof="0">
                          <a:latin typeface="Arial" panose="020B0604020202020204" pitchFamily="34" charset="0"/>
                          <a:cs typeface="Arial" panose="020B0604020202020204" pitchFamily="34" charset="0"/>
                        </a:rPr>
                        <a:t>XXX,XXX.XX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noProof="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5"/>
                  </a:ext>
                </a:extLst>
              </a:tr>
            </a:tbl>
          </a:graphicData>
        </a:graphic>
      </p:graphicFrame>
      <p:sp>
        <p:nvSpPr>
          <p:cNvPr id="10" name="TextBox 9"/>
          <p:cNvSpPr txBox="1">
            <a:spLocks noChangeArrowheads="1"/>
          </p:cNvSpPr>
          <p:nvPr/>
        </p:nvSpPr>
        <p:spPr bwMode="auto">
          <a:xfrm>
            <a:off x="783754" y="908720"/>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3" name="TextBox 2"/>
          <p:cNvSpPr txBox="1"/>
          <p:nvPr/>
        </p:nvSpPr>
        <p:spPr>
          <a:xfrm>
            <a:off x="783754" y="5326032"/>
            <a:ext cx="10644027" cy="1292662"/>
          </a:xfrm>
          <a:prstGeom prst="rect">
            <a:avLst/>
          </a:prstGeom>
          <a:noFill/>
        </p:spPr>
        <p:txBody>
          <a:bodyPr wrap="square" rtlCol="0">
            <a:spAutoFit/>
          </a:bodyPr>
          <a:lstStyle/>
          <a:p>
            <a:r>
              <a:rPr lang="ms-MY" sz="1300" b="1" dirty="0">
                <a:latin typeface="Arial" panose="020B0604020202020204" pitchFamily="34" charset="0"/>
                <a:cs typeface="Arial" panose="020B0604020202020204" pitchFamily="34" charset="0"/>
              </a:rPr>
              <a:t>Nota:</a:t>
            </a:r>
            <a:r>
              <a:rPr lang="ms-MY" sz="1300" dirty="0">
                <a:latin typeface="Arial" panose="020B0604020202020204" pitchFamily="34" charset="0"/>
                <a:cs typeface="Arial" panose="020B0604020202020204" pitchFamily="34" charset="0"/>
              </a:rPr>
              <a:t> </a:t>
            </a:r>
          </a:p>
          <a:p>
            <a:pPr marL="342900" indent="-342900">
              <a:buAutoNum type="arabicPeriod"/>
            </a:pPr>
            <a:r>
              <a:rPr lang="ms-MY" sz="1300" dirty="0">
                <a:latin typeface="Arial" panose="020B0604020202020204" pitchFamily="34" charset="0"/>
                <a:cs typeface="Arial" panose="020B0604020202020204" pitchFamily="34" charset="0"/>
              </a:rPr>
              <a:t>Peruntukan Belanja Pembangunan bagi perkhidmatan sokongan hanya bagi tempoh 3 bulan. Kementerian/agensi hendaklah menggunakan peruntukan Belanja Mengurus bagi perkhidmatan sokongan.</a:t>
            </a:r>
          </a:p>
          <a:p>
            <a:pPr marL="342900" indent="-342900">
              <a:buAutoNum type="arabicPeriod"/>
            </a:pPr>
            <a:r>
              <a:rPr lang="ms-MY" sz="1300" dirty="0">
                <a:latin typeface="Arial" panose="020B0604020202020204" pitchFamily="34" charset="0"/>
                <a:cs typeface="Arial" panose="020B0604020202020204" pitchFamily="34" charset="0"/>
              </a:rPr>
              <a:t>Sekiranya perkhidmatan berdasarkan gaji/upah pekerja, perlu menggunakan format ini.</a:t>
            </a:r>
          </a:p>
          <a:p>
            <a:pPr marL="342900" indent="-342900">
              <a:buAutoNum type="arabicPeriod"/>
            </a:pPr>
            <a:r>
              <a:rPr lang="ms-MY" sz="1300" dirty="0">
                <a:latin typeface="Arial" panose="020B0604020202020204" pitchFamily="34" charset="0"/>
                <a:cs typeface="Arial" panose="020B0604020202020204" pitchFamily="34" charset="0"/>
              </a:rPr>
              <a:t>Bilangan hari bekerja = 22 hari sebulan</a:t>
            </a:r>
          </a:p>
          <a:p>
            <a:pPr marL="342900" indent="-342900">
              <a:buAutoNum type="arabicPeriod"/>
            </a:pPr>
            <a:r>
              <a:rPr lang="ms-MY" sz="1300" dirty="0">
                <a:latin typeface="Arial" panose="020B0604020202020204" pitchFamily="34" charset="0"/>
                <a:cs typeface="Arial" panose="020B0604020202020204" pitchFamily="34" charset="0"/>
              </a:rPr>
              <a:t>Aktiviti bagi setiap perkhidmatan dikemaskini pada ruangan catatan</a:t>
            </a:r>
          </a:p>
        </p:txBody>
      </p:sp>
      <p:sp>
        <p:nvSpPr>
          <p:cNvPr id="8" name="Title 1">
            <a:extLst>
              <a:ext uri="{FF2B5EF4-FFF2-40B4-BE49-F238E27FC236}">
                <a16:creationId xmlns:a16="http://schemas.microsoft.com/office/drawing/2014/main" id="{512C70DD-EF8E-4F07-9FE4-2096CF1E4E16}"/>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(E) PERKHIDMATAN ICT</a:t>
            </a:r>
          </a:p>
        </p:txBody>
      </p:sp>
      <p:sp>
        <p:nvSpPr>
          <p:cNvPr id="7" name="Slide Number Placeholder 2">
            <a:extLst>
              <a:ext uri="{FF2B5EF4-FFF2-40B4-BE49-F238E27FC236}">
                <a16:creationId xmlns:a16="http://schemas.microsoft.com/office/drawing/2014/main" id="{66EC9F33-1DAE-4AF3-BA38-387F1C389262}"/>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106</a:t>
            </a:fld>
            <a:endParaRPr lang="ms-MY">
              <a:solidFill>
                <a:prstClr val="black">
                  <a:tint val="75000"/>
                </a:prstClr>
              </a:solidFill>
            </a:endParaRPr>
          </a:p>
        </p:txBody>
      </p:sp>
    </p:spTree>
    <p:extLst>
      <p:ext uri="{BB962C8B-B14F-4D97-AF65-F5344CB8AC3E}">
        <p14:creationId xmlns:p14="http://schemas.microsoft.com/office/powerpoint/2010/main" val="96592938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3372706195"/>
              </p:ext>
            </p:extLst>
          </p:nvPr>
        </p:nvGraphicFramePr>
        <p:xfrm>
          <a:off x="580719" y="1181939"/>
          <a:ext cx="11190979" cy="4088704"/>
        </p:xfrm>
        <a:graphic>
          <a:graphicData uri="http://schemas.openxmlformats.org/drawingml/2006/table">
            <a:tbl>
              <a:tblPr firstRow="1" firstCol="1" bandRow="1">
                <a:tableStyleId>{5940675A-B579-460E-94D1-54222C63F5DA}</a:tableStyleId>
              </a:tblPr>
              <a:tblGrid>
                <a:gridCol w="596885">
                  <a:extLst>
                    <a:ext uri="{9D8B030D-6E8A-4147-A177-3AD203B41FA5}">
                      <a16:colId xmlns:a16="http://schemas.microsoft.com/office/drawing/2014/main" val="20000"/>
                    </a:ext>
                  </a:extLst>
                </a:gridCol>
                <a:gridCol w="3236050">
                  <a:extLst>
                    <a:ext uri="{9D8B030D-6E8A-4147-A177-3AD203B41FA5}">
                      <a16:colId xmlns:a16="http://schemas.microsoft.com/office/drawing/2014/main" val="20001"/>
                    </a:ext>
                  </a:extLst>
                </a:gridCol>
                <a:gridCol w="1962055">
                  <a:extLst>
                    <a:ext uri="{9D8B030D-6E8A-4147-A177-3AD203B41FA5}">
                      <a16:colId xmlns:a16="http://schemas.microsoft.com/office/drawing/2014/main" val="20002"/>
                    </a:ext>
                  </a:extLst>
                </a:gridCol>
                <a:gridCol w="1994995">
                  <a:extLst>
                    <a:ext uri="{9D8B030D-6E8A-4147-A177-3AD203B41FA5}">
                      <a16:colId xmlns:a16="http://schemas.microsoft.com/office/drawing/2014/main" val="20003"/>
                    </a:ext>
                  </a:extLst>
                </a:gridCol>
                <a:gridCol w="1576997">
                  <a:extLst>
                    <a:ext uri="{9D8B030D-6E8A-4147-A177-3AD203B41FA5}">
                      <a16:colId xmlns:a16="http://schemas.microsoft.com/office/drawing/2014/main" val="20004"/>
                    </a:ext>
                  </a:extLst>
                </a:gridCol>
                <a:gridCol w="1823997">
                  <a:extLst>
                    <a:ext uri="{9D8B030D-6E8A-4147-A177-3AD203B41FA5}">
                      <a16:colId xmlns:a16="http://schemas.microsoft.com/office/drawing/2014/main" val="20005"/>
                    </a:ext>
                  </a:extLst>
                </a:gridCol>
              </a:tblGrid>
              <a:tr h="504709">
                <a:tc>
                  <a:txBody>
                    <a:bodyPr/>
                    <a:lstStyle/>
                    <a:p>
                      <a:pPr marL="90170" algn="ctr">
                        <a:lnSpc>
                          <a:spcPct val="100000"/>
                        </a:lnSpc>
                        <a:spcAft>
                          <a:spcPts val="0"/>
                        </a:spcAft>
                      </a:pPr>
                      <a:r>
                        <a:rPr lang="ms-MY" sz="1600" b="1" noProof="0" dirty="0">
                          <a:effectLst/>
                          <a:latin typeface="Arial" panose="020B0604020202020204" pitchFamily="34" charset="0"/>
                          <a:cs typeface="Arial" panose="020B0604020202020204" pitchFamily="34" charset="0"/>
                        </a:rPr>
                        <a:t>BIL.</a:t>
                      </a: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PERKARA</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KUANTITI</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(RM)</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(RM)</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CATATAN</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tc>
                <a:extLst>
                  <a:ext uri="{0D108BD9-81ED-4DB2-BD59-A6C34878D82A}">
                    <a16:rowId xmlns:a16="http://schemas.microsoft.com/office/drawing/2014/main" val="10000"/>
                  </a:ext>
                </a:extLst>
              </a:tr>
              <a:tr h="319663">
                <a:tc gridSpan="5">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ms-MY" sz="1600" b="1" kern="1200" noProof="0">
                          <a:effectLst/>
                          <a:latin typeface="Arial" panose="020B0604020202020204" pitchFamily="34" charset="0"/>
                          <a:cs typeface="Arial" panose="020B0604020202020204" pitchFamily="34" charset="0"/>
                        </a:rPr>
                        <a:t>(E) PERKHIDMATAN ICT</a:t>
                      </a:r>
                      <a:endParaRPr lang="ms-MY" sz="1600" b="1" kern="1200" noProof="0">
                        <a:solidFill>
                          <a:schemeClr val="dk1"/>
                        </a:solidFill>
                        <a:latin typeface="Arial" panose="020B0604020202020204" pitchFamily="34" charset="0"/>
                        <a:ea typeface="+mn-ea"/>
                        <a:cs typeface="Arial" panose="020B0604020202020204" pitchFamily="34" charset="0"/>
                      </a:endParaRPr>
                    </a:p>
                  </a:txBody>
                  <a:tcPr marL="7142" marR="7142" marT="7144"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ms-MY"/>
                    </a:p>
                  </a:txBody>
                  <a:tcPr/>
                </a:tc>
                <a:tc hMerge="1">
                  <a:txBody>
                    <a:bodyPr/>
                    <a:lstStyle/>
                    <a:p>
                      <a:endParaRPr lang="ms-MY"/>
                    </a:p>
                  </a:txBody>
                  <a:tcPr/>
                </a:tc>
                <a:tc>
                  <a:txBody>
                    <a:bodyPr/>
                    <a:lstStyle/>
                    <a:p>
                      <a:pPr algn="l" fontAlgn="ctr">
                        <a:lnSpc>
                          <a:spcPts val="1570"/>
                        </a:lnSpc>
                        <a:spcAft>
                          <a:spcPts val="0"/>
                        </a:spcAft>
                      </a:pP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tc>
                <a:extLst>
                  <a:ext uri="{0D108BD9-81ED-4DB2-BD59-A6C34878D82A}">
                    <a16:rowId xmlns:a16="http://schemas.microsoft.com/office/drawing/2014/main" val="10001"/>
                  </a:ext>
                </a:extLst>
              </a:tr>
              <a:tr h="149226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600" kern="1200" noProof="0">
                          <a:latin typeface="Arial" panose="020B0604020202020204" pitchFamily="34" charset="0"/>
                          <a:cs typeface="Arial" panose="020B0604020202020204" pitchFamily="34" charset="0"/>
                        </a:rPr>
                        <a:t>1.</a:t>
                      </a:r>
                      <a:endParaRPr lang="ms-MY" sz="1600" kern="1200" noProof="0">
                        <a:solidFill>
                          <a:schemeClr val="bg1"/>
                        </a:solidFill>
                        <a:latin typeface="Arial" panose="020B0604020202020204" pitchFamily="34" charset="0"/>
                        <a:ea typeface="+mn-ea"/>
                        <a:cs typeface="Arial" panose="020B0604020202020204" pitchFamily="34" charset="0"/>
                      </a:endParaRPr>
                    </a:p>
                  </a:txBody>
                  <a:tcPr marL="7142" marR="7142" marT="7144"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600" i="1" kern="1200" noProof="0" dirty="0">
                          <a:latin typeface="Arial" panose="020B0604020202020204" pitchFamily="34" charset="0"/>
                          <a:cs typeface="Arial" panose="020B0604020202020204" pitchFamily="34" charset="0"/>
                        </a:rPr>
                        <a:t>Security Posture Assessment</a:t>
                      </a:r>
                      <a:r>
                        <a:rPr lang="ms-MY" sz="1600" i="1" kern="1200" baseline="0" noProof="0" dirty="0">
                          <a:latin typeface="Arial" panose="020B0604020202020204" pitchFamily="34" charset="0"/>
                          <a:cs typeface="Arial" panose="020B0604020202020204" pitchFamily="34" charset="0"/>
                        </a:rPr>
                        <a:t> </a:t>
                      </a:r>
                      <a:r>
                        <a:rPr lang="ms-MY" sz="1600" kern="1200" baseline="0" noProof="0" dirty="0">
                          <a:latin typeface="Arial" panose="020B0604020202020204" pitchFamily="34" charset="0"/>
                          <a:cs typeface="Arial" panose="020B0604020202020204" pitchFamily="34" charset="0"/>
                        </a:rPr>
                        <a:t>(</a:t>
                      </a:r>
                      <a:r>
                        <a:rPr lang="ms-MY" sz="1600" kern="1200" noProof="0" dirty="0">
                          <a:latin typeface="Arial" panose="020B0604020202020204" pitchFamily="34" charset="0"/>
                          <a:cs typeface="Arial" panose="020B0604020202020204" pitchFamily="34" charset="0"/>
                        </a:rPr>
                        <a:t>SPA</a:t>
                      </a:r>
                      <a:r>
                        <a:rPr lang="ms-MY" sz="1600" kern="1200" baseline="0" noProof="0" dirty="0">
                          <a:latin typeface="Arial" panose="020B0604020202020204" pitchFamily="34" charset="0"/>
                          <a:cs typeface="Arial" panose="020B0604020202020204" pitchFamily="34" charset="0"/>
                        </a:rPr>
                        <a:t>)</a:t>
                      </a:r>
                    </a:p>
                    <a:p>
                      <a:pPr marL="342900" marR="0" indent="-342900" algn="l" defTabSz="914400" rtl="0" eaLnBrk="1" fontAlgn="auto" latinLnBrk="0" hangingPunct="1">
                        <a:lnSpc>
                          <a:spcPct val="100000"/>
                        </a:lnSpc>
                        <a:spcBef>
                          <a:spcPts val="0"/>
                        </a:spcBef>
                        <a:spcAft>
                          <a:spcPts val="0"/>
                        </a:spcAft>
                        <a:buClrTx/>
                        <a:buSzTx/>
                        <a:buFontTx/>
                        <a:buAutoNum type="alphaLcParenR"/>
                        <a:tabLst/>
                        <a:defRPr/>
                      </a:pPr>
                      <a:r>
                        <a:rPr lang="ms-MY" sz="1600" kern="1200" baseline="0" noProof="0" dirty="0">
                          <a:latin typeface="Arial" panose="020B0604020202020204" pitchFamily="34" charset="0"/>
                          <a:cs typeface="Arial" panose="020B0604020202020204" pitchFamily="34" charset="0"/>
                        </a:rPr>
                        <a:t>Skop 1</a:t>
                      </a:r>
                    </a:p>
                    <a:p>
                      <a:pPr marL="342900" marR="0" indent="-342900" algn="l" defTabSz="914400" rtl="0" eaLnBrk="1" fontAlgn="auto" latinLnBrk="0" hangingPunct="1">
                        <a:lnSpc>
                          <a:spcPct val="100000"/>
                        </a:lnSpc>
                        <a:spcBef>
                          <a:spcPts val="0"/>
                        </a:spcBef>
                        <a:spcAft>
                          <a:spcPts val="0"/>
                        </a:spcAft>
                        <a:buClrTx/>
                        <a:buSzTx/>
                        <a:buFontTx/>
                        <a:buAutoNum type="alphaLcParenR"/>
                        <a:tabLst/>
                        <a:defRPr/>
                      </a:pPr>
                      <a:r>
                        <a:rPr lang="ms-MY" sz="1600" kern="1200" baseline="0" noProof="0" dirty="0">
                          <a:latin typeface="Arial" panose="020B0604020202020204" pitchFamily="34" charset="0"/>
                          <a:cs typeface="Arial" panose="020B0604020202020204" pitchFamily="34" charset="0"/>
                        </a:rPr>
                        <a:t>Skop 2</a:t>
                      </a:r>
                    </a:p>
                    <a:p>
                      <a:pPr marL="342900" marR="0" indent="-342900" algn="l" defTabSz="914400" rtl="0" eaLnBrk="1" fontAlgn="auto" latinLnBrk="0" hangingPunct="1">
                        <a:lnSpc>
                          <a:spcPct val="100000"/>
                        </a:lnSpc>
                        <a:spcBef>
                          <a:spcPts val="0"/>
                        </a:spcBef>
                        <a:spcAft>
                          <a:spcPts val="0"/>
                        </a:spcAft>
                        <a:buClrTx/>
                        <a:buSzTx/>
                        <a:buFontTx/>
                        <a:buAutoNum type="alphaLcParenR"/>
                        <a:tabLst/>
                        <a:defRPr/>
                      </a:pPr>
                      <a:r>
                        <a:rPr lang="ms-MY" sz="1600" kern="1200" baseline="0" noProof="0" dirty="0">
                          <a:latin typeface="Arial" panose="020B0604020202020204" pitchFamily="34" charset="0"/>
                          <a:cs typeface="Arial" panose="020B060402020202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ms-MY" sz="1600" kern="1200" baseline="0" noProof="0" dirty="0">
                          <a:latin typeface="Arial" panose="020B0604020202020204" pitchFamily="34" charset="0"/>
                          <a:cs typeface="Arial" panose="020B0604020202020204" pitchFamily="34" charset="0"/>
                        </a:rPr>
                        <a:t>(senaraikan aktiviti utama)</a:t>
                      </a:r>
                      <a:endParaRPr lang="ms-MY" sz="1600" kern="1200" noProof="0" dirty="0">
                        <a:solidFill>
                          <a:schemeClr val="dk1"/>
                        </a:solidFill>
                        <a:latin typeface="Arial" panose="020B0604020202020204" pitchFamily="34" charset="0"/>
                        <a:ea typeface="+mn-ea"/>
                        <a:cs typeface="Arial" panose="020B0604020202020204" pitchFamily="34" charset="0"/>
                      </a:endParaRPr>
                    </a:p>
                  </a:txBody>
                  <a:tcPr marL="51435" marR="51435"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1 Lot</a:t>
                      </a:r>
                      <a:endParaRPr lang="ms-MY" sz="1600" kern="1200" noProof="0">
                        <a:solidFill>
                          <a:schemeClr val="dk1"/>
                        </a:solidFill>
                        <a:latin typeface="Arial" panose="020B0604020202020204" pitchFamily="34" charset="0"/>
                        <a:ea typeface="+mn-ea"/>
                        <a:cs typeface="Arial" panose="020B0604020202020204" pitchFamily="34" charset="0"/>
                      </a:endParaRPr>
                    </a:p>
                  </a:txBody>
                  <a:tcPr marL="51435" marR="51435" marT="0" marB="0"/>
                </a:tc>
                <a:tc>
                  <a:txBody>
                    <a:bodyPr/>
                    <a:lstStyle/>
                    <a:p>
                      <a:pPr algn="r"/>
                      <a:r>
                        <a:rPr lang="ms-MY" sz="1600" noProof="0">
                          <a:latin typeface="Arial" panose="020B0604020202020204" pitchFamily="34" charset="0"/>
                          <a:cs typeface="Arial" panose="020B0604020202020204" pitchFamily="34" charset="0"/>
                        </a:rPr>
                        <a:t>XX</a:t>
                      </a:r>
                    </a:p>
                  </a:txBody>
                  <a:tcPr marL="51435" marR="51435" marT="0" marB="0"/>
                </a:tc>
                <a:tc>
                  <a:txBody>
                    <a:bodyPr/>
                    <a:lstStyle/>
                    <a:p>
                      <a:pPr algn="r"/>
                      <a:r>
                        <a:rPr lang="ms-MY" sz="1600" noProof="0">
                          <a:latin typeface="Arial" panose="020B0604020202020204" pitchFamily="34" charset="0"/>
                          <a:cs typeface="Arial" panose="020B0604020202020204" pitchFamily="34" charset="0"/>
                        </a:rPr>
                        <a:t>XX.XX</a:t>
                      </a:r>
                    </a:p>
                  </a:txBody>
                  <a:tcPr marL="51435" marR="51435"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600" kern="1200" noProof="0" dirty="0">
                          <a:solidFill>
                            <a:schemeClr val="tx1"/>
                          </a:solidFill>
                          <a:latin typeface="Arial" panose="020B0604020202020204" pitchFamily="34" charset="0"/>
                          <a:ea typeface="+mn-ea"/>
                          <a:cs typeface="Arial" panose="020B0604020202020204" pitchFamily="34" charset="0"/>
                        </a:rPr>
                        <a:t>Perincian kerja/ aktiviti utama terlibat </a:t>
                      </a:r>
                    </a:p>
                  </a:txBody>
                  <a:tcPr marL="51435" marR="51435" marT="0" marB="0"/>
                </a:tc>
                <a:extLst>
                  <a:ext uri="{0D108BD9-81ED-4DB2-BD59-A6C34878D82A}">
                    <a16:rowId xmlns:a16="http://schemas.microsoft.com/office/drawing/2014/main" val="10002"/>
                  </a:ext>
                </a:extLst>
              </a:tr>
              <a:tr h="149226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600" kern="1200" noProof="0">
                          <a:latin typeface="Arial" panose="020B0604020202020204" pitchFamily="34" charset="0"/>
                          <a:cs typeface="Arial" panose="020B0604020202020204" pitchFamily="34" charset="0"/>
                        </a:rPr>
                        <a:t>2.</a:t>
                      </a:r>
                      <a:endParaRPr lang="ms-MY" sz="1600" kern="1200" noProof="0">
                        <a:solidFill>
                          <a:schemeClr val="bg1"/>
                        </a:solidFill>
                        <a:latin typeface="Arial" panose="020B0604020202020204" pitchFamily="34" charset="0"/>
                        <a:ea typeface="+mn-ea"/>
                        <a:cs typeface="Arial" panose="020B0604020202020204" pitchFamily="34" charset="0"/>
                      </a:endParaRPr>
                    </a:p>
                  </a:txBody>
                  <a:tcPr marL="7142" marR="7142" marT="7144"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600" kern="1200" noProof="0">
                          <a:latin typeface="Arial" panose="020B0604020202020204" pitchFamily="34" charset="0"/>
                          <a:cs typeface="Arial" panose="020B0604020202020204" pitchFamily="34" charset="0"/>
                        </a:rPr>
                        <a:t>Program </a:t>
                      </a:r>
                      <a:r>
                        <a:rPr lang="ms-MY" sz="1600" i="1" kern="1200" noProof="0">
                          <a:latin typeface="Arial" panose="020B0604020202020204" pitchFamily="34" charset="0"/>
                          <a:cs typeface="Arial" panose="020B0604020202020204" pitchFamily="34" charset="0"/>
                        </a:rPr>
                        <a:t>Change Management </a:t>
                      </a:r>
                      <a:r>
                        <a:rPr lang="ms-MY" sz="1600" kern="1200" noProof="0">
                          <a:latin typeface="Arial" panose="020B0604020202020204" pitchFamily="34" charset="0"/>
                          <a:cs typeface="Arial" panose="020B0604020202020204" pitchFamily="34" charset="0"/>
                        </a:rPr>
                        <a:t>(termasuk latihan)</a:t>
                      </a:r>
                    </a:p>
                    <a:p>
                      <a:pPr marL="342900" marR="0" indent="-342900" algn="l" defTabSz="914400" rtl="0" eaLnBrk="1" fontAlgn="auto" latinLnBrk="0" hangingPunct="1">
                        <a:lnSpc>
                          <a:spcPct val="100000"/>
                        </a:lnSpc>
                        <a:spcBef>
                          <a:spcPts val="0"/>
                        </a:spcBef>
                        <a:spcAft>
                          <a:spcPts val="0"/>
                        </a:spcAft>
                        <a:buClrTx/>
                        <a:buSzTx/>
                        <a:buFontTx/>
                        <a:buAutoNum type="alphaLcParenR"/>
                        <a:tabLst/>
                        <a:defRPr/>
                      </a:pPr>
                      <a:r>
                        <a:rPr lang="ms-MY" sz="1600" kern="1200" noProof="0">
                          <a:latin typeface="Arial" panose="020B0604020202020204" pitchFamily="34" charset="0"/>
                          <a:cs typeface="Arial" panose="020B0604020202020204" pitchFamily="34" charset="0"/>
                        </a:rPr>
                        <a:t>Program </a:t>
                      </a:r>
                      <a:r>
                        <a:rPr lang="ms-MY" sz="1600" i="1" kern="1200" baseline="0" noProof="0">
                          <a:latin typeface="Arial" panose="020B0604020202020204" pitchFamily="34" charset="0"/>
                          <a:cs typeface="Arial" panose="020B0604020202020204" pitchFamily="34" charset="0"/>
                        </a:rPr>
                        <a:t>Change Management</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ms-MY" sz="1600" kern="1200" baseline="0" noProof="0">
                        <a:latin typeface="Arial" panose="020B0604020202020204" pitchFamily="34" charset="0"/>
                        <a:cs typeface="Arial" panose="020B0604020202020204" pitchFamily="34" charset="0"/>
                      </a:endParaRPr>
                    </a:p>
                    <a:p>
                      <a:pPr marL="342900" marR="0" indent="-342900" algn="l" defTabSz="914400" rtl="0" eaLnBrk="1" fontAlgn="auto" latinLnBrk="0" hangingPunct="1">
                        <a:lnSpc>
                          <a:spcPct val="100000"/>
                        </a:lnSpc>
                        <a:spcBef>
                          <a:spcPts val="0"/>
                        </a:spcBef>
                        <a:spcAft>
                          <a:spcPts val="0"/>
                        </a:spcAft>
                        <a:buClrTx/>
                        <a:buSzTx/>
                        <a:buFontTx/>
                        <a:buAutoNum type="alphaLcParenR"/>
                        <a:tabLst/>
                        <a:defRPr/>
                      </a:pPr>
                      <a:r>
                        <a:rPr lang="ms-MY" sz="1600" kern="1200" baseline="0" noProof="0">
                          <a:latin typeface="Arial" panose="020B0604020202020204" pitchFamily="34" charset="0"/>
                          <a:cs typeface="Arial" panose="020B0604020202020204" pitchFamily="34" charset="0"/>
                        </a:rPr>
                        <a:t>Latihan</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ms-MY" sz="1600" kern="1200" noProof="0">
                        <a:latin typeface="Arial" panose="020B0604020202020204" pitchFamily="34" charset="0"/>
                        <a:cs typeface="Arial" panose="020B0604020202020204" pitchFamily="34" charset="0"/>
                      </a:endParaRPr>
                    </a:p>
                  </a:txBody>
                  <a:tcPr marL="51435" marR="51435"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1 Lot</a:t>
                      </a:r>
                      <a:endParaRPr lang="ms-MY" sz="1600" kern="1200" noProof="0">
                        <a:solidFill>
                          <a:schemeClr val="dk1"/>
                        </a:solidFill>
                        <a:latin typeface="Arial" panose="020B0604020202020204" pitchFamily="34" charset="0"/>
                        <a:ea typeface="+mn-ea"/>
                        <a:cs typeface="Arial" panose="020B0604020202020204" pitchFamily="34" charset="0"/>
                      </a:endParaRPr>
                    </a:p>
                  </a:txBody>
                  <a:tcPr marL="51435" marR="51435" marT="0" marB="0"/>
                </a:tc>
                <a:tc>
                  <a:txBody>
                    <a:bodyPr/>
                    <a:lstStyle/>
                    <a:p>
                      <a:pPr algn="r"/>
                      <a:r>
                        <a:rPr lang="ms-MY" sz="1600" noProof="0">
                          <a:latin typeface="Arial" panose="020B0604020202020204" pitchFamily="34" charset="0"/>
                          <a:cs typeface="Arial" panose="020B0604020202020204" pitchFamily="34" charset="0"/>
                        </a:rPr>
                        <a:t>XX</a:t>
                      </a:r>
                    </a:p>
                  </a:txBody>
                  <a:tcPr marL="51435" marR="51435" marT="0" marB="0"/>
                </a:tc>
                <a:tc>
                  <a:txBody>
                    <a:bodyPr/>
                    <a:lstStyle/>
                    <a:p>
                      <a:pPr algn="r"/>
                      <a:r>
                        <a:rPr lang="ms-MY" sz="1600" noProof="0">
                          <a:latin typeface="Arial" panose="020B0604020202020204" pitchFamily="34" charset="0"/>
                          <a:cs typeface="Arial" panose="020B0604020202020204" pitchFamily="34" charset="0"/>
                        </a:rPr>
                        <a:t>XX.XX</a:t>
                      </a:r>
                    </a:p>
                  </a:txBody>
                  <a:tcPr marL="51435" marR="51435"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ms-MY" sz="1600" kern="1200" noProof="0">
                        <a:solidFill>
                          <a:schemeClr val="dk1"/>
                        </a:solidFill>
                        <a:latin typeface="Arial" panose="020B0604020202020204" pitchFamily="34" charset="0"/>
                        <a:ea typeface="+mn-ea"/>
                        <a:cs typeface="Arial" panose="020B0604020202020204" pitchFamily="34" charset="0"/>
                      </a:endParaRPr>
                    </a:p>
                  </a:txBody>
                  <a:tcPr marL="51435" marR="51435" marT="0" marB="0"/>
                </a:tc>
                <a:extLst>
                  <a:ext uri="{0D108BD9-81ED-4DB2-BD59-A6C34878D82A}">
                    <a16:rowId xmlns:a16="http://schemas.microsoft.com/office/drawing/2014/main" val="10003"/>
                  </a:ext>
                </a:extLst>
              </a:tr>
              <a:tr h="2798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ms-MY" sz="1600" b="1" kern="1200" noProof="0">
                        <a:solidFill>
                          <a:schemeClr val="bg1"/>
                        </a:solidFill>
                        <a:latin typeface="Arial" panose="020B0604020202020204" pitchFamily="34" charset="0"/>
                        <a:ea typeface="+mn-ea"/>
                        <a:cs typeface="Arial" panose="020B0604020202020204" pitchFamily="34" charset="0"/>
                      </a:endParaRPr>
                    </a:p>
                  </a:txBody>
                  <a:tcPr marL="7142" marR="7142" marT="7144" marB="0" anchor="ctr"/>
                </a:tc>
                <a:tc gridSpan="3">
                  <a:txBody>
                    <a:bodyPr/>
                    <a:lstStyle/>
                    <a:p>
                      <a:pPr algn="r"/>
                      <a:r>
                        <a:rPr lang="ms-MY" sz="1800" b="1" noProof="0" dirty="0">
                          <a:latin typeface="Arial" panose="020B0604020202020204" pitchFamily="34" charset="0"/>
                          <a:cs typeface="Arial" panose="020B0604020202020204" pitchFamily="34" charset="0"/>
                        </a:rPr>
                        <a:t>JUMLAH (E) PERKHIDMATAN ICT</a:t>
                      </a:r>
                    </a:p>
                  </a:txBody>
                  <a:tcPr marL="51435" marR="51435" marT="0" marB="0" anchor="ctr"/>
                </a:tc>
                <a:tc h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en-MY" sz="1400" kern="1200" dirty="0">
                        <a:solidFill>
                          <a:schemeClr val="dk1"/>
                        </a:solidFill>
                        <a:latin typeface="Arial" panose="020B0604020202020204" pitchFamily="34" charset="0"/>
                        <a:ea typeface="+mn-ea"/>
                        <a:cs typeface="Arial" panose="020B0604020202020204" pitchFamily="34" charset="0"/>
                      </a:endParaRPr>
                    </a:p>
                  </a:txBody>
                  <a:tcPr marL="51435" marR="51435" marT="0" marB="0" anchor="ctr"/>
                </a:tc>
                <a:tc hMerge="1">
                  <a:txBody>
                    <a:bodyPr/>
                    <a:lstStyle/>
                    <a:p>
                      <a:pPr algn="r"/>
                      <a:r>
                        <a:rPr lang="ms-MY" sz="1600" b="1" dirty="0">
                          <a:latin typeface="Arial" panose="020B0604020202020204" pitchFamily="34" charset="0"/>
                          <a:cs typeface="Arial" panose="020B0604020202020204" pitchFamily="34" charset="0"/>
                        </a:rPr>
                        <a:t>JUMLAH PERKHIDMATAN ICT</a:t>
                      </a:r>
                    </a:p>
                  </a:txBody>
                  <a:tcPr marL="51435" marR="51435" marT="0" marB="0"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ms-MY" sz="1600" b="1" kern="1200" noProof="0">
                          <a:latin typeface="Arial" panose="020B0604020202020204" pitchFamily="34" charset="0"/>
                          <a:cs typeface="Arial" panose="020B0604020202020204" pitchFamily="34" charset="0"/>
                        </a:rPr>
                        <a:t>XXX,XXX.XX</a:t>
                      </a:r>
                      <a:endParaRPr lang="ms-MY" sz="1600" b="1" kern="1200" noProof="0">
                        <a:solidFill>
                          <a:schemeClr val="dk1"/>
                        </a:solidFill>
                        <a:latin typeface="Arial" panose="020B0604020202020204" pitchFamily="34" charset="0"/>
                        <a:ea typeface="+mn-ea"/>
                        <a:cs typeface="Arial" panose="020B0604020202020204" pitchFamily="34" charset="0"/>
                      </a:endParaRPr>
                    </a:p>
                  </a:txBody>
                  <a:tcPr marL="51435" marR="51435"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ms-MY" sz="1600" b="1" kern="1200" noProof="0" dirty="0">
                        <a:solidFill>
                          <a:schemeClr val="dk1"/>
                        </a:solidFill>
                        <a:latin typeface="Arial" panose="020B0604020202020204" pitchFamily="34" charset="0"/>
                        <a:ea typeface="+mn-ea"/>
                        <a:cs typeface="Arial" panose="020B0604020202020204" pitchFamily="34" charset="0"/>
                      </a:endParaRPr>
                    </a:p>
                  </a:txBody>
                  <a:tcPr marL="51435" marR="51435" marT="0" marB="0" anchor="ctr"/>
                </a:tc>
                <a:extLst>
                  <a:ext uri="{0D108BD9-81ED-4DB2-BD59-A6C34878D82A}">
                    <a16:rowId xmlns:a16="http://schemas.microsoft.com/office/drawing/2014/main" val="10004"/>
                  </a:ext>
                </a:extLst>
              </a:tr>
            </a:tbl>
          </a:graphicData>
        </a:graphic>
      </p:graphicFrame>
      <p:sp>
        <p:nvSpPr>
          <p:cNvPr id="10" name="TextBox 9"/>
          <p:cNvSpPr txBox="1">
            <a:spLocks noChangeArrowheads="1"/>
          </p:cNvSpPr>
          <p:nvPr/>
        </p:nvSpPr>
        <p:spPr bwMode="auto">
          <a:xfrm>
            <a:off x="783754" y="690995"/>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6" name="TextBox 5"/>
          <p:cNvSpPr txBox="1"/>
          <p:nvPr/>
        </p:nvSpPr>
        <p:spPr>
          <a:xfrm>
            <a:off x="644727" y="5799857"/>
            <a:ext cx="10644027" cy="892552"/>
          </a:xfrm>
          <a:prstGeom prst="rect">
            <a:avLst/>
          </a:prstGeom>
          <a:noFill/>
        </p:spPr>
        <p:txBody>
          <a:bodyPr wrap="square" rtlCol="0">
            <a:spAutoFit/>
          </a:bodyPr>
          <a:lstStyle/>
          <a:p>
            <a:r>
              <a:rPr lang="ms-MY" sz="1300" b="1" dirty="0">
                <a:latin typeface="Arial" panose="020B0604020202020204" pitchFamily="34" charset="0"/>
                <a:cs typeface="Arial" panose="020B0604020202020204" pitchFamily="34" charset="0"/>
              </a:rPr>
              <a:t>Nota:</a:t>
            </a:r>
            <a:r>
              <a:rPr lang="ms-MY" sz="1300" dirty="0">
                <a:latin typeface="Arial" panose="020B0604020202020204" pitchFamily="34" charset="0"/>
                <a:cs typeface="Arial" panose="020B0604020202020204" pitchFamily="34" charset="0"/>
              </a:rPr>
              <a:t> </a:t>
            </a:r>
          </a:p>
          <a:p>
            <a:pPr marL="342900" indent="-342900">
              <a:buAutoNum type="arabicPeriod"/>
            </a:pPr>
            <a:r>
              <a:rPr lang="ms-MY" sz="1300" dirty="0">
                <a:latin typeface="Arial" panose="020B0604020202020204" pitchFamily="34" charset="0"/>
                <a:cs typeface="Arial" panose="020B0604020202020204" pitchFamily="34" charset="0"/>
              </a:rPr>
              <a:t>Sekiranya perkhidmatan berdasarkan kepada kerja dan aktiviti, perlu menggunakan format ini</a:t>
            </a:r>
          </a:p>
          <a:p>
            <a:pPr marL="342900" indent="-342900">
              <a:buAutoNum type="arabicPeriod"/>
            </a:pPr>
            <a:r>
              <a:rPr lang="ms-MY" sz="1300" dirty="0">
                <a:latin typeface="Arial" panose="020B0604020202020204" pitchFamily="34" charset="0"/>
                <a:cs typeface="Arial" panose="020B0604020202020204" pitchFamily="34" charset="0"/>
              </a:rPr>
              <a:t>Sekiranya harga dalam 1 lot, perlu menyenaraikan perincian aktiviti utama yang dilaksanakan</a:t>
            </a:r>
          </a:p>
          <a:p>
            <a:pPr marL="342900" indent="-342900">
              <a:buAutoNum type="arabicPeriod"/>
            </a:pPr>
            <a:endParaRPr lang="en-MY" sz="1300" dirty="0">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DEBB0135-B1BB-4214-8126-C2C69297A6A2}"/>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(E) PERKHIDMATAN ICT</a:t>
            </a:r>
          </a:p>
        </p:txBody>
      </p:sp>
      <p:sp>
        <p:nvSpPr>
          <p:cNvPr id="7" name="Slide Number Placeholder 2">
            <a:extLst>
              <a:ext uri="{FF2B5EF4-FFF2-40B4-BE49-F238E27FC236}">
                <a16:creationId xmlns:a16="http://schemas.microsoft.com/office/drawing/2014/main" id="{5498733F-717E-469F-A25B-D32AF9B8B898}"/>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107</a:t>
            </a:fld>
            <a:endParaRPr lang="ms-MY">
              <a:solidFill>
                <a:prstClr val="black">
                  <a:tint val="75000"/>
                </a:prstClr>
              </a:solidFill>
            </a:endParaRPr>
          </a:p>
        </p:txBody>
      </p:sp>
    </p:spTree>
    <p:extLst>
      <p:ext uri="{BB962C8B-B14F-4D97-AF65-F5344CB8AC3E}">
        <p14:creationId xmlns:p14="http://schemas.microsoft.com/office/powerpoint/2010/main" val="133354080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075456712"/>
              </p:ext>
            </p:extLst>
          </p:nvPr>
        </p:nvGraphicFramePr>
        <p:xfrm>
          <a:off x="642581" y="1423124"/>
          <a:ext cx="10844466" cy="3353146"/>
        </p:xfrm>
        <a:graphic>
          <a:graphicData uri="http://schemas.openxmlformats.org/drawingml/2006/table">
            <a:tbl>
              <a:tblPr firstRow="1" firstCol="1" bandRow="1">
                <a:tableStyleId>{5940675A-B579-460E-94D1-54222C63F5DA}</a:tableStyleId>
              </a:tblPr>
              <a:tblGrid>
                <a:gridCol w="548232">
                  <a:extLst>
                    <a:ext uri="{9D8B030D-6E8A-4147-A177-3AD203B41FA5}">
                      <a16:colId xmlns:a16="http://schemas.microsoft.com/office/drawing/2014/main" val="20000"/>
                    </a:ext>
                  </a:extLst>
                </a:gridCol>
                <a:gridCol w="2268163">
                  <a:extLst>
                    <a:ext uri="{9D8B030D-6E8A-4147-A177-3AD203B41FA5}">
                      <a16:colId xmlns:a16="http://schemas.microsoft.com/office/drawing/2014/main" val="20001"/>
                    </a:ext>
                  </a:extLst>
                </a:gridCol>
                <a:gridCol w="1536498">
                  <a:extLst>
                    <a:ext uri="{9D8B030D-6E8A-4147-A177-3AD203B41FA5}">
                      <a16:colId xmlns:a16="http://schemas.microsoft.com/office/drawing/2014/main" val="20002"/>
                    </a:ext>
                  </a:extLst>
                </a:gridCol>
                <a:gridCol w="1538778">
                  <a:extLst>
                    <a:ext uri="{9D8B030D-6E8A-4147-A177-3AD203B41FA5}">
                      <a16:colId xmlns:a16="http://schemas.microsoft.com/office/drawing/2014/main" val="20003"/>
                    </a:ext>
                  </a:extLst>
                </a:gridCol>
                <a:gridCol w="1733465">
                  <a:extLst>
                    <a:ext uri="{9D8B030D-6E8A-4147-A177-3AD203B41FA5}">
                      <a16:colId xmlns:a16="http://schemas.microsoft.com/office/drawing/2014/main" val="20005"/>
                    </a:ext>
                  </a:extLst>
                </a:gridCol>
                <a:gridCol w="1609665">
                  <a:extLst>
                    <a:ext uri="{9D8B030D-6E8A-4147-A177-3AD203B41FA5}">
                      <a16:colId xmlns:a16="http://schemas.microsoft.com/office/drawing/2014/main" val="20006"/>
                    </a:ext>
                  </a:extLst>
                </a:gridCol>
                <a:gridCol w="1609665">
                  <a:extLst>
                    <a:ext uri="{9D8B030D-6E8A-4147-A177-3AD203B41FA5}">
                      <a16:colId xmlns:a16="http://schemas.microsoft.com/office/drawing/2014/main" val="691171336"/>
                    </a:ext>
                  </a:extLst>
                </a:gridCol>
              </a:tblGrid>
              <a:tr h="792088">
                <a:tc>
                  <a:txBody>
                    <a:bodyPr/>
                    <a:lstStyle/>
                    <a:p>
                      <a:pPr marL="90170" algn="l">
                        <a:lnSpc>
                          <a:spcPct val="100000"/>
                        </a:lnSpc>
                        <a:spcAft>
                          <a:spcPts val="0"/>
                        </a:spcAft>
                      </a:pPr>
                      <a:r>
                        <a:rPr lang="ms-MY" sz="1600" b="1" noProof="0">
                          <a:effectLst/>
                          <a:latin typeface="Arial" panose="020B0604020202020204" pitchFamily="34" charset="0"/>
                          <a:cs typeface="Arial" panose="020B0604020202020204" pitchFamily="34" charset="0"/>
                        </a:rPr>
                        <a:t>BIL.</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PERKARA</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BILANGAN</a:t>
                      </a:r>
                      <a:r>
                        <a:rPr lang="ms-MY" sz="1600" b="1" baseline="0" noProof="0">
                          <a:effectLst/>
                          <a:latin typeface="Arial" panose="020B0604020202020204" pitchFamily="34" charset="0"/>
                          <a:cs typeface="Arial" panose="020B0604020202020204" pitchFamily="34" charset="0"/>
                        </a:rPr>
                        <a:t> </a:t>
                      </a:r>
                      <a:r>
                        <a:rPr lang="ms-MY" sz="1600" b="1" noProof="0">
                          <a:effectLst/>
                          <a:latin typeface="Arial" panose="020B0604020202020204" pitchFamily="34" charset="0"/>
                          <a:cs typeface="Arial" panose="020B0604020202020204" pitchFamily="34" charset="0"/>
                        </a:rPr>
                        <a:t>PESERTA </a:t>
                      </a:r>
                      <a:r>
                        <a:rPr lang="ms-MY" sz="1600" b="1" baseline="0" noProof="0">
                          <a:effectLst/>
                          <a:latin typeface="Arial" panose="020B0604020202020204" pitchFamily="34" charset="0"/>
                          <a:cs typeface="Arial" panose="020B0604020202020204" pitchFamily="34" charset="0"/>
                        </a:rPr>
                        <a:t> (PER </a:t>
                      </a:r>
                      <a:r>
                        <a:rPr lang="ms-MY" sz="1600" b="1" noProof="0">
                          <a:effectLst/>
                          <a:latin typeface="Arial" panose="020B0604020202020204" pitchFamily="34" charset="0"/>
                          <a:cs typeface="Arial" panose="020B0604020202020204" pitchFamily="34" charset="0"/>
                        </a:rPr>
                        <a:t>SESI)</a:t>
                      </a:r>
                    </a:p>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(a)</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TEMPOH (HARI)</a:t>
                      </a:r>
                    </a:p>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(PER SESI)</a:t>
                      </a:r>
                    </a:p>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(b)</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HARGA </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PER PAX</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(RM)</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(c)</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(RM)</a:t>
                      </a:r>
                    </a:p>
                    <a:p>
                      <a:pPr algn="ctr">
                        <a:lnSpc>
                          <a:spcPct val="100000"/>
                        </a:lnSpc>
                        <a:spcAft>
                          <a:spcPts val="0"/>
                        </a:spcAft>
                      </a:pPr>
                      <a:r>
                        <a:rPr lang="ms-MY" sz="1600" b="1" baseline="0" noProof="0">
                          <a:effectLst/>
                          <a:latin typeface="Arial" panose="020B0604020202020204" pitchFamily="34" charset="0"/>
                          <a:cs typeface="Arial" panose="020B0604020202020204" pitchFamily="34" charset="0"/>
                        </a:rPr>
                        <a:t>d = a * c</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l">
                        <a:lnSpc>
                          <a:spcPct val="100000"/>
                        </a:lnSpc>
                        <a:spcAft>
                          <a:spcPts val="0"/>
                        </a:spcAft>
                      </a:pPr>
                      <a:r>
                        <a:rPr lang="ms-MY" sz="1600" b="1" noProof="0">
                          <a:effectLst/>
                          <a:latin typeface="Arial" panose="020B0604020202020204" pitchFamily="34" charset="0"/>
                          <a:cs typeface="Arial" panose="020B0604020202020204" pitchFamily="34" charset="0"/>
                        </a:rPr>
                        <a:t>CATATAN</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0"/>
                  </a:ext>
                </a:extLst>
              </a:tr>
              <a:tr h="286097">
                <a:tc gridSpan="6">
                  <a:txBody>
                    <a:bodyPr/>
                    <a:lstStyle/>
                    <a:p>
                      <a:pPr algn="l" fontAlgn="ctr">
                        <a:lnSpc>
                          <a:spcPts val="1570"/>
                        </a:lnSpc>
                        <a:spcAft>
                          <a:spcPts val="0"/>
                        </a:spcAft>
                      </a:pPr>
                      <a:r>
                        <a:rPr lang="ms-MY" sz="1600" b="1" kern="1200" noProof="0">
                          <a:effectLst/>
                          <a:latin typeface="Arial" panose="020B0604020202020204" pitchFamily="34" charset="0"/>
                          <a:cs typeface="Arial" panose="020B0604020202020204" pitchFamily="34" charset="0"/>
                        </a:rPr>
                        <a:t>(2b(i)) LATIHAN</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hMerge="1">
                  <a:txBody>
                    <a:bodyPr/>
                    <a:lstStyle/>
                    <a:p>
                      <a:endParaRPr lang="ms-MY"/>
                    </a:p>
                  </a:txBody>
                  <a:tcPr/>
                </a:tc>
                <a:tc hMerge="1">
                  <a:txBody>
                    <a:bodyPr/>
                    <a:lstStyle/>
                    <a:p>
                      <a:endParaRPr lang="ms-MY"/>
                    </a:p>
                  </a:txBody>
                  <a:tcPr/>
                </a:tc>
                <a:tc hMerge="1">
                  <a:txBody>
                    <a:bodyPr/>
                    <a:lstStyle/>
                    <a:p>
                      <a:endParaRPr lang="ms-MY"/>
                    </a:p>
                  </a:txBody>
                  <a:tcPr/>
                </a:tc>
                <a:tc hMerge="1">
                  <a:txBody>
                    <a:bodyPr/>
                    <a:lstStyle/>
                    <a:p>
                      <a:endParaRPr lang="ms-MY"/>
                    </a:p>
                  </a:txBody>
                  <a:tcPr/>
                </a:tc>
                <a:tc hMerge="1">
                  <a:txBody>
                    <a:bodyPr/>
                    <a:lstStyle/>
                    <a:p>
                      <a:endParaRPr lang="ms-MY"/>
                    </a:p>
                  </a:txBody>
                  <a:tcPr/>
                </a:tc>
                <a:tc>
                  <a:txBody>
                    <a:bodyPr/>
                    <a:lstStyle/>
                    <a:p>
                      <a:pPr algn="l" fontAlgn="ctr">
                        <a:lnSpc>
                          <a:spcPts val="1570"/>
                        </a:lnSpc>
                        <a:spcAft>
                          <a:spcPts val="0"/>
                        </a:spcAft>
                      </a:pP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1"/>
                  </a:ext>
                </a:extLst>
              </a:tr>
              <a:tr h="253363">
                <a:tc>
                  <a:txBody>
                    <a:bodyPr/>
                    <a:lstStyle/>
                    <a:p>
                      <a:pPr algn="ctr" fontAlgn="ctr">
                        <a:lnSpc>
                          <a:spcPts val="1570"/>
                        </a:lnSpc>
                        <a:spcAft>
                          <a:spcPts val="0"/>
                        </a:spcAft>
                      </a:pPr>
                      <a:r>
                        <a:rPr lang="ms-MY" sz="1600" kern="1200" noProof="0">
                          <a:effectLst/>
                          <a:latin typeface="Arial" panose="020B0604020202020204" pitchFamily="34" charset="0"/>
                          <a:cs typeface="Arial" panose="020B0604020202020204" pitchFamily="34" charset="0"/>
                        </a:rPr>
                        <a:t>1.</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marL="0" marR="0" lvl="0" indent="0" algn="l" defTabSz="914400" rtl="0" eaLnBrk="1" fontAlgn="ctr" latinLnBrk="0" hangingPunct="1">
                        <a:lnSpc>
                          <a:spcPts val="1570"/>
                        </a:lnSpc>
                        <a:spcBef>
                          <a:spcPts val="0"/>
                        </a:spcBef>
                        <a:spcAft>
                          <a:spcPts val="0"/>
                        </a:spcAft>
                        <a:buClrTx/>
                        <a:buSzTx/>
                        <a:buFontTx/>
                        <a:buNone/>
                        <a:tabLst/>
                        <a:defRPr/>
                      </a:pPr>
                      <a:endParaRPr lang="ms-MY" sz="1600" b="0" i="0" u="none" strike="noStrike" noProof="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a:r>
                        <a:rPr lang="ms-MY" sz="1600" noProof="0">
                          <a:latin typeface="Arial" panose="020B0604020202020204" pitchFamily="34" charset="0"/>
                          <a:cs typeface="Arial" panose="020B0604020202020204" pitchFamily="34" charset="0"/>
                        </a:rPr>
                        <a:t>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ms-MY" sz="1600" u="none" strike="noStrike" kern="1200" cap="none" spc="0" normalizeH="0" baseline="0" noProof="0">
                          <a:ln>
                            <a:noFill/>
                          </a:ln>
                          <a:effectLst/>
                          <a:uLnTx/>
                          <a:uFillTx/>
                          <a:latin typeface="Arial" panose="020B0604020202020204" pitchFamily="34" charset="0"/>
                          <a:cs typeface="Arial" panose="020B0604020202020204" pitchFamily="34" charset="0"/>
                        </a:rPr>
                        <a:t>XXX,XXX.XX</a:t>
                      </a:r>
                      <a:endParaRPr kumimoji="0" lang="ms-MY"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algn="l" rtl="0" fontAlgn="ctr"/>
                      <a:r>
                        <a:rPr lang="ms-MY" sz="1600" u="none" strike="noStrike" noProof="0">
                          <a:solidFill>
                            <a:schemeClr val="tx1"/>
                          </a:solidFill>
                          <a:effectLst/>
                          <a:latin typeface="Arial" panose="020B0604020202020204" pitchFamily="34" charset="0"/>
                          <a:cs typeface="Arial" panose="020B0604020202020204" pitchFamily="34" charset="0"/>
                        </a:rPr>
                        <a:t>Nyatakan</a:t>
                      </a:r>
                      <a:r>
                        <a:rPr lang="ms-MY" sz="1600" u="none" strike="noStrike" baseline="0" noProof="0">
                          <a:solidFill>
                            <a:schemeClr val="tx1"/>
                          </a:solidFill>
                          <a:effectLst/>
                          <a:latin typeface="Arial" panose="020B0604020202020204" pitchFamily="34" charset="0"/>
                          <a:cs typeface="Arial" panose="020B0604020202020204" pitchFamily="34" charset="0"/>
                        </a:rPr>
                        <a:t> bilangan hari bagi setiap sesi</a:t>
                      </a:r>
                      <a:endParaRPr lang="ms-MY" sz="1600" b="0" i="0" u="none" strike="noStrike" noProof="0">
                        <a:solidFill>
                          <a:schemeClr val="tx1"/>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10002"/>
                  </a:ext>
                </a:extLst>
              </a:tr>
              <a:tr h="269018">
                <a:tc>
                  <a:txBody>
                    <a:bodyPr/>
                    <a:lstStyle/>
                    <a:p>
                      <a:pPr algn="ctr" fontAlgn="ctr">
                        <a:lnSpc>
                          <a:spcPts val="1570"/>
                        </a:lnSpc>
                        <a:spcAft>
                          <a:spcPts val="0"/>
                        </a:spcAft>
                      </a:pPr>
                      <a:r>
                        <a:rPr lang="ms-MY" sz="1600" kern="1200" noProof="0">
                          <a:effectLst/>
                          <a:latin typeface="Arial" panose="020B0604020202020204" pitchFamily="34" charset="0"/>
                          <a:cs typeface="Arial" panose="020B0604020202020204" pitchFamily="34" charset="0"/>
                        </a:rPr>
                        <a:t>2.</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l" rtl="0" fontAlgn="ctr"/>
                      <a:endParaRPr lang="ms-MY" sz="1600" b="0" i="1"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tc>
                <a:tc>
                  <a:txBody>
                    <a:bodyPr/>
                    <a:lstStyle/>
                    <a:p>
                      <a:pPr algn="ctr"/>
                      <a:r>
                        <a:rPr lang="ms-MY" sz="1600" noProof="0">
                          <a:latin typeface="Arial" panose="020B0604020202020204" pitchFamily="34" charset="0"/>
                          <a:cs typeface="Arial" panose="020B0604020202020204" pitchFamily="34" charset="0"/>
                        </a:rPr>
                        <a:t>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ms-MY" sz="1600" u="none" strike="noStrike" kern="1200" cap="none" spc="0" normalizeH="0" baseline="0" noProof="0">
                          <a:ln>
                            <a:noFill/>
                          </a:ln>
                          <a:effectLst/>
                          <a:uLnTx/>
                          <a:uFillTx/>
                          <a:latin typeface="Arial" panose="020B0604020202020204" pitchFamily="34" charset="0"/>
                          <a:cs typeface="Arial" panose="020B0604020202020204" pitchFamily="34" charset="0"/>
                        </a:rPr>
                        <a:t>XXX,XXX.XX</a:t>
                      </a:r>
                      <a:endParaRPr kumimoji="0" lang="ms-MY"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algn="l" rtl="0" fontAlgn="ctr"/>
                      <a:endParaRPr lang="ms-MY" sz="16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3"/>
                  </a:ext>
                </a:extLst>
              </a:tr>
              <a:tr h="258768">
                <a:tc>
                  <a:txBody>
                    <a:bodyPr/>
                    <a:lstStyle/>
                    <a:p>
                      <a:pPr algn="ctr" fontAlgn="ctr">
                        <a:lnSpc>
                          <a:spcPts val="1570"/>
                        </a:lnSpc>
                        <a:spcAft>
                          <a:spcPts val="0"/>
                        </a:spcAft>
                      </a:pPr>
                      <a:r>
                        <a:rPr lang="ms-MY" sz="1600" kern="1200" noProof="0">
                          <a:effectLst/>
                          <a:latin typeface="Arial" panose="020B0604020202020204" pitchFamily="34" charset="0"/>
                          <a:cs typeface="Arial" panose="020B0604020202020204" pitchFamily="34" charset="0"/>
                        </a:rPr>
                        <a:t>3.</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l" rtl="0" fontAlgn="ctr"/>
                      <a:endParaRPr lang="ms-MY" sz="16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tc>
                <a:tc>
                  <a:txBody>
                    <a:bodyPr/>
                    <a:lstStyle/>
                    <a:p>
                      <a:pPr algn="ctr"/>
                      <a:r>
                        <a:rPr lang="ms-MY" sz="1600" noProof="0">
                          <a:latin typeface="Arial" panose="020B0604020202020204" pitchFamily="34" charset="0"/>
                          <a:cs typeface="Arial" panose="020B0604020202020204" pitchFamily="34" charset="0"/>
                        </a:rPr>
                        <a:t>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ms-MY" sz="1600" u="none" strike="noStrike" kern="1200" cap="none" spc="0" normalizeH="0" baseline="0" noProof="0">
                          <a:ln>
                            <a:noFill/>
                          </a:ln>
                          <a:effectLst/>
                          <a:uLnTx/>
                          <a:uFillTx/>
                          <a:latin typeface="Arial" panose="020B0604020202020204" pitchFamily="34" charset="0"/>
                          <a:cs typeface="Arial" panose="020B0604020202020204" pitchFamily="34" charset="0"/>
                        </a:rPr>
                        <a:t>XXX,XXX.XX</a:t>
                      </a:r>
                      <a:endParaRPr kumimoji="0" lang="ms-MY"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endParaRPr lang="ms-MY" sz="16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4"/>
                  </a:ext>
                </a:extLst>
              </a:tr>
              <a:tr h="269018">
                <a:tc>
                  <a:txBody>
                    <a:bodyPr/>
                    <a:lstStyle/>
                    <a:p>
                      <a:pPr algn="ctr" fontAlgn="ctr">
                        <a:lnSpc>
                          <a:spcPts val="1570"/>
                        </a:lnSpc>
                        <a:spcAft>
                          <a:spcPts val="0"/>
                        </a:spcAft>
                      </a:pPr>
                      <a:r>
                        <a:rPr lang="ms-MY" sz="1600" kern="1200" noProof="0">
                          <a:effectLst/>
                          <a:latin typeface="Arial" panose="020B0604020202020204" pitchFamily="34" charset="0"/>
                          <a:cs typeface="Arial" panose="020B0604020202020204" pitchFamily="34" charset="0"/>
                        </a:rPr>
                        <a:t>4.</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l" rtl="0" fontAlgn="ctr"/>
                      <a:endParaRPr lang="ms-MY" sz="1600" b="0" i="1"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tc>
                <a:tc>
                  <a:txBody>
                    <a:bodyPr/>
                    <a:lstStyle/>
                    <a:p>
                      <a:pPr algn="ctr"/>
                      <a:r>
                        <a:rPr lang="ms-MY" sz="1600" noProof="0">
                          <a:latin typeface="Arial" panose="020B0604020202020204" pitchFamily="34" charset="0"/>
                          <a:cs typeface="Arial" panose="020B0604020202020204" pitchFamily="34" charset="0"/>
                        </a:rPr>
                        <a:t>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ms-MY" sz="1600" u="none" strike="noStrike" kern="1200" cap="none" spc="0" normalizeH="0" baseline="0" noProof="0">
                          <a:ln>
                            <a:noFill/>
                          </a:ln>
                          <a:effectLst/>
                          <a:uLnTx/>
                          <a:uFillTx/>
                          <a:latin typeface="Arial" panose="020B0604020202020204" pitchFamily="34" charset="0"/>
                          <a:cs typeface="Arial" panose="020B0604020202020204" pitchFamily="34" charset="0"/>
                        </a:rPr>
                        <a:t>XXX,XXX.XX</a:t>
                      </a:r>
                      <a:endParaRPr kumimoji="0" lang="ms-MY"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algn="l" rtl="0" fontAlgn="ctr"/>
                      <a:endParaRPr lang="ms-MY" sz="16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5"/>
                  </a:ext>
                </a:extLst>
              </a:tr>
              <a:tr h="269018">
                <a:tc gridSpan="5">
                  <a:txBody>
                    <a:bodyPr/>
                    <a:lstStyle/>
                    <a:p>
                      <a:pPr algn="r"/>
                      <a:r>
                        <a:rPr lang="ms-MY" sz="1600" b="1" noProof="0">
                          <a:latin typeface="Arial" panose="020B0604020202020204" pitchFamily="34" charset="0"/>
                          <a:cs typeface="Arial" panose="020B0604020202020204" pitchFamily="34" charset="0"/>
                        </a:rPr>
                        <a:t>JUMLAH</a:t>
                      </a:r>
                    </a:p>
                  </a:txBody>
                  <a:tcPr marL="9523" marR="9523" marT="9524" marB="0" anchor="ctr"/>
                </a:tc>
                <a:tc hMerge="1">
                  <a:txBody>
                    <a:bodyPr/>
                    <a:lstStyle/>
                    <a:p>
                      <a:pPr algn="r"/>
                      <a:r>
                        <a:rPr lang="ms-MY" sz="1600" b="1" dirty="0">
                          <a:latin typeface="Arial" panose="020B0604020202020204" pitchFamily="34" charset="0"/>
                          <a:cs typeface="Arial" panose="020B0604020202020204" pitchFamily="34" charset="0"/>
                        </a:rPr>
                        <a:t>JUMLAH</a:t>
                      </a:r>
                    </a:p>
                  </a:txBody>
                  <a:tcPr marL="9523" marR="9523" marT="9524" marB="0" anchor="ctr"/>
                </a:tc>
                <a:tc hMerge="1">
                  <a:txBody>
                    <a:bodyPr/>
                    <a:lstStyle/>
                    <a:p>
                      <a:pPr algn="l"/>
                      <a:endParaRPr lang="ms-MY" sz="1400" dirty="0"/>
                    </a:p>
                  </a:txBody>
                  <a:tcPr marL="9523" marR="9523" marT="9525" marB="0" anchor="ctr"/>
                </a:tc>
                <a:tc hMerge="1">
                  <a:txBody>
                    <a:bodyPr/>
                    <a:lstStyle/>
                    <a:p>
                      <a:pPr algn="l"/>
                      <a:endParaRPr lang="ms-MY" sz="1400" dirty="0"/>
                    </a:p>
                  </a:txBody>
                  <a:tcPr/>
                </a:tc>
                <a:tc h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ms-MY" sz="1600" b="1" u="none" strike="noStrike" kern="1200" cap="none" spc="0" normalizeH="0" baseline="0" noProof="0">
                          <a:ln>
                            <a:noFill/>
                          </a:ln>
                          <a:effectLst/>
                          <a:uLnTx/>
                          <a:uFillTx/>
                          <a:latin typeface="Arial" panose="020B0604020202020204" pitchFamily="34" charset="0"/>
                          <a:cs typeface="Arial" panose="020B0604020202020204" pitchFamily="34" charset="0"/>
                        </a:rPr>
                        <a:t>XXX,XXX.XX</a:t>
                      </a:r>
                      <a:endParaRPr kumimoji="0" lang="ms-MY" sz="16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ms-MY" sz="16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864110152"/>
                  </a:ext>
                </a:extLst>
              </a:tr>
            </a:tbl>
          </a:graphicData>
        </a:graphic>
      </p:graphicFrame>
      <p:sp>
        <p:nvSpPr>
          <p:cNvPr id="9" name="TextBox 8"/>
          <p:cNvSpPr txBox="1"/>
          <p:nvPr/>
        </p:nvSpPr>
        <p:spPr>
          <a:xfrm>
            <a:off x="783754" y="5589057"/>
            <a:ext cx="10789920" cy="492443"/>
          </a:xfrm>
          <a:prstGeom prst="rect">
            <a:avLst/>
          </a:prstGeom>
          <a:noFill/>
        </p:spPr>
        <p:txBody>
          <a:bodyPr wrap="square" rtlCol="0">
            <a:spAutoFit/>
          </a:bodyPr>
          <a:lstStyle/>
          <a:p>
            <a:r>
              <a:rPr lang="ms-MY" sz="1300" b="1" dirty="0">
                <a:latin typeface="Arial" panose="020B0604020202020204" pitchFamily="34" charset="0"/>
                <a:cs typeface="Arial" panose="020B0604020202020204" pitchFamily="34" charset="0"/>
              </a:rPr>
              <a:t>Nota:</a:t>
            </a:r>
          </a:p>
          <a:p>
            <a:r>
              <a:rPr lang="ms-MY" sz="1300" dirty="0">
                <a:latin typeface="Arial" panose="020B0604020202020204" pitchFamily="34" charset="0"/>
                <a:cs typeface="Arial" panose="020B0604020202020204" pitchFamily="34" charset="0"/>
              </a:rPr>
              <a:t>Sila gunakan format ini jika latihan melibatkan persijilan atau dikira secara per pax </a:t>
            </a:r>
          </a:p>
        </p:txBody>
      </p:sp>
      <p:sp>
        <p:nvSpPr>
          <p:cNvPr id="11" name="TextBox 10"/>
          <p:cNvSpPr txBox="1">
            <a:spLocks noChangeArrowheads="1"/>
          </p:cNvSpPr>
          <p:nvPr/>
        </p:nvSpPr>
        <p:spPr bwMode="auto">
          <a:xfrm>
            <a:off x="783754" y="908720"/>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7" name="Text Placeholder 10"/>
          <p:cNvSpPr txBox="1">
            <a:spLocks/>
          </p:cNvSpPr>
          <p:nvPr/>
        </p:nvSpPr>
        <p:spPr>
          <a:xfrm>
            <a:off x="941769" y="419129"/>
            <a:ext cx="10545278" cy="73519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solidFill>
                  <a:srgbClr val="000000"/>
                </a:solidFill>
                <a:latin typeface="Arial" panose="020B0604020202020204" pitchFamily="34" charset="0"/>
                <a:ea typeface="MS PGothic" panose="020B0600070205080204" pitchFamily="34" charset="-128"/>
              </a:rPr>
              <a:t>- </a:t>
            </a:r>
            <a:r>
              <a:rPr lang="fi-FI" sz="2400" b="1" dirty="0">
                <a:solidFill>
                  <a:srgbClr val="000000"/>
                </a:solidFill>
                <a:latin typeface="Arial" panose="020B0604020202020204" pitchFamily="34" charset="0"/>
                <a:ea typeface="MS PGothic" panose="020B0600070205080204" pitchFamily="34" charset="-128"/>
              </a:rPr>
              <a:t>KOS LATIHAN</a:t>
            </a:r>
            <a:endParaRPr lang="ms-MY" sz="2400" b="1" dirty="0">
              <a:latin typeface="Arial" pitchFamily="34" charset="0"/>
              <a:ea typeface="ＭＳ Ｐゴシック" pitchFamily="34" charset="-128"/>
              <a:cs typeface="Arial" pitchFamily="34" charset="0"/>
            </a:endParaRPr>
          </a:p>
        </p:txBody>
      </p:sp>
      <p:sp>
        <p:nvSpPr>
          <p:cNvPr id="8" name="Text Placeholder 10">
            <a:extLst>
              <a:ext uri="{FF2B5EF4-FFF2-40B4-BE49-F238E27FC236}">
                <a16:creationId xmlns:a16="http://schemas.microsoft.com/office/drawing/2014/main" id="{2A6FF01B-F632-4812-B606-6EBF9ADA5735}"/>
              </a:ext>
            </a:extLst>
          </p:cNvPr>
          <p:cNvSpPr txBox="1">
            <a:spLocks/>
          </p:cNvSpPr>
          <p:nvPr/>
        </p:nvSpPr>
        <p:spPr>
          <a:xfrm>
            <a:off x="340435" y="72239"/>
            <a:ext cx="10545278" cy="494996"/>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(E) </a:t>
            </a:r>
            <a:r>
              <a:rPr lang="en-US" sz="2800" b="1" dirty="0">
                <a:solidFill>
                  <a:srgbClr val="000000"/>
                </a:solidFill>
                <a:latin typeface="Arial" panose="020B0604020202020204" pitchFamily="34" charset="0"/>
                <a:ea typeface="MS PGothic" panose="020B0600070205080204" pitchFamily="34" charset="-128"/>
              </a:rPr>
              <a:t>PERKHIDMATAN ICT</a:t>
            </a:r>
            <a:endParaRPr lang="ms-MY" sz="2800" b="1" dirty="0">
              <a:latin typeface="Arial" pitchFamily="34" charset="0"/>
              <a:ea typeface="ＭＳ Ｐゴシック" pitchFamily="34" charset="-128"/>
              <a:cs typeface="Arial" pitchFamily="34" charset="0"/>
            </a:endParaRPr>
          </a:p>
        </p:txBody>
      </p:sp>
      <p:sp>
        <p:nvSpPr>
          <p:cNvPr id="10" name="Slide Number Placeholder 2">
            <a:extLst>
              <a:ext uri="{FF2B5EF4-FFF2-40B4-BE49-F238E27FC236}">
                <a16:creationId xmlns:a16="http://schemas.microsoft.com/office/drawing/2014/main" id="{02CBE051-7C90-484C-88C5-9830358E4E2E}"/>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108</a:t>
            </a:fld>
            <a:endParaRPr lang="ms-MY">
              <a:solidFill>
                <a:prstClr val="black">
                  <a:tint val="75000"/>
                </a:prstClr>
              </a:solidFill>
            </a:endParaRPr>
          </a:p>
        </p:txBody>
      </p:sp>
    </p:spTree>
    <p:extLst>
      <p:ext uri="{BB962C8B-B14F-4D97-AF65-F5344CB8AC3E}">
        <p14:creationId xmlns:p14="http://schemas.microsoft.com/office/powerpoint/2010/main" val="259059142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4196067511"/>
              </p:ext>
            </p:extLst>
          </p:nvPr>
        </p:nvGraphicFramePr>
        <p:xfrm>
          <a:off x="542262" y="1540375"/>
          <a:ext cx="10951532" cy="2976767"/>
        </p:xfrm>
        <a:graphic>
          <a:graphicData uri="http://schemas.openxmlformats.org/drawingml/2006/table">
            <a:tbl>
              <a:tblPr firstRow="1" firstCol="1" bandRow="1">
                <a:tableStyleId>{5940675A-B579-460E-94D1-54222C63F5DA}</a:tableStyleId>
              </a:tblPr>
              <a:tblGrid>
                <a:gridCol w="564127">
                  <a:extLst>
                    <a:ext uri="{9D8B030D-6E8A-4147-A177-3AD203B41FA5}">
                      <a16:colId xmlns:a16="http://schemas.microsoft.com/office/drawing/2014/main" val="20000"/>
                    </a:ext>
                  </a:extLst>
                </a:gridCol>
                <a:gridCol w="2333930">
                  <a:extLst>
                    <a:ext uri="{9D8B030D-6E8A-4147-A177-3AD203B41FA5}">
                      <a16:colId xmlns:a16="http://schemas.microsoft.com/office/drawing/2014/main" val="20001"/>
                    </a:ext>
                  </a:extLst>
                </a:gridCol>
                <a:gridCol w="1581049">
                  <a:extLst>
                    <a:ext uri="{9D8B030D-6E8A-4147-A177-3AD203B41FA5}">
                      <a16:colId xmlns:a16="http://schemas.microsoft.com/office/drawing/2014/main" val="20002"/>
                    </a:ext>
                  </a:extLst>
                </a:gridCol>
                <a:gridCol w="1376025">
                  <a:extLst>
                    <a:ext uri="{9D8B030D-6E8A-4147-A177-3AD203B41FA5}">
                      <a16:colId xmlns:a16="http://schemas.microsoft.com/office/drawing/2014/main" val="20004"/>
                    </a:ext>
                  </a:extLst>
                </a:gridCol>
                <a:gridCol w="1783727">
                  <a:extLst>
                    <a:ext uri="{9D8B030D-6E8A-4147-A177-3AD203B41FA5}">
                      <a16:colId xmlns:a16="http://schemas.microsoft.com/office/drawing/2014/main" val="20005"/>
                    </a:ext>
                  </a:extLst>
                </a:gridCol>
                <a:gridCol w="1656337">
                  <a:extLst>
                    <a:ext uri="{9D8B030D-6E8A-4147-A177-3AD203B41FA5}">
                      <a16:colId xmlns:a16="http://schemas.microsoft.com/office/drawing/2014/main" val="20006"/>
                    </a:ext>
                  </a:extLst>
                </a:gridCol>
                <a:gridCol w="1656337">
                  <a:extLst>
                    <a:ext uri="{9D8B030D-6E8A-4147-A177-3AD203B41FA5}">
                      <a16:colId xmlns:a16="http://schemas.microsoft.com/office/drawing/2014/main" val="1730332795"/>
                    </a:ext>
                  </a:extLst>
                </a:gridCol>
              </a:tblGrid>
              <a:tr h="923671">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BILANGAN</a:t>
                      </a:r>
                      <a:r>
                        <a:rPr lang="ms-MY" sz="1600" b="1" baseline="0" dirty="0">
                          <a:effectLst/>
                          <a:latin typeface="Arial" panose="020B0604020202020204" pitchFamily="34" charset="0"/>
                          <a:cs typeface="Arial" panose="020B0604020202020204" pitchFamily="34" charset="0"/>
                        </a:rPr>
                        <a:t> </a:t>
                      </a:r>
                      <a:r>
                        <a:rPr lang="ms-MY" sz="1600" b="1" dirty="0">
                          <a:effectLst/>
                          <a:latin typeface="Arial" panose="020B0604020202020204" pitchFamily="34" charset="0"/>
                          <a:cs typeface="Arial" panose="020B0604020202020204" pitchFamily="34" charset="0"/>
                        </a:rPr>
                        <a:t>PESERTA </a:t>
                      </a:r>
                      <a:r>
                        <a:rPr lang="ms-MY" sz="1600" b="1" baseline="0" dirty="0">
                          <a:effectLst/>
                          <a:latin typeface="Arial" panose="020B0604020202020204" pitchFamily="34" charset="0"/>
                          <a:cs typeface="Arial" panose="020B0604020202020204" pitchFamily="34" charset="0"/>
                        </a:rPr>
                        <a:t> (PER </a:t>
                      </a:r>
                      <a:r>
                        <a:rPr lang="ms-MY" sz="1600" b="1" dirty="0">
                          <a:effectLst/>
                          <a:latin typeface="Arial" panose="020B0604020202020204" pitchFamily="34" charset="0"/>
                          <a:cs typeface="Arial" panose="020B0604020202020204" pitchFamily="34" charset="0"/>
                        </a:rPr>
                        <a:t>SESI)</a:t>
                      </a:r>
                    </a:p>
                    <a:p>
                      <a:pPr marL="26670" algn="ctr">
                        <a:lnSpc>
                          <a:spcPct val="100000"/>
                        </a:lnSpc>
                        <a:spcAft>
                          <a:spcPts val="0"/>
                        </a:spcAft>
                      </a:pPr>
                      <a:r>
                        <a:rPr lang="en-US" sz="1600" b="1" dirty="0">
                          <a:effectLst/>
                          <a:latin typeface="Arial" panose="020B0604020202020204" pitchFamily="34" charset="0"/>
                          <a:cs typeface="Arial" panose="020B0604020202020204" pitchFamily="34" charset="0"/>
                        </a:rPr>
                        <a:t>(a)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BILANGAN SESI</a:t>
                      </a:r>
                    </a:p>
                    <a:p>
                      <a:pPr marL="26670" algn="ctr">
                        <a:lnSpc>
                          <a:spcPct val="100000"/>
                        </a:lnSpc>
                        <a:spcAft>
                          <a:spcPts val="0"/>
                        </a:spcAft>
                      </a:pPr>
                      <a:r>
                        <a:rPr lang="en-US" sz="1600" b="1" dirty="0">
                          <a:effectLst/>
                          <a:latin typeface="Arial" panose="020B0604020202020204" pitchFamily="34" charset="0"/>
                          <a:cs typeface="Arial" panose="020B0604020202020204" pitchFamily="34" charset="0"/>
                        </a:rPr>
                        <a:t>(b)</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PER SESI</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p>
                    <a:p>
                      <a:pPr algn="ctr">
                        <a:lnSpc>
                          <a:spcPct val="100000"/>
                        </a:lnSpc>
                        <a:spcAft>
                          <a:spcPts val="0"/>
                        </a:spcAft>
                      </a:pPr>
                      <a:r>
                        <a:rPr lang="en-US" sz="1600" b="1" dirty="0">
                          <a:effectLst/>
                          <a:latin typeface="Arial" panose="020B0604020202020204" pitchFamily="34" charset="0"/>
                          <a:cs typeface="Arial" panose="020B0604020202020204" pitchFamily="34" charset="0"/>
                        </a:rPr>
                        <a:t>(c)</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p>
                    <a:p>
                      <a:pPr algn="ctr">
                        <a:lnSpc>
                          <a:spcPct val="100000"/>
                        </a:lnSpc>
                        <a:spcAft>
                          <a:spcPts val="0"/>
                        </a:spcAft>
                      </a:pPr>
                      <a:r>
                        <a:rPr lang="en-US" sz="1600" b="1" dirty="0">
                          <a:effectLst/>
                          <a:latin typeface="Arial" panose="020B0604020202020204" pitchFamily="34" charset="0"/>
                          <a:cs typeface="Arial" panose="020B0604020202020204" pitchFamily="34" charset="0"/>
                        </a:rPr>
                        <a:t>d = b * c</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0"/>
                  </a:ext>
                </a:extLst>
              </a:tr>
              <a:tr h="306223">
                <a:tc gridSpan="6">
                  <a:txBody>
                    <a:bodyPr/>
                    <a:lstStyle/>
                    <a:p>
                      <a:pPr algn="l" fontAlgn="ctr">
                        <a:lnSpc>
                          <a:spcPts val="1570"/>
                        </a:lnSpc>
                        <a:spcAft>
                          <a:spcPts val="0"/>
                        </a:spcAft>
                      </a:pPr>
                      <a:r>
                        <a:rPr lang="en-MY" sz="1600" b="1" kern="1200" dirty="0">
                          <a:effectLst/>
                          <a:latin typeface="Arial" panose="020B0604020202020204" pitchFamily="34" charset="0"/>
                          <a:cs typeface="Arial" panose="020B0604020202020204" pitchFamily="34" charset="0"/>
                        </a:rPr>
                        <a:t>(2b(ii)) LATIHAN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hMerge="1">
                  <a:txBody>
                    <a:bodyPr/>
                    <a:lstStyle/>
                    <a:p>
                      <a:endParaRPr lang="ms-MY"/>
                    </a:p>
                  </a:txBody>
                  <a:tcPr/>
                </a:tc>
                <a:tc hMerge="1">
                  <a:txBody>
                    <a:bodyPr/>
                    <a:lstStyle/>
                    <a:p>
                      <a:endParaRPr lang="ms-MY"/>
                    </a:p>
                  </a:txBody>
                  <a:tcPr/>
                </a:tc>
                <a:tc hMerge="1">
                  <a:txBody>
                    <a:bodyPr/>
                    <a:lstStyle/>
                    <a:p>
                      <a:endParaRPr lang="ms-MY"/>
                    </a:p>
                  </a:txBody>
                  <a:tcPr/>
                </a:tc>
                <a:tc hMerge="1">
                  <a:txBody>
                    <a:bodyPr/>
                    <a:lstStyle/>
                    <a:p>
                      <a:endParaRPr lang="ms-MY"/>
                    </a:p>
                  </a:txBody>
                  <a:tcPr/>
                </a:tc>
                <a:tc hMerge="1">
                  <a:txBody>
                    <a:bodyPr/>
                    <a:lstStyle/>
                    <a:p>
                      <a:endParaRPr lang="ms-MY"/>
                    </a:p>
                  </a:txBody>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1"/>
                  </a:ext>
                </a:extLst>
              </a:tr>
              <a:tr h="326242">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1.</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endParaRPr lang="ms-MY" sz="1600" dirty="0">
                        <a:latin typeface="Arial" panose="020B0604020202020204" pitchFamily="34" charset="0"/>
                        <a:cs typeface="Arial" panose="020B0604020202020204" pitchFamily="34" charset="0"/>
                      </a:endParaRPr>
                    </a:p>
                  </a:txBody>
                  <a:tcPr marL="9523" marR="9523" marT="9524" marB="0" anchor="ctr"/>
                </a:tc>
                <a:tc>
                  <a:txBody>
                    <a:bodyPr/>
                    <a:lstStyle/>
                    <a:p>
                      <a:pPr algn="ctr"/>
                      <a:r>
                        <a:rPr lang="en-US" sz="1600" dirty="0">
                          <a:latin typeface="Arial" panose="020B0604020202020204" pitchFamily="34" charset="0"/>
                          <a:cs typeface="Arial" panose="020B0604020202020204" pitchFamily="34" charset="0"/>
                        </a:rPr>
                        <a:t>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dirty="0">
                          <a:latin typeface="Arial" panose="020B0604020202020204" pitchFamily="34" charset="0"/>
                          <a:cs typeface="Arial" panose="020B0604020202020204" pitchFamily="34" charset="0"/>
                        </a:rPr>
                        <a:t>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326242">
                <a:tc>
                  <a:txBody>
                    <a:bodyPr/>
                    <a:lstStyle/>
                    <a:p>
                      <a:pPr algn="ctr" fontAlgn="ctr">
                        <a:lnSpc>
                          <a:spcPts val="1570"/>
                        </a:lnSpc>
                        <a:spcAft>
                          <a:spcPts val="0"/>
                        </a:spcAft>
                      </a:pPr>
                      <a:r>
                        <a:rPr lang="ms-MY" sz="1600" dirty="0">
                          <a:effectLst/>
                          <a:latin typeface="Arial" panose="020B0604020202020204" pitchFamily="34" charset="0"/>
                          <a:cs typeface="Arial" panose="020B0604020202020204" pitchFamily="34" charset="0"/>
                        </a:rPr>
                        <a:t>2.</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endParaRPr lang="ms-MY" sz="1600" dirty="0">
                        <a:latin typeface="Arial" panose="020B0604020202020204" pitchFamily="34" charset="0"/>
                        <a:cs typeface="Arial" panose="020B0604020202020204" pitchFamily="34" charset="0"/>
                      </a:endParaRPr>
                    </a:p>
                  </a:txBody>
                  <a:tcPr marL="9523" marR="9523" marT="9524" marB="0" anchor="ctr"/>
                </a:tc>
                <a:tc>
                  <a:txBody>
                    <a:bodyPr/>
                    <a:lstStyle/>
                    <a:p>
                      <a:pPr algn="ctr"/>
                      <a:r>
                        <a:rPr lang="en-US" sz="1600" dirty="0">
                          <a:latin typeface="Arial" panose="020B0604020202020204" pitchFamily="34" charset="0"/>
                          <a:cs typeface="Arial" panose="020B0604020202020204" pitchFamily="34" charset="0"/>
                        </a:rPr>
                        <a:t>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dirty="0">
                          <a:latin typeface="Arial" panose="020B0604020202020204" pitchFamily="34" charset="0"/>
                          <a:cs typeface="Arial" panose="020B0604020202020204" pitchFamily="34" charset="0"/>
                        </a:rPr>
                        <a:t>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75292995"/>
                  </a:ext>
                </a:extLst>
              </a:tr>
              <a:tr h="326242">
                <a:tc>
                  <a:txBody>
                    <a:bodyPr/>
                    <a:lstStyle/>
                    <a:p>
                      <a:pPr algn="ctr" fontAlgn="ctr">
                        <a:lnSpc>
                          <a:spcPts val="1570"/>
                        </a:lnSpc>
                        <a:spcAft>
                          <a:spcPts val="0"/>
                        </a:spcAft>
                      </a:pPr>
                      <a:r>
                        <a:rPr lang="ms-MY" sz="1600" dirty="0">
                          <a:effectLst/>
                          <a:latin typeface="Arial" panose="020B0604020202020204" pitchFamily="34" charset="0"/>
                          <a:cs typeface="Arial" panose="020B0604020202020204" pitchFamily="34" charset="0"/>
                        </a:rPr>
                        <a:t>3.</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endParaRPr lang="ms-MY" sz="1600" dirty="0">
                        <a:latin typeface="Arial" panose="020B0604020202020204" pitchFamily="34" charset="0"/>
                        <a:cs typeface="Arial" panose="020B0604020202020204" pitchFamily="34" charset="0"/>
                      </a:endParaRPr>
                    </a:p>
                  </a:txBody>
                  <a:tcPr marL="9523" marR="9523" marT="9524" marB="0" anchor="ctr"/>
                </a:tc>
                <a:tc>
                  <a:txBody>
                    <a:bodyPr/>
                    <a:lstStyle/>
                    <a:p>
                      <a:pPr algn="ctr"/>
                      <a:r>
                        <a:rPr lang="en-US" sz="1600" dirty="0">
                          <a:latin typeface="Arial" panose="020B0604020202020204" pitchFamily="34" charset="0"/>
                          <a:cs typeface="Arial" panose="020B0604020202020204" pitchFamily="34" charset="0"/>
                        </a:rPr>
                        <a:t>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dirty="0">
                          <a:latin typeface="Arial" panose="020B0604020202020204" pitchFamily="34" charset="0"/>
                          <a:cs typeface="Arial" panose="020B0604020202020204" pitchFamily="34" charset="0"/>
                        </a:rPr>
                        <a:t>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383404845"/>
                  </a:ext>
                </a:extLst>
              </a:tr>
              <a:tr h="344540">
                <a:tc>
                  <a:txBody>
                    <a:bodyPr/>
                    <a:lstStyle/>
                    <a:p>
                      <a:pPr algn="ct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gridSpan="4">
                  <a:txBody>
                    <a:bodyPr/>
                    <a:lstStyle/>
                    <a:p>
                      <a:pPr algn="r">
                        <a:spcAft>
                          <a:spcPts val="0"/>
                        </a:spcAft>
                      </a:pPr>
                      <a:r>
                        <a:rPr lang="ms-MY" sz="1600" dirty="0">
                          <a:effectLst/>
                          <a:latin typeface="Arial" panose="020B0604020202020204" pitchFamily="34" charset="0"/>
                          <a:cs typeface="Arial" panose="020B0604020202020204" pitchFamily="34" charset="0"/>
                        </a:rPr>
                        <a:t>JUMLAH</a:t>
                      </a: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512231901"/>
                  </a:ext>
                </a:extLst>
              </a:tr>
              <a:tr h="293617">
                <a:tc gridSpan="5">
                  <a:txBody>
                    <a:bodyPr/>
                    <a:lstStyle/>
                    <a:p>
                      <a:pPr algn="r">
                        <a:spcAft>
                          <a:spcPts val="0"/>
                        </a:spcAft>
                      </a:pPr>
                      <a:r>
                        <a:rPr lang="ms-MY" sz="1600" b="1" dirty="0">
                          <a:effectLst/>
                          <a:latin typeface="Arial" panose="020B0604020202020204" pitchFamily="34" charset="0"/>
                          <a:cs typeface="Arial" panose="020B0604020202020204" pitchFamily="34" charset="0"/>
                        </a:rPr>
                        <a:t>JUMLAH KESELURUHAN (2b) LATIHAN </a:t>
                      </a:r>
                    </a:p>
                  </a:txBody>
                  <a:tcPr marL="9523" marR="9523" marT="9525" marB="0" anchor="ctr"/>
                </a:tc>
                <a:tc hMerge="1">
                  <a:txBody>
                    <a:bodyPr/>
                    <a:lstStyle/>
                    <a:p>
                      <a:pPr algn="r">
                        <a:spcAft>
                          <a:spcPts val="0"/>
                        </a:spcAft>
                      </a:pPr>
                      <a:endParaRPr lang="ms-MY" sz="1600" b="1" dirty="0">
                        <a:effectLst/>
                        <a:latin typeface="Arial" panose="020B0604020202020204" pitchFamily="34" charset="0"/>
                        <a:cs typeface="Arial" panose="020B0604020202020204" pitchFamily="34" charset="0"/>
                      </a:endParaRPr>
                    </a:p>
                    <a:p>
                      <a:pPr algn="r">
                        <a:spcAft>
                          <a:spcPts val="0"/>
                        </a:spcAft>
                      </a:pPr>
                      <a:r>
                        <a:rPr lang="ms-MY" sz="1600" b="1" dirty="0">
                          <a:effectLst/>
                          <a:latin typeface="Arial" panose="020B0604020202020204" pitchFamily="34" charset="0"/>
                          <a:cs typeface="Arial" panose="020B0604020202020204" pitchFamily="34" charset="0"/>
                        </a:rPr>
                        <a:t>JUMLAH</a:t>
                      </a: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b="1" dirty="0">
                          <a:latin typeface="Arial" panose="020B0604020202020204" pitchFamily="34" charset="0"/>
                          <a:cs typeface="Arial" panose="020B0604020202020204" pitchFamily="34" charset="0"/>
                        </a:rPr>
                        <a:t>X,XXX,XXX.XX</a:t>
                      </a:r>
                      <a:endParaRPr lang="ms-MY" sz="16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21342333"/>
                  </a:ext>
                </a:extLst>
              </a:tr>
            </a:tbl>
          </a:graphicData>
        </a:graphic>
      </p:graphicFrame>
      <p:sp>
        <p:nvSpPr>
          <p:cNvPr id="9" name="TextBox 8"/>
          <p:cNvSpPr txBox="1"/>
          <p:nvPr/>
        </p:nvSpPr>
        <p:spPr>
          <a:xfrm>
            <a:off x="783754" y="5317625"/>
            <a:ext cx="10414533" cy="492443"/>
          </a:xfrm>
          <a:prstGeom prst="rect">
            <a:avLst/>
          </a:prstGeom>
          <a:noFill/>
        </p:spPr>
        <p:txBody>
          <a:bodyPr wrap="square" rtlCol="0">
            <a:spAutoFit/>
          </a:bodyPr>
          <a:lstStyle/>
          <a:p>
            <a:r>
              <a:rPr lang="ms-MY" sz="1300" b="1" dirty="0">
                <a:latin typeface="Arial" panose="020B0604020202020204" pitchFamily="34" charset="0"/>
                <a:cs typeface="Arial" panose="020B0604020202020204" pitchFamily="34" charset="0"/>
              </a:rPr>
              <a:t>Nota:</a:t>
            </a:r>
          </a:p>
          <a:p>
            <a:r>
              <a:rPr lang="ms-MY" sz="1300" dirty="0">
                <a:latin typeface="Arial" panose="020B0604020202020204" pitchFamily="34" charset="0"/>
                <a:cs typeface="Arial" panose="020B0604020202020204" pitchFamily="34" charset="0"/>
              </a:rPr>
              <a:t>Sila gunakan format ini jika latihan mengikut sesi seperti Taklimat / Bengkel</a:t>
            </a:r>
          </a:p>
        </p:txBody>
      </p:sp>
      <p:sp>
        <p:nvSpPr>
          <p:cNvPr id="11" name="TextBox 10"/>
          <p:cNvSpPr txBox="1">
            <a:spLocks noChangeArrowheads="1"/>
          </p:cNvSpPr>
          <p:nvPr/>
        </p:nvSpPr>
        <p:spPr bwMode="auto">
          <a:xfrm>
            <a:off x="783754" y="908720"/>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10" name="Text Placeholder 10">
            <a:extLst>
              <a:ext uri="{FF2B5EF4-FFF2-40B4-BE49-F238E27FC236}">
                <a16:creationId xmlns:a16="http://schemas.microsoft.com/office/drawing/2014/main" id="{4223C0AA-CD32-4006-BEEC-8E562C2780A5}"/>
              </a:ext>
            </a:extLst>
          </p:cNvPr>
          <p:cNvSpPr txBox="1">
            <a:spLocks/>
          </p:cNvSpPr>
          <p:nvPr/>
        </p:nvSpPr>
        <p:spPr>
          <a:xfrm>
            <a:off x="941769" y="419129"/>
            <a:ext cx="10545278" cy="73519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solidFill>
                  <a:srgbClr val="000000"/>
                </a:solidFill>
                <a:latin typeface="Arial" panose="020B0604020202020204" pitchFamily="34" charset="0"/>
                <a:ea typeface="MS PGothic" panose="020B0600070205080204" pitchFamily="34" charset="-128"/>
              </a:rPr>
              <a:t>- </a:t>
            </a:r>
            <a:r>
              <a:rPr lang="fi-FI" sz="2400" b="1" dirty="0">
                <a:solidFill>
                  <a:srgbClr val="000000"/>
                </a:solidFill>
                <a:latin typeface="Arial" panose="020B0604020202020204" pitchFamily="34" charset="0"/>
                <a:ea typeface="MS PGothic" panose="020B0600070205080204" pitchFamily="34" charset="-128"/>
              </a:rPr>
              <a:t>KOS LATIHAN</a:t>
            </a:r>
            <a:endParaRPr lang="ms-MY" sz="2400" b="1" dirty="0">
              <a:latin typeface="Arial" pitchFamily="34" charset="0"/>
              <a:ea typeface="ＭＳ Ｐゴシック" pitchFamily="34" charset="-128"/>
              <a:cs typeface="Arial" pitchFamily="34" charset="0"/>
            </a:endParaRPr>
          </a:p>
        </p:txBody>
      </p:sp>
      <p:sp>
        <p:nvSpPr>
          <p:cNvPr id="12" name="Text Placeholder 10">
            <a:extLst>
              <a:ext uri="{FF2B5EF4-FFF2-40B4-BE49-F238E27FC236}">
                <a16:creationId xmlns:a16="http://schemas.microsoft.com/office/drawing/2014/main" id="{68A00E41-45AD-4646-A47C-A4B7799EB3EF}"/>
              </a:ext>
            </a:extLst>
          </p:cNvPr>
          <p:cNvSpPr txBox="1">
            <a:spLocks/>
          </p:cNvSpPr>
          <p:nvPr/>
        </p:nvSpPr>
        <p:spPr>
          <a:xfrm>
            <a:off x="340435" y="72239"/>
            <a:ext cx="10545278" cy="494996"/>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(E) </a:t>
            </a:r>
            <a:r>
              <a:rPr lang="en-US" sz="2800" b="1" dirty="0">
                <a:solidFill>
                  <a:srgbClr val="000000"/>
                </a:solidFill>
                <a:latin typeface="Arial" panose="020B0604020202020204" pitchFamily="34" charset="0"/>
                <a:ea typeface="MS PGothic" panose="020B0600070205080204" pitchFamily="34" charset="-128"/>
              </a:rPr>
              <a:t>PERKHIDMATAN ICT</a:t>
            </a:r>
            <a:endParaRPr lang="ms-MY" sz="2800" b="1" dirty="0">
              <a:latin typeface="Arial" pitchFamily="34" charset="0"/>
              <a:ea typeface="ＭＳ Ｐゴシック" pitchFamily="34" charset="-128"/>
              <a:cs typeface="Arial" pitchFamily="34" charset="0"/>
            </a:endParaRPr>
          </a:p>
        </p:txBody>
      </p:sp>
      <p:sp>
        <p:nvSpPr>
          <p:cNvPr id="13" name="Slide Number Placeholder 2">
            <a:extLst>
              <a:ext uri="{FF2B5EF4-FFF2-40B4-BE49-F238E27FC236}">
                <a16:creationId xmlns:a16="http://schemas.microsoft.com/office/drawing/2014/main" id="{D787A993-96C3-4453-901F-887172AC41FC}"/>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109</a:t>
            </a:fld>
            <a:endParaRPr lang="ms-MY">
              <a:solidFill>
                <a:prstClr val="black">
                  <a:tint val="75000"/>
                </a:prstClr>
              </a:solidFill>
            </a:endParaRPr>
          </a:p>
        </p:txBody>
      </p:sp>
    </p:spTree>
    <p:extLst>
      <p:ext uri="{BB962C8B-B14F-4D97-AF65-F5344CB8AC3E}">
        <p14:creationId xmlns:p14="http://schemas.microsoft.com/office/powerpoint/2010/main" val="35946577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8" name="Google Shape;88;p1"/>
          <p:cNvSpPr txBox="1"/>
          <p:nvPr/>
        </p:nvSpPr>
        <p:spPr>
          <a:xfrm>
            <a:off x="978195" y="1413283"/>
            <a:ext cx="9818558" cy="751271"/>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MY" sz="3600" b="1" i="0" u="none" strike="noStrike" kern="0" cap="none" spc="0" normalizeH="0" baseline="0" noProof="1">
                <a:ln>
                  <a:noFill/>
                </a:ln>
                <a:solidFill>
                  <a:srgbClr val="000000"/>
                </a:solidFill>
                <a:effectLst/>
                <a:uLnTx/>
                <a:uFillTx/>
                <a:latin typeface="Arial"/>
                <a:ea typeface="Arial"/>
                <a:cs typeface="Arial"/>
                <a:sym typeface="Arial"/>
              </a:rPr>
              <a:t> PERMOHONAN JTISA BIL. XX/2025</a:t>
            </a:r>
            <a:endParaRPr kumimoji="0" lang="en-MY" sz="1400" b="0" i="0" u="none" strike="noStrike" kern="0" cap="none" spc="0" normalizeH="0" baseline="0" noProof="1">
              <a:ln>
                <a:noFill/>
              </a:ln>
              <a:solidFill>
                <a:srgbClr val="0070C0"/>
              </a:solidFill>
              <a:effectLst/>
              <a:uLnTx/>
              <a:uFillTx/>
              <a:latin typeface="Arial"/>
              <a:ea typeface="Arial"/>
              <a:cs typeface="Arial"/>
              <a:sym typeface="Arial"/>
            </a:endParaRPr>
          </a:p>
        </p:txBody>
      </p:sp>
      <p:sp>
        <p:nvSpPr>
          <p:cNvPr id="89" name="Google Shape;89;p1"/>
          <p:cNvSpPr txBox="1"/>
          <p:nvPr/>
        </p:nvSpPr>
        <p:spPr>
          <a:xfrm>
            <a:off x="1109272" y="2374348"/>
            <a:ext cx="10168328" cy="4002644"/>
          </a:xfrm>
          <a:prstGeom prst="rect">
            <a:avLst/>
          </a:prstGeom>
          <a:noFill/>
          <a:ln>
            <a:noFill/>
          </a:ln>
        </p:spPr>
        <p:txBody>
          <a:bodyPr spcFirstLastPara="1" wrap="square" lIns="91425" tIns="45700" rIns="91425" bIns="45700" anchor="t" anchorCtr="0">
            <a:noAutofit/>
          </a:bodyPr>
          <a:lstStyle/>
          <a:p>
            <a:pPr marL="0" marR="0" lvl="0" indent="0" algn="just" defTabSz="914400" rtl="0" eaLnBrk="1" fontAlgn="auto" latinLnBrk="0" hangingPunct="1">
              <a:lnSpc>
                <a:spcPct val="100000"/>
              </a:lnSpc>
              <a:spcBef>
                <a:spcPts val="0"/>
              </a:spcBef>
              <a:spcAft>
                <a:spcPts val="0"/>
              </a:spcAft>
              <a:buClr>
                <a:srgbClr val="000000"/>
              </a:buClr>
              <a:buSzPts val="2800"/>
              <a:buFont typeface="Arial"/>
              <a:buNone/>
              <a:tabLst/>
              <a:defRPr/>
            </a:pPr>
            <a:r>
              <a:rPr kumimoji="0" lang="en-MY" sz="2800" b="1" i="0" u="none" strike="noStrike" kern="0" cap="none" spc="0" normalizeH="0" baseline="0" noProof="1">
                <a:ln>
                  <a:noFill/>
                </a:ln>
                <a:solidFill>
                  <a:srgbClr val="000000"/>
                </a:solidFill>
                <a:effectLst/>
                <a:uLnTx/>
                <a:uFillTx/>
                <a:latin typeface="Arial"/>
                <a:ea typeface="Arial"/>
                <a:cs typeface="Arial"/>
                <a:sym typeface="Arial"/>
              </a:rPr>
              <a:t>Kod MyProjek: xxxxx</a:t>
            </a:r>
          </a:p>
          <a:p>
            <a:pPr marL="0" marR="0" lvl="0" indent="0" algn="just" defTabSz="914400" rtl="0" eaLnBrk="1" fontAlgn="auto" latinLnBrk="0" hangingPunct="1">
              <a:lnSpc>
                <a:spcPct val="100000"/>
              </a:lnSpc>
              <a:spcBef>
                <a:spcPts val="0"/>
              </a:spcBef>
              <a:spcAft>
                <a:spcPts val="0"/>
              </a:spcAft>
              <a:buClr>
                <a:srgbClr val="000000"/>
              </a:buClr>
              <a:buSzPts val="2800"/>
              <a:buFont typeface="Arial"/>
              <a:buNone/>
              <a:tabLst/>
              <a:defRPr/>
            </a:pPr>
            <a:r>
              <a:rPr kumimoji="0" lang="en-MY" sz="2800" b="1" i="0" u="none" strike="noStrike" kern="0" cap="none" spc="0" normalizeH="0" baseline="0" noProof="1">
                <a:ln>
                  <a:noFill/>
                </a:ln>
                <a:solidFill>
                  <a:srgbClr val="000000"/>
                </a:solidFill>
                <a:effectLst/>
                <a:uLnTx/>
                <a:uFillTx/>
                <a:latin typeface="Arial"/>
                <a:ea typeface="Arial"/>
                <a:cs typeface="Arial"/>
                <a:sym typeface="Arial"/>
              </a:rPr>
              <a:t>Pembangunan Sistem Pengurusan</a:t>
            </a:r>
            <a:r>
              <a:rPr kumimoji="0" lang="en-MY" sz="2800" b="1" i="0" u="none" strike="noStrike" kern="0" cap="none" spc="0" normalizeH="0" baseline="0" noProof="1">
                <a:ln>
                  <a:noFill/>
                </a:ln>
                <a:solidFill>
                  <a:srgbClr val="000000"/>
                </a:solidFill>
                <a:effectLst/>
                <a:uLnTx/>
                <a:uFillTx/>
                <a:latin typeface="Arial"/>
                <a:cs typeface="Arial"/>
                <a:sym typeface="Arial"/>
              </a:rPr>
              <a:t> Pusaka (MyPUSAKA)</a:t>
            </a:r>
            <a:endParaRPr kumimoji="0" lang="en-MY" sz="1400" b="0" i="0" u="none" strike="noStrike" kern="0" cap="none" spc="0" normalizeH="0" baseline="0" noProof="1">
              <a:ln>
                <a:noFill/>
              </a:ln>
              <a:solidFill>
                <a:srgbClr val="000000"/>
              </a:solidFill>
              <a:effectLst/>
              <a:uLnTx/>
              <a:uFillTx/>
              <a:latin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Pts val="2800"/>
              <a:buFont typeface="Arial"/>
              <a:buNone/>
              <a:tabLst/>
              <a:defRPr/>
            </a:pPr>
            <a:endParaRPr kumimoji="0" lang="en-MY" sz="2800" b="1" i="0" u="none" strike="noStrike" kern="0" cap="none" spc="0" normalizeH="0" baseline="0" noProof="1">
              <a:ln>
                <a:noFill/>
              </a:ln>
              <a:solidFill>
                <a:srgbClr val="000000"/>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480"/>
              </a:spcBef>
              <a:spcAft>
                <a:spcPts val="0"/>
              </a:spcAft>
              <a:buClr>
                <a:srgbClr val="000000"/>
              </a:buClr>
              <a:buSzPts val="2400"/>
              <a:buFont typeface="Arial"/>
              <a:buNone/>
              <a:tabLst/>
              <a:defRPr/>
            </a:pPr>
            <a:r>
              <a:rPr kumimoji="0" lang="en-MY" sz="2400" b="0" i="0" u="none" strike="noStrike" kern="0" cap="none" spc="0" normalizeH="0" baseline="0" noProof="1">
                <a:ln>
                  <a:noFill/>
                </a:ln>
                <a:solidFill>
                  <a:srgbClr val="000000"/>
                </a:solidFill>
                <a:effectLst/>
                <a:uLnTx/>
                <a:uFillTx/>
                <a:latin typeface="Arial"/>
                <a:ea typeface="Arial"/>
                <a:cs typeface="Arial"/>
                <a:sym typeface="Arial"/>
              </a:rPr>
              <a:t>Jabatan XXX </a:t>
            </a:r>
            <a:endParaRPr kumimoji="0" lang="en-MY" sz="1400" b="0" i="0" u="none" strike="noStrike" kern="0" cap="none" spc="0" normalizeH="0" baseline="0" noProof="1">
              <a:ln>
                <a:noFill/>
              </a:ln>
              <a:solidFill>
                <a:srgbClr val="000000"/>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480"/>
              </a:spcBef>
              <a:spcAft>
                <a:spcPts val="0"/>
              </a:spcAft>
              <a:buClr>
                <a:srgbClr val="000000"/>
              </a:buClr>
              <a:buSzPts val="2400"/>
              <a:buFont typeface="Arial"/>
              <a:buNone/>
              <a:tabLst/>
              <a:defRPr/>
            </a:pPr>
            <a:r>
              <a:rPr kumimoji="0" lang="en-MY" sz="2400" b="0" i="0" u="none" strike="noStrike" kern="0" cap="none" spc="0" normalizeH="0" baseline="0" noProof="1">
                <a:ln>
                  <a:noFill/>
                </a:ln>
                <a:solidFill>
                  <a:srgbClr val="000000"/>
                </a:solidFill>
                <a:effectLst/>
                <a:uLnTx/>
                <a:uFillTx/>
                <a:latin typeface="Arial"/>
                <a:ea typeface="Arial"/>
                <a:cs typeface="Arial"/>
                <a:sym typeface="Arial"/>
              </a:rPr>
              <a:t>Kementerian XXX</a:t>
            </a:r>
            <a:endParaRPr kumimoji="0" lang="en-MY" sz="1400" b="0" i="0" u="none" strike="noStrike" kern="0" cap="none" spc="0" normalizeH="0" baseline="0" noProof="1">
              <a:ln>
                <a:noFill/>
              </a:ln>
              <a:solidFill>
                <a:srgbClr val="000000"/>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360"/>
              </a:spcBef>
              <a:spcAft>
                <a:spcPts val="0"/>
              </a:spcAft>
              <a:buClr>
                <a:srgbClr val="000000"/>
              </a:buClr>
              <a:buSzPts val="1800"/>
              <a:buFont typeface="Arial"/>
              <a:buNone/>
              <a:tabLst/>
              <a:defRPr/>
            </a:pPr>
            <a:endParaRPr kumimoji="0" lang="en-MY" sz="1800" b="0" i="0" u="none" strike="noStrike" kern="0" cap="none" spc="0" normalizeH="0" baseline="0" noProof="1">
              <a:ln>
                <a:noFill/>
              </a:ln>
              <a:solidFill>
                <a:srgbClr val="000000"/>
              </a:solidFill>
              <a:effectLst/>
              <a:uLnTx/>
              <a:uFillTx/>
              <a:latin typeface="Arial"/>
              <a:ea typeface="Arial"/>
              <a:cs typeface="Arial"/>
              <a:sym typeface="Arial"/>
            </a:endParaRPr>
          </a:p>
        </p:txBody>
      </p:sp>
      <p:sp>
        <p:nvSpPr>
          <p:cNvPr id="90" name="Google Shape;90;p1"/>
          <p:cNvSpPr txBox="1"/>
          <p:nvPr/>
        </p:nvSpPr>
        <p:spPr>
          <a:xfrm>
            <a:off x="1109272" y="5994635"/>
            <a:ext cx="6173165" cy="36933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MY" sz="1800" b="0" i="0" u="none" strike="noStrike" kern="0" cap="none" spc="0" normalizeH="0" baseline="0" noProof="1">
                <a:ln>
                  <a:noFill/>
                </a:ln>
                <a:solidFill>
                  <a:srgbClr val="000000"/>
                </a:solidFill>
                <a:effectLst/>
                <a:uLnTx/>
                <a:uFillTx/>
                <a:latin typeface="Arial"/>
                <a:ea typeface="Arial"/>
                <a:cs typeface="Arial"/>
                <a:sym typeface="Arial"/>
              </a:rPr>
              <a:t>JTISA BIL. </a:t>
            </a:r>
            <a:r>
              <a:rPr lang="en-MY" kern="0" noProof="1">
                <a:solidFill>
                  <a:srgbClr val="000000"/>
                </a:solidFill>
                <a:latin typeface="Arial"/>
                <a:ea typeface="Arial"/>
                <a:cs typeface="Arial"/>
                <a:sym typeface="Arial"/>
              </a:rPr>
              <a:t>4</a:t>
            </a:r>
            <a:r>
              <a:rPr kumimoji="0" lang="en-MY" sz="1800" b="0" i="0" u="none" strike="noStrike" kern="0" cap="none" spc="0" normalizeH="0" baseline="0" noProof="1">
                <a:ln>
                  <a:noFill/>
                </a:ln>
                <a:solidFill>
                  <a:srgbClr val="000000"/>
                </a:solidFill>
                <a:effectLst/>
                <a:uLnTx/>
                <a:uFillTx/>
                <a:latin typeface="Arial"/>
                <a:ea typeface="Arial"/>
                <a:cs typeface="Arial"/>
                <a:sym typeface="Arial"/>
              </a:rPr>
              <a:t>/2025  |  TARIKH JTISA : 6 APRIL 2025</a:t>
            </a:r>
          </a:p>
        </p:txBody>
      </p:sp>
      <p:sp>
        <p:nvSpPr>
          <p:cNvPr id="91" name="Google Shape;91;p1"/>
          <p:cNvSpPr txBox="1">
            <a:spLocks noGrp="1"/>
          </p:cNvSpPr>
          <p:nvPr>
            <p:ph type="sldNum" sz="quarter" idx="4294967295"/>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MY" sz="1200" b="0" i="0" u="none" strike="noStrike" kern="0" cap="none" spc="0" normalizeH="0" baseline="0" noProof="1" smtClean="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11</a:t>
            </a:fld>
            <a:endParaRPr kumimoji="0" lang="en-MY" sz="1200" b="0" i="0" u="none" strike="noStrike" kern="0" cap="none" spc="0" normalizeH="0" baseline="0" noProof="1">
              <a:ln>
                <a:noFill/>
              </a:ln>
              <a:solidFill>
                <a:srgbClr val="888888"/>
              </a:solidFill>
              <a:effectLst/>
              <a:uLnTx/>
              <a:uFillTx/>
              <a:latin typeface="Arial"/>
              <a:ea typeface="Arial"/>
              <a:cs typeface="Arial"/>
              <a:sym typeface="Arial"/>
            </a:endParaRPr>
          </a:p>
        </p:txBody>
      </p:sp>
      <p:sp>
        <p:nvSpPr>
          <p:cNvPr id="7" name="TextBox 6">
            <a:extLst>
              <a:ext uri="{FF2B5EF4-FFF2-40B4-BE49-F238E27FC236}">
                <a16:creationId xmlns:a16="http://schemas.microsoft.com/office/drawing/2014/main" id="{A7B2B023-80A3-4D5E-8ED5-5C8410032896}"/>
              </a:ext>
            </a:extLst>
          </p:cNvPr>
          <p:cNvSpPr txBox="1"/>
          <p:nvPr/>
        </p:nvSpPr>
        <p:spPr>
          <a:xfrm>
            <a:off x="10134600" y="42449"/>
            <a:ext cx="2057401" cy="369332"/>
          </a:xfrm>
          <a:prstGeom prst="rect">
            <a:avLst/>
          </a:prstGeom>
          <a:solidFill>
            <a:schemeClr val="accent4">
              <a:lumMod val="20000"/>
              <a:lumOff val="80000"/>
            </a:schemeClr>
          </a:solidFill>
        </p:spPr>
        <p:txBody>
          <a:bodyPr wrap="square" rtlCol="0">
            <a:spAutoFit/>
          </a:bodyPr>
          <a:lstStyle/>
          <a:p>
            <a:pPr algn="ctr"/>
            <a:r>
              <a:rPr lang="en-MY" b="1" noProof="1"/>
              <a:t>CONTOH</a:t>
            </a:r>
          </a:p>
        </p:txBody>
      </p:sp>
      <p:pic>
        <p:nvPicPr>
          <p:cNvPr id="9" name="Picture 22">
            <a:extLst>
              <a:ext uri="{FF2B5EF4-FFF2-40B4-BE49-F238E27FC236}">
                <a16:creationId xmlns:a16="http://schemas.microsoft.com/office/drawing/2014/main" id="{4BBE1A0B-D02B-4428-9D45-0DE98433C9B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9272" y="481008"/>
            <a:ext cx="1329680" cy="1087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a:spLocks noChangeArrowheads="1"/>
          </p:cNvSpPr>
          <p:nvPr/>
        </p:nvSpPr>
        <p:spPr bwMode="auto">
          <a:xfrm>
            <a:off x="519503" y="651474"/>
            <a:ext cx="91439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marL="0" marR="0" lvl="0" indent="0" algn="l" defTabSz="914400" rtl="0" eaLnBrk="0" fontAlgn="auto" latinLnBrk="0" hangingPunct="0">
              <a:lnSpc>
                <a:spcPct val="100000"/>
              </a:lnSpc>
              <a:spcBef>
                <a:spcPct val="20000"/>
              </a:spcBef>
              <a:spcAft>
                <a:spcPts val="0"/>
              </a:spcAft>
              <a:buClrTx/>
              <a:buSzTx/>
              <a:buFont typeface="Arial" pitchFamily="34" charset="0"/>
              <a:buNone/>
              <a:tabLst/>
              <a:defRPr/>
            </a:pPr>
            <a:r>
              <a:rPr kumimoji="0" lang="ms-MY" altLang="ms-MY" sz="2000" b="1" i="0" u="sng" strike="noStrike" kern="1200" cap="none" spc="0" normalizeH="0" baseline="0" dirty="0">
                <a:ln>
                  <a:noFill/>
                </a:ln>
                <a:solidFill>
                  <a:srgbClr val="000000"/>
                </a:solidFill>
                <a:effectLst/>
                <a:uLnTx/>
                <a:uFillTx/>
                <a:latin typeface="Arial" panose="020B0604020202020204" pitchFamily="34" charset="0"/>
                <a:ea typeface="MS PGothic" pitchFamily="34" charset="-128"/>
                <a:cs typeface="Arial" panose="020B0604020202020204" pitchFamily="34" charset="0"/>
              </a:rPr>
              <a:t>Perincian Peruntukan</a:t>
            </a:r>
            <a:r>
              <a:rPr kumimoji="0" lang="ms-MY" altLang="ms-MY" sz="2000" b="0" i="0" u="none" strike="noStrike" kern="1200" cap="none" spc="0" normalizeH="0" baseline="0" dirty="0">
                <a:ln>
                  <a:noFill/>
                </a:ln>
                <a:solidFill>
                  <a:srgbClr val="000000"/>
                </a:solidFill>
                <a:effectLst/>
                <a:uLnTx/>
                <a:uFillTx/>
                <a:latin typeface="Arial" panose="020B0604020202020204" pitchFamily="34" charset="0"/>
                <a:ea typeface="MS PGothic" pitchFamily="34" charset="-128"/>
                <a:cs typeface="Arial" panose="020B0604020202020204" pitchFamily="34" charset="0"/>
              </a:rPr>
              <a:t>: </a:t>
            </a:r>
          </a:p>
        </p:txBody>
      </p:sp>
      <p:graphicFrame>
        <p:nvGraphicFramePr>
          <p:cNvPr id="7" name="Table 6"/>
          <p:cNvGraphicFramePr>
            <a:graphicFrameLocks noGrp="1"/>
          </p:cNvGraphicFramePr>
          <p:nvPr>
            <p:extLst>
              <p:ext uri="{D42A27DB-BD31-4B8C-83A1-F6EECF244321}">
                <p14:modId xmlns:p14="http://schemas.microsoft.com/office/powerpoint/2010/main" val="1607534017"/>
              </p:ext>
            </p:extLst>
          </p:nvPr>
        </p:nvGraphicFramePr>
        <p:xfrm>
          <a:off x="316831" y="1110162"/>
          <a:ext cx="11661809" cy="3243574"/>
        </p:xfrm>
        <a:graphic>
          <a:graphicData uri="http://schemas.openxmlformats.org/drawingml/2006/table">
            <a:tbl>
              <a:tblPr firstRow="1" firstCol="1" bandRow="1">
                <a:tableStyleId>{5940675A-B579-460E-94D1-54222C63F5DA}</a:tableStyleId>
              </a:tblPr>
              <a:tblGrid>
                <a:gridCol w="551249">
                  <a:extLst>
                    <a:ext uri="{9D8B030D-6E8A-4147-A177-3AD203B41FA5}">
                      <a16:colId xmlns:a16="http://schemas.microsoft.com/office/drawing/2014/main" val="20000"/>
                    </a:ext>
                  </a:extLst>
                </a:gridCol>
                <a:gridCol w="3114510">
                  <a:extLst>
                    <a:ext uri="{9D8B030D-6E8A-4147-A177-3AD203B41FA5}">
                      <a16:colId xmlns:a16="http://schemas.microsoft.com/office/drawing/2014/main" val="20001"/>
                    </a:ext>
                  </a:extLst>
                </a:gridCol>
                <a:gridCol w="1000808">
                  <a:extLst>
                    <a:ext uri="{9D8B030D-6E8A-4147-A177-3AD203B41FA5}">
                      <a16:colId xmlns:a16="http://schemas.microsoft.com/office/drawing/2014/main" val="20002"/>
                    </a:ext>
                  </a:extLst>
                </a:gridCol>
                <a:gridCol w="1429112">
                  <a:extLst>
                    <a:ext uri="{9D8B030D-6E8A-4147-A177-3AD203B41FA5}">
                      <a16:colId xmlns:a16="http://schemas.microsoft.com/office/drawing/2014/main" val="232177247"/>
                    </a:ext>
                  </a:extLst>
                </a:gridCol>
                <a:gridCol w="1429112">
                  <a:extLst>
                    <a:ext uri="{9D8B030D-6E8A-4147-A177-3AD203B41FA5}">
                      <a16:colId xmlns:a16="http://schemas.microsoft.com/office/drawing/2014/main" val="1759243033"/>
                    </a:ext>
                  </a:extLst>
                </a:gridCol>
                <a:gridCol w="1434731">
                  <a:extLst>
                    <a:ext uri="{9D8B030D-6E8A-4147-A177-3AD203B41FA5}">
                      <a16:colId xmlns:a16="http://schemas.microsoft.com/office/drawing/2014/main" val="1837603491"/>
                    </a:ext>
                  </a:extLst>
                </a:gridCol>
                <a:gridCol w="2702287">
                  <a:extLst>
                    <a:ext uri="{9D8B030D-6E8A-4147-A177-3AD203B41FA5}">
                      <a16:colId xmlns:a16="http://schemas.microsoft.com/office/drawing/2014/main" val="20007"/>
                    </a:ext>
                  </a:extLst>
                </a:gridCol>
              </a:tblGrid>
              <a:tr h="478391">
                <a:tc>
                  <a:txBody>
                    <a:bodyPr/>
                    <a:lstStyle/>
                    <a:p>
                      <a:pPr marL="90170" algn="ctr">
                        <a:lnSpc>
                          <a:spcPct val="100000"/>
                        </a:lnSpc>
                        <a:spcAft>
                          <a:spcPts val="0"/>
                        </a:spcAft>
                      </a:pPr>
                      <a:r>
                        <a:rPr lang="ms-MY" sz="1400" b="1" dirty="0">
                          <a:effectLst/>
                          <a:latin typeface="Arial" panose="020B0604020202020204" pitchFamily="34" charset="0"/>
                          <a:cs typeface="Arial" panose="020B0604020202020204" pitchFamily="34" charset="0"/>
                        </a:rPr>
                        <a:t>BIL</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PERKARA</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tc>
                <a:tc>
                  <a:txBody>
                    <a:bodyPr/>
                    <a:lstStyle/>
                    <a:p>
                      <a:pPr marL="2667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400" b="1" dirty="0">
                          <a:effectLst/>
                          <a:latin typeface="Arial" panose="020B0604020202020204" pitchFamily="34" charset="0"/>
                          <a:cs typeface="Arial" panose="020B0604020202020204" pitchFamily="34" charset="0"/>
                        </a:rPr>
                        <a:t>KUANTITI </a:t>
                      </a:r>
                      <a:r>
                        <a:rPr lang="ms-MY" sz="1400" dirty="0">
                          <a:solidFill>
                            <a:schemeClr val="tx1"/>
                          </a:solidFill>
                          <a:effectLst/>
                          <a:latin typeface="Arial" panose="020B0604020202020204" pitchFamily="34" charset="0"/>
                          <a:cs typeface="Arial" panose="020B0604020202020204" pitchFamily="34" charset="0"/>
                        </a:rPr>
                        <a:t>[a]</a:t>
                      </a:r>
                      <a:endParaRPr lang="en-MY" sz="1400" dirty="0">
                        <a:solidFill>
                          <a:schemeClr val="tx1"/>
                        </a:solidFill>
                        <a:effectLst/>
                        <a:latin typeface="Arial" panose="020B0604020202020204" pitchFamily="34" charset="0"/>
                        <a:ea typeface="Times New Roman"/>
                        <a:cs typeface="Arial" panose="020B0604020202020204" pitchFamily="34" charset="0"/>
                      </a:endParaRPr>
                    </a:p>
                    <a:p>
                      <a:pPr marL="26670" algn="ctr">
                        <a:lnSpc>
                          <a:spcPct val="100000"/>
                        </a:lnSpc>
                        <a:spcAft>
                          <a:spcPts val="0"/>
                        </a:spcAft>
                      </a:pP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HARGA SEUNIT SEBULAN </a:t>
                      </a:r>
                    </a:p>
                    <a:p>
                      <a:pPr algn="ctr">
                        <a:lnSpc>
                          <a:spcPct val="100000"/>
                        </a:lnSpc>
                        <a:spcAft>
                          <a:spcPts val="0"/>
                        </a:spcAft>
                      </a:pPr>
                      <a:r>
                        <a:rPr lang="ms-MY" sz="1400" b="1" dirty="0">
                          <a:effectLst/>
                          <a:latin typeface="Arial" panose="020B0604020202020204" pitchFamily="34" charset="0"/>
                          <a:cs typeface="Arial" panose="020B0604020202020204" pitchFamily="34" charset="0"/>
                        </a:rPr>
                        <a:t>(RM)</a:t>
                      </a:r>
                    </a:p>
                    <a:p>
                      <a:pPr algn="ctr">
                        <a:lnSpc>
                          <a:spcPct val="100000"/>
                        </a:lnSpc>
                        <a:spcAft>
                          <a:spcPts val="0"/>
                        </a:spcAft>
                      </a:pPr>
                      <a:r>
                        <a:rPr lang="ms-MY" sz="1400" dirty="0">
                          <a:solidFill>
                            <a:schemeClr val="tx1"/>
                          </a:solidFill>
                          <a:effectLst/>
                          <a:latin typeface="Arial" panose="020B0604020202020204" pitchFamily="34" charset="0"/>
                          <a:cs typeface="Arial" panose="020B0604020202020204" pitchFamily="34" charset="0"/>
                        </a:rPr>
                        <a:t>[b]</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JUMLAH HARGA</a:t>
                      </a:r>
                    </a:p>
                    <a:p>
                      <a:pPr algn="ctr">
                        <a:lnSpc>
                          <a:spcPct val="100000"/>
                        </a:lnSpc>
                        <a:spcAft>
                          <a:spcPts val="0"/>
                        </a:spcAft>
                      </a:pPr>
                      <a:r>
                        <a:rPr lang="ms-MY" sz="1400" b="1" dirty="0">
                          <a:effectLst/>
                          <a:latin typeface="Arial" panose="020B0604020202020204" pitchFamily="34" charset="0"/>
                          <a:cs typeface="Arial" panose="020B0604020202020204" pitchFamily="34" charset="0"/>
                        </a:rPr>
                        <a:t>12 BULAN</a:t>
                      </a:r>
                    </a:p>
                    <a:p>
                      <a:pPr algn="ctr">
                        <a:lnSpc>
                          <a:spcPct val="100000"/>
                        </a:lnSpc>
                        <a:spcAft>
                          <a:spcPts val="0"/>
                        </a:spcAft>
                      </a:pPr>
                      <a:r>
                        <a:rPr lang="ms-MY" sz="1400" b="1" dirty="0">
                          <a:effectLst/>
                          <a:latin typeface="Arial" panose="020B0604020202020204" pitchFamily="34" charset="0"/>
                          <a:cs typeface="Arial" panose="020B0604020202020204" pitchFamily="34" charset="0"/>
                        </a:rPr>
                        <a:t>(RM)</a:t>
                      </a:r>
                    </a:p>
                    <a:p>
                      <a:pPr algn="ctr">
                        <a:lnSpc>
                          <a:spcPct val="100000"/>
                        </a:lnSpc>
                        <a:spcAft>
                          <a:spcPts val="0"/>
                        </a:spcAft>
                      </a:pPr>
                      <a:r>
                        <a:rPr lang="ms-MY" sz="1400" dirty="0">
                          <a:solidFill>
                            <a:schemeClr val="tx1"/>
                          </a:solidFill>
                          <a:effectLst/>
                          <a:latin typeface="Arial" panose="020B0604020202020204" pitchFamily="34" charset="0"/>
                          <a:cs typeface="Arial" panose="020B0604020202020204" pitchFamily="34" charset="0"/>
                        </a:rPr>
                        <a:t>[c]=[a]x[b]x12</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JUMLAH HARGA </a:t>
                      </a:r>
                    </a:p>
                    <a:p>
                      <a:pPr algn="ctr">
                        <a:lnSpc>
                          <a:spcPct val="100000"/>
                        </a:lnSpc>
                        <a:spcAft>
                          <a:spcPts val="0"/>
                        </a:spcAft>
                      </a:pPr>
                      <a:r>
                        <a:rPr lang="ms-MY" sz="1400" b="1" dirty="0">
                          <a:effectLst/>
                          <a:latin typeface="Arial" panose="020B0604020202020204" pitchFamily="34" charset="0"/>
                          <a:cs typeface="Arial" panose="020B0604020202020204" pitchFamily="34" charset="0"/>
                        </a:rPr>
                        <a:t>(XX BULAN)</a:t>
                      </a:r>
                    </a:p>
                    <a:p>
                      <a:pPr algn="ctr">
                        <a:lnSpc>
                          <a:spcPct val="100000"/>
                        </a:lnSpc>
                        <a:spcAft>
                          <a:spcPts val="0"/>
                        </a:spcAft>
                      </a:pPr>
                      <a:r>
                        <a:rPr lang="ms-MY" sz="1400" b="1" dirty="0">
                          <a:effectLst/>
                          <a:latin typeface="Arial" panose="020B0604020202020204" pitchFamily="34" charset="0"/>
                          <a:cs typeface="Arial" panose="020B0604020202020204" pitchFamily="34" charset="0"/>
                        </a:rPr>
                        <a:t>(RM)</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400" dirty="0">
                          <a:solidFill>
                            <a:schemeClr val="tx1"/>
                          </a:solidFill>
                          <a:effectLst/>
                          <a:latin typeface="Arial" panose="020B0604020202020204" pitchFamily="34" charset="0"/>
                          <a:cs typeface="Arial" panose="020B0604020202020204" pitchFamily="34" charset="0"/>
                        </a:rPr>
                        <a:t>[d]=[a]x[b]</a:t>
                      </a:r>
                      <a:r>
                        <a:rPr lang="ms-MY" sz="1200" dirty="0">
                          <a:solidFill>
                            <a:schemeClr val="tx1"/>
                          </a:solidFill>
                          <a:effectLst/>
                          <a:latin typeface="Arial" panose="020B0604020202020204" pitchFamily="34" charset="0"/>
                          <a:cs typeface="Arial" panose="020B0604020202020204" pitchFamily="34" charset="0"/>
                        </a:rPr>
                        <a:t>x[XX bulan]</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b="1" dirty="0">
                          <a:effectLst/>
                          <a:latin typeface="Arial" panose="020B0604020202020204" pitchFamily="34" charset="0"/>
                          <a:cs typeface="Arial" panose="020B0604020202020204" pitchFamily="34" charset="0"/>
                        </a:rPr>
                        <a:t>CATATAN</a:t>
                      </a:r>
                    </a:p>
                    <a:p>
                      <a:pPr algn="ctr">
                        <a:lnSpc>
                          <a:spcPct val="100000"/>
                        </a:lnSpc>
                        <a:spcAft>
                          <a:spcPts val="0"/>
                        </a:spcAft>
                      </a:pP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tc>
                <a:extLst>
                  <a:ext uri="{0D108BD9-81ED-4DB2-BD59-A6C34878D82A}">
                    <a16:rowId xmlns:a16="http://schemas.microsoft.com/office/drawing/2014/main" val="10000"/>
                  </a:ext>
                </a:extLst>
              </a:tr>
              <a:tr h="313940">
                <a:tc gridSpan="6">
                  <a:txBody>
                    <a:bodyPr/>
                    <a:lstStyle/>
                    <a:p>
                      <a:pPr marL="0" indent="0" algn="l" fontAlgn="ctr">
                        <a:lnSpc>
                          <a:spcPct val="100000"/>
                        </a:lnSpc>
                        <a:spcAft>
                          <a:spcPts val="0"/>
                        </a:spcAft>
                        <a:buNone/>
                      </a:pPr>
                      <a:r>
                        <a:rPr lang="en-MY" sz="1400" b="1" kern="1200" dirty="0">
                          <a:effectLst/>
                          <a:latin typeface="Arial" panose="020B0604020202020204" pitchFamily="34" charset="0"/>
                          <a:cs typeface="Arial" panose="020B0604020202020204" pitchFamily="34" charset="0"/>
                        </a:rPr>
                        <a:t>(E) PERKHIDMATAN ICT</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4" marB="0" anchor="ctr"/>
                </a:tc>
                <a:tc hMerge="1">
                  <a:txBody>
                    <a:bodyPr/>
                    <a:lstStyle/>
                    <a:p>
                      <a:endParaRPr lang="en-US"/>
                    </a:p>
                  </a:txBody>
                  <a:tcPr/>
                </a:tc>
                <a:tc hMerge="1">
                  <a:txBody>
                    <a:bodyPr/>
                    <a:lstStyle/>
                    <a:p>
                      <a:endParaRPr lang="en-US"/>
                    </a:p>
                  </a:txBody>
                  <a:tcPr/>
                </a:tc>
                <a:tc hMerge="1">
                  <a:txBody>
                    <a:bodyPr/>
                    <a:lstStyle/>
                    <a:p>
                      <a:endParaRPr lang="en-MY"/>
                    </a:p>
                  </a:txBody>
                  <a:tcPr/>
                </a:tc>
                <a:tc hMerge="1">
                  <a:txBody>
                    <a:bodyPr/>
                    <a:lstStyle/>
                    <a:p>
                      <a:endParaRPr lang="en-MY"/>
                    </a:p>
                  </a:txBody>
                  <a:tcPr/>
                </a:tc>
                <a:tc>
                  <a:txBody>
                    <a:bodyPr/>
                    <a:lstStyle/>
                    <a:p>
                      <a:pPr algn="l" fontAlgn="ctr">
                        <a:lnSpc>
                          <a:spcPts val="1570"/>
                        </a:lnSpc>
                        <a:spcAft>
                          <a:spcPts val="0"/>
                        </a:spcAft>
                      </a:pP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tc>
                <a:extLst>
                  <a:ext uri="{0D108BD9-81ED-4DB2-BD59-A6C34878D82A}">
                    <a16:rowId xmlns:a16="http://schemas.microsoft.com/office/drawing/2014/main" val="10001"/>
                  </a:ext>
                </a:extLst>
              </a:tr>
              <a:tr h="260183">
                <a:tc>
                  <a:txBody>
                    <a:bodyPr/>
                    <a:lstStyle/>
                    <a:p>
                      <a:pPr algn="ctr">
                        <a:lnSpc>
                          <a:spcPct val="115000"/>
                        </a:lnSpc>
                        <a:spcBef>
                          <a:spcPts val="300"/>
                        </a:spcBef>
                        <a:spcAft>
                          <a:spcPts val="300"/>
                        </a:spcAft>
                      </a:pPr>
                      <a:r>
                        <a:rPr lang="ms-MY" sz="1400" b="0" noProof="0">
                          <a:solidFill>
                            <a:schemeClr val="tx1"/>
                          </a:solidFill>
                          <a:effectLst/>
                          <a:latin typeface="Arial" panose="020B0604020202020204" pitchFamily="34" charset="0"/>
                          <a:ea typeface="Calibri"/>
                          <a:cs typeface="Arial" panose="020B0604020202020204" pitchFamily="34" charset="0"/>
                        </a:rPr>
                        <a:t>1.</a:t>
                      </a:r>
                    </a:p>
                  </a:txBody>
                  <a:tcPr marL="51435" marR="51435" marT="0" marB="0"/>
                </a:tc>
                <a:tc>
                  <a:txBody>
                    <a:bodyPr/>
                    <a:lstStyle/>
                    <a:p>
                      <a:r>
                        <a:rPr lang="ms-MY" sz="1400" kern="1200" noProof="0" dirty="0">
                          <a:solidFill>
                            <a:schemeClr val="dk1"/>
                          </a:solidFill>
                          <a:effectLst/>
                          <a:latin typeface="Arial" panose="020B0604020202020204" pitchFamily="34" charset="0"/>
                          <a:ea typeface="+mn-ea"/>
                          <a:cs typeface="Arial" panose="020B0604020202020204" pitchFamily="34" charset="0"/>
                        </a:rPr>
                        <a:t>XXXXXXX</a:t>
                      </a:r>
                    </a:p>
                  </a:txBody>
                  <a:tcPr marL="68580" marR="68580" marT="0" marB="0"/>
                </a:tc>
                <a:tc>
                  <a:txBody>
                    <a:bodyPr/>
                    <a:lstStyle/>
                    <a:p>
                      <a:pPr algn="ctr">
                        <a:lnSpc>
                          <a:spcPct val="100000"/>
                        </a:lnSpc>
                        <a:spcBef>
                          <a:spcPts val="300"/>
                        </a:spcBef>
                        <a:spcAft>
                          <a:spcPts val="300"/>
                        </a:spcAft>
                      </a:pPr>
                      <a:r>
                        <a:rPr lang="ms-MY" sz="1400" noProof="0">
                          <a:effectLst/>
                          <a:latin typeface="Arial" panose="020B0604020202020204" pitchFamily="34" charset="0"/>
                          <a:ea typeface="Calibri" panose="020F0502020204030204" pitchFamily="34" charset="0"/>
                          <a:cs typeface="Arial" panose="020B0604020202020204" pitchFamily="34" charset="0"/>
                        </a:rPr>
                        <a:t>XX</a:t>
                      </a:r>
                    </a:p>
                  </a:txBody>
                  <a:tcPr marL="68580" marR="68580" marT="0" marB="0"/>
                </a:tc>
                <a:tc>
                  <a:txBody>
                    <a:bodyPr/>
                    <a:lstStyle/>
                    <a:p>
                      <a:pPr marL="0" marR="0" lvl="0" indent="0" algn="r" defTabSz="914400" rtl="0" eaLnBrk="1" fontAlgn="auto" latinLnBrk="0" hangingPunct="1">
                        <a:lnSpc>
                          <a:spcPct val="150000"/>
                        </a:lnSpc>
                        <a:spcBef>
                          <a:spcPts val="300"/>
                        </a:spcBef>
                        <a:spcAft>
                          <a:spcPts val="300"/>
                        </a:spcAft>
                        <a:buClr>
                          <a:srgbClr val="000000"/>
                        </a:buClr>
                        <a:buSzTx/>
                        <a:buFont typeface="Arial"/>
                        <a:buNone/>
                        <a:tabLst/>
                        <a:defRPr/>
                      </a:pPr>
                      <a:r>
                        <a:rPr lang="ms-MY" sz="1400" noProof="0">
                          <a:effectLst/>
                          <a:latin typeface="Arial" panose="020B0604020202020204" pitchFamily="34" charset="0"/>
                          <a:ea typeface="Calibri" panose="020F0502020204030204" pitchFamily="34" charset="0"/>
                          <a:cs typeface="Arial" panose="020B0604020202020204" pitchFamily="34" charset="0"/>
                        </a:rPr>
                        <a:t>XX,XXX.XX</a:t>
                      </a:r>
                    </a:p>
                    <a:p>
                      <a:pPr algn="r">
                        <a:lnSpc>
                          <a:spcPct val="150000"/>
                        </a:lnSpc>
                        <a:spcBef>
                          <a:spcPts val="300"/>
                        </a:spcBef>
                        <a:spcAft>
                          <a:spcPts val="300"/>
                        </a:spcAft>
                      </a:pPr>
                      <a:endParaRPr lang="ms-MY" sz="1400" noProof="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50000"/>
                        </a:lnSpc>
                        <a:spcBef>
                          <a:spcPts val="300"/>
                        </a:spcBef>
                        <a:spcAft>
                          <a:spcPts val="300"/>
                        </a:spcAft>
                      </a:pPr>
                      <a:r>
                        <a:rPr lang="ms-MY" sz="1400" noProof="0">
                          <a:effectLst/>
                          <a:latin typeface="Arial" panose="020B0604020202020204" pitchFamily="34" charset="0"/>
                          <a:ea typeface="Calibri" panose="020F0502020204030204" pitchFamily="34" charset="0"/>
                          <a:cs typeface="Arial" panose="020B0604020202020204" pitchFamily="34" charset="0"/>
                        </a:rPr>
                        <a:t>XX,XXX.XX</a:t>
                      </a:r>
                    </a:p>
                  </a:txBody>
                  <a:tcPr marL="68580" marR="68580" marT="0" marB="0"/>
                </a:tc>
                <a:tc>
                  <a:txBody>
                    <a:bodyPr/>
                    <a:lstStyle/>
                    <a:p>
                      <a:pPr algn="r">
                        <a:lnSpc>
                          <a:spcPct val="150000"/>
                        </a:lnSpc>
                        <a:spcBef>
                          <a:spcPts val="300"/>
                        </a:spcBef>
                        <a:spcAft>
                          <a:spcPts val="300"/>
                        </a:spcAft>
                      </a:pPr>
                      <a:r>
                        <a:rPr lang="ms-MY" sz="1400" noProof="0">
                          <a:effectLst/>
                          <a:latin typeface="Arial" panose="020B0604020202020204" pitchFamily="34" charset="0"/>
                          <a:ea typeface="Calibri" panose="020F0502020204030204" pitchFamily="34" charset="0"/>
                          <a:cs typeface="Arial" panose="020B0604020202020204" pitchFamily="34" charset="0"/>
                        </a:rPr>
                        <a:t>XXX,XXX.XX</a:t>
                      </a:r>
                    </a:p>
                  </a:txBody>
                  <a:tcPr marL="68580" marR="68580" marT="0" marB="0"/>
                </a:tc>
                <a:tc>
                  <a:txBody>
                    <a:bodyPr/>
                    <a:lstStyle/>
                    <a:p>
                      <a:pPr algn="l">
                        <a:lnSpc>
                          <a:spcPct val="115000"/>
                        </a:lnSpc>
                        <a:spcBef>
                          <a:spcPts val="300"/>
                        </a:spcBef>
                        <a:spcAft>
                          <a:spcPts val="300"/>
                        </a:spcAft>
                      </a:pPr>
                      <a:r>
                        <a:rPr lang="ms-MY" sz="1400" u="sng" noProof="0" dirty="0">
                          <a:solidFill>
                            <a:schemeClr val="tx1"/>
                          </a:solidFill>
                          <a:effectLst/>
                          <a:latin typeface="Arial" panose="020B0604020202020204" pitchFamily="34" charset="0"/>
                          <a:ea typeface="Calibri"/>
                          <a:cs typeface="Arial" panose="020B0604020202020204" pitchFamily="34" charset="0"/>
                        </a:rPr>
                        <a:t>Lokasi Penempatan</a:t>
                      </a:r>
                      <a:r>
                        <a:rPr lang="ms-MY" sz="1400" noProof="0" dirty="0">
                          <a:solidFill>
                            <a:schemeClr val="tx1"/>
                          </a:solidFill>
                          <a:effectLst/>
                          <a:latin typeface="Arial" panose="020B0604020202020204" pitchFamily="34" charset="0"/>
                          <a:ea typeface="Calibri"/>
                          <a:cs typeface="Arial" panose="020B0604020202020204" pitchFamily="34" charset="0"/>
                        </a:rPr>
                        <a:t>: XXXX (XX unit) dan XXX (XX unit)</a:t>
                      </a:r>
                      <a:endParaRPr lang="ms-MY" sz="1400" baseline="0" noProof="0" dirty="0">
                        <a:solidFill>
                          <a:schemeClr val="tx1"/>
                        </a:solidFill>
                        <a:effectLst/>
                        <a:latin typeface="Arial" panose="020B0604020202020204" pitchFamily="34" charset="0"/>
                        <a:ea typeface="Calibri"/>
                        <a:cs typeface="Arial" panose="020B0604020202020204" pitchFamily="34" charset="0"/>
                      </a:endParaRPr>
                    </a:p>
                    <a:p>
                      <a:pPr marL="0" marR="0" lvl="0" indent="0" algn="just" defTabSz="914400" rtl="0" eaLnBrk="1" fontAlgn="auto" latinLnBrk="0" hangingPunct="1">
                        <a:lnSpc>
                          <a:spcPct val="115000"/>
                        </a:lnSpc>
                        <a:spcBef>
                          <a:spcPts val="300"/>
                        </a:spcBef>
                        <a:spcAft>
                          <a:spcPts val="300"/>
                        </a:spcAft>
                        <a:buClrTx/>
                        <a:buSzTx/>
                        <a:buFontTx/>
                        <a:buNone/>
                        <a:tabLst/>
                        <a:defRPr/>
                      </a:pPr>
                      <a:r>
                        <a:rPr lang="ms-MY" sz="1400" u="sng" baseline="0" noProof="0" dirty="0">
                          <a:solidFill>
                            <a:schemeClr val="tx1"/>
                          </a:solidFill>
                          <a:effectLst/>
                          <a:latin typeface="Arial" panose="020B0604020202020204" pitchFamily="34" charset="0"/>
                          <a:cs typeface="Arial" panose="020B0604020202020204" pitchFamily="34" charset="0"/>
                        </a:rPr>
                        <a:t>Kegunaan:</a:t>
                      </a:r>
                      <a:r>
                        <a:rPr lang="ms-MY" sz="1400" u="none" baseline="0" noProof="0" dirty="0">
                          <a:solidFill>
                            <a:schemeClr val="tx1"/>
                          </a:solidFill>
                          <a:effectLst/>
                          <a:latin typeface="Arial" panose="020B0604020202020204" pitchFamily="34" charset="0"/>
                          <a:cs typeface="Arial" panose="020B0604020202020204" pitchFamily="34" charset="0"/>
                        </a:rPr>
                        <a:t> </a:t>
                      </a:r>
                    </a:p>
                    <a:p>
                      <a:pPr marL="400050" indent="-303213" algn="just" fontAlgn="ctr">
                        <a:buFont typeface="+mj-lt"/>
                        <a:buAutoNum type="romanLcPeriod"/>
                      </a:pPr>
                      <a:r>
                        <a:rPr lang="ms-MY" sz="1400" u="none" strike="noStrike" noProof="0" dirty="0">
                          <a:solidFill>
                            <a:schemeClr val="tx1"/>
                          </a:solidFill>
                          <a:effectLst/>
                          <a:latin typeface="Arial" panose="020B0604020202020204" pitchFamily="34" charset="0"/>
                          <a:cs typeface="Arial" panose="020B0604020202020204" pitchFamily="34" charset="0"/>
                        </a:rPr>
                        <a:t>XXXXXXX</a:t>
                      </a:r>
                      <a:endParaRPr lang="ms-MY" sz="1400" u="none" strike="noStrike" baseline="0" noProof="0" dirty="0">
                        <a:solidFill>
                          <a:schemeClr val="tx1"/>
                        </a:solidFill>
                        <a:effectLst/>
                        <a:latin typeface="Arial" panose="020B0604020202020204" pitchFamily="34" charset="0"/>
                        <a:cs typeface="Arial" panose="020B0604020202020204" pitchFamily="34" charset="0"/>
                      </a:endParaRPr>
                    </a:p>
                    <a:p>
                      <a:pPr marL="400050" indent="-303213" algn="just" fontAlgn="ctr">
                        <a:buFont typeface="+mj-lt"/>
                        <a:buAutoNum type="romanLcPeriod"/>
                      </a:pPr>
                      <a:endParaRPr lang="ms-MY" sz="1400" u="none" strike="noStrike" noProof="0" dirty="0">
                        <a:solidFill>
                          <a:schemeClr val="tx1"/>
                        </a:solidFill>
                        <a:effectLst/>
                        <a:latin typeface="Arial" panose="020B0604020202020204" pitchFamily="34" charset="0"/>
                        <a:cs typeface="Arial" panose="020B0604020202020204" pitchFamily="34" charset="0"/>
                      </a:endParaRPr>
                    </a:p>
                  </a:txBody>
                  <a:tcPr marL="51435" marR="51435" marT="0" marB="0"/>
                </a:tc>
                <a:extLst>
                  <a:ext uri="{0D108BD9-81ED-4DB2-BD59-A6C34878D82A}">
                    <a16:rowId xmlns:a16="http://schemas.microsoft.com/office/drawing/2014/main" val="10004"/>
                  </a:ext>
                </a:extLst>
              </a:tr>
              <a:tr h="395699">
                <a:tc>
                  <a:txBody>
                    <a:bodyPr/>
                    <a:lstStyle/>
                    <a:p>
                      <a:pPr algn="ctr">
                        <a:lnSpc>
                          <a:spcPct val="115000"/>
                        </a:lnSpc>
                        <a:spcBef>
                          <a:spcPts val="300"/>
                        </a:spcBef>
                        <a:spcAft>
                          <a:spcPts val="300"/>
                        </a:spcAft>
                      </a:pPr>
                      <a:endParaRPr lang="en-MY" sz="1400" b="1" dirty="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tc gridSpan="4">
                  <a:txBody>
                    <a:bodyPr/>
                    <a:lstStyle/>
                    <a:p>
                      <a:pPr marL="0" marR="0" lvl="0" indent="0" algn="r" defTabSz="914400" rtl="0" eaLnBrk="1" fontAlgn="auto" latinLnBrk="0" hangingPunct="1">
                        <a:lnSpc>
                          <a:spcPct val="115000"/>
                        </a:lnSpc>
                        <a:spcBef>
                          <a:spcPts val="0"/>
                        </a:spcBef>
                        <a:spcAft>
                          <a:spcPts val="0"/>
                        </a:spcAft>
                        <a:buClrTx/>
                        <a:buSzTx/>
                        <a:buFontTx/>
                        <a:buNone/>
                        <a:tabLst/>
                        <a:defRPr/>
                      </a:pPr>
                      <a:r>
                        <a:rPr lang="ms-MY" sz="1400" b="1" strike="noStrike" dirty="0">
                          <a:effectLst/>
                          <a:latin typeface="Arial" panose="020B0604020202020204" pitchFamily="34" charset="0"/>
                          <a:cs typeface="Arial" panose="020B0604020202020204" pitchFamily="34" charset="0"/>
                        </a:rPr>
                        <a:t>JUMLAH </a:t>
                      </a:r>
                      <a:r>
                        <a:rPr lang="en-MY" sz="1400" b="1" kern="1200" dirty="0">
                          <a:effectLst/>
                          <a:latin typeface="Arial" panose="020B0604020202020204" pitchFamily="34" charset="0"/>
                          <a:cs typeface="Arial" panose="020B0604020202020204" pitchFamily="34" charset="0"/>
                        </a:rPr>
                        <a:t>(E) PERKHIDMATAN ICT</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51435" marR="51435" marT="0" marB="0" anchor="ctr"/>
                </a:tc>
                <a:tc hMerge="1">
                  <a:txBody>
                    <a:bodyPr/>
                    <a:lstStyle/>
                    <a:p>
                      <a:endParaRPr lang="en-US"/>
                    </a:p>
                  </a:txBody>
                  <a:tcPr/>
                </a:tc>
                <a:tc hMerge="1">
                  <a:txBody>
                    <a:bodyPr/>
                    <a:lstStyle/>
                    <a:p>
                      <a:endParaRPr lang="en-US"/>
                    </a:p>
                  </a:txBody>
                  <a:tcPr/>
                </a:tc>
                <a:tc hMerge="1">
                  <a:txBody>
                    <a:bodyPr/>
                    <a:lstStyle/>
                    <a:p>
                      <a:endParaRPr lang="en-MY"/>
                    </a:p>
                  </a:txBody>
                  <a:tcPr/>
                </a:tc>
                <a:tc>
                  <a:txBody>
                    <a:bodyPr/>
                    <a:lstStyle/>
                    <a:p>
                      <a:pPr marL="0" marR="0" lvl="0" indent="0" algn="r" defTabSz="914400" rtl="0" eaLnBrk="1" fontAlgn="auto" latinLnBrk="0" hangingPunct="1">
                        <a:lnSpc>
                          <a:spcPct val="100000"/>
                        </a:lnSpc>
                        <a:spcBef>
                          <a:spcPts val="300"/>
                        </a:spcBef>
                        <a:spcAft>
                          <a:spcPts val="300"/>
                        </a:spcAft>
                        <a:buClr>
                          <a:srgbClr val="000000"/>
                        </a:buClr>
                        <a:buSzTx/>
                        <a:buFont typeface="Arial"/>
                        <a:buNone/>
                        <a:tabLst/>
                        <a:defRPr/>
                      </a:pPr>
                      <a:r>
                        <a:rPr lang="en-US" sz="1400" dirty="0">
                          <a:effectLst/>
                          <a:latin typeface="Arial" panose="020B0604020202020204" pitchFamily="34" charset="0"/>
                          <a:ea typeface="Calibri" panose="020F0502020204030204" pitchFamily="34" charset="0"/>
                          <a:cs typeface="Arial" panose="020B0604020202020204" pitchFamily="34" charset="0"/>
                        </a:rPr>
                        <a:t>XXX,XXX.XX</a:t>
                      </a:r>
                    </a:p>
                  </a:txBody>
                  <a:tcPr marL="9525" marR="9525" marT="9525" marB="0" anchor="ctr"/>
                </a:tc>
                <a:tc>
                  <a:txBody>
                    <a:bodyPr/>
                    <a:lstStyle/>
                    <a:p>
                      <a:pPr algn="ctr">
                        <a:lnSpc>
                          <a:spcPct val="115000"/>
                        </a:lnSpc>
                        <a:spcBef>
                          <a:spcPts val="300"/>
                        </a:spcBef>
                        <a:spcAft>
                          <a:spcPts val="300"/>
                        </a:spcAft>
                      </a:pPr>
                      <a:endParaRPr lang="en-MY" sz="1400" b="1" i="1" dirty="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extLst>
                  <a:ext uri="{0D108BD9-81ED-4DB2-BD59-A6C34878D82A}">
                    <a16:rowId xmlns:a16="http://schemas.microsoft.com/office/drawing/2014/main" val="10012"/>
                  </a:ext>
                </a:extLst>
              </a:tr>
            </a:tbl>
          </a:graphicData>
        </a:graphic>
      </p:graphicFrame>
      <p:sp>
        <p:nvSpPr>
          <p:cNvPr id="9" name="Title 1">
            <a:extLst>
              <a:ext uri="{FF2B5EF4-FFF2-40B4-BE49-F238E27FC236}">
                <a16:creationId xmlns:a16="http://schemas.microsoft.com/office/drawing/2014/main" id="{EEA50777-1F51-4F8C-928A-AB35CEE43C55}"/>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12. </a:t>
            </a:r>
            <a:r>
              <a:rPr kumimoji="0" lang="fi-FI"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PERINCIAN KOS: </a:t>
            </a:r>
            <a:r>
              <a:rPr lang="fi-FI" sz="2800" b="1" dirty="0">
                <a:solidFill>
                  <a:srgbClr val="000000"/>
                </a:solidFill>
                <a:latin typeface="Arial" panose="020B0604020202020204" pitchFamily="34" charset="0"/>
                <a:ea typeface="MS PGothic" panose="020B0600070205080204" pitchFamily="34" charset="-128"/>
              </a:rPr>
              <a:t>(E) </a:t>
            </a:r>
            <a:r>
              <a:rPr lang="en-US" sz="2800" b="1" dirty="0">
                <a:solidFill>
                  <a:srgbClr val="000000"/>
                </a:solidFill>
                <a:latin typeface="Arial" panose="020B0604020202020204" pitchFamily="34" charset="0"/>
                <a:ea typeface="MS PGothic" panose="020B0600070205080204" pitchFamily="34" charset="-128"/>
              </a:rPr>
              <a:t>PERKHIDMATAN ICT</a:t>
            </a:r>
            <a:endParaRPr kumimoji="0" lang="fi-FI"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endParaRPr>
          </a:p>
        </p:txBody>
      </p:sp>
      <p:sp>
        <p:nvSpPr>
          <p:cNvPr id="8" name="Slide Number Placeholder 2">
            <a:extLst>
              <a:ext uri="{FF2B5EF4-FFF2-40B4-BE49-F238E27FC236}">
                <a16:creationId xmlns:a16="http://schemas.microsoft.com/office/drawing/2014/main" id="{1E681D97-39D0-40EC-896E-BDCD915FB869}"/>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110</a:t>
            </a:fld>
            <a:endParaRPr lang="ms-MY">
              <a:solidFill>
                <a:prstClr val="black">
                  <a:tint val="75000"/>
                </a:prstClr>
              </a:solidFill>
            </a:endParaRPr>
          </a:p>
        </p:txBody>
      </p:sp>
    </p:spTree>
    <p:extLst>
      <p:ext uri="{BB962C8B-B14F-4D97-AF65-F5344CB8AC3E}">
        <p14:creationId xmlns:p14="http://schemas.microsoft.com/office/powerpoint/2010/main" val="329660139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a:spLocks noChangeArrowheads="1"/>
          </p:cNvSpPr>
          <p:nvPr/>
        </p:nvSpPr>
        <p:spPr bwMode="auto">
          <a:xfrm>
            <a:off x="519503" y="651474"/>
            <a:ext cx="91439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marL="0" marR="0" lvl="0" indent="0" algn="l" defTabSz="914400" rtl="0" eaLnBrk="0" fontAlgn="auto" latinLnBrk="0" hangingPunct="0">
              <a:lnSpc>
                <a:spcPct val="100000"/>
              </a:lnSpc>
              <a:spcBef>
                <a:spcPct val="20000"/>
              </a:spcBef>
              <a:spcAft>
                <a:spcPts val="0"/>
              </a:spcAft>
              <a:buClrTx/>
              <a:buSzTx/>
              <a:buFont typeface="Arial" pitchFamily="34" charset="0"/>
              <a:buNone/>
              <a:tabLst/>
              <a:defRPr/>
            </a:pPr>
            <a:r>
              <a:rPr kumimoji="0" lang="ms-MY" altLang="ms-MY" sz="2000" b="1" i="0" u="sng" strike="noStrike" kern="1200" cap="none" spc="0" normalizeH="0" baseline="0" dirty="0">
                <a:ln>
                  <a:noFill/>
                </a:ln>
                <a:solidFill>
                  <a:srgbClr val="000000"/>
                </a:solidFill>
                <a:effectLst/>
                <a:uLnTx/>
                <a:uFillTx/>
                <a:latin typeface="Arial" panose="020B0604020202020204" pitchFamily="34" charset="0"/>
                <a:ea typeface="MS PGothic" pitchFamily="34" charset="-128"/>
                <a:cs typeface="Arial" panose="020B0604020202020204" pitchFamily="34" charset="0"/>
              </a:rPr>
              <a:t>Perincian Peruntukan</a:t>
            </a:r>
            <a:r>
              <a:rPr kumimoji="0" lang="ms-MY" altLang="ms-MY" sz="2000" b="0" i="0" u="none" strike="noStrike" kern="1200" cap="none" spc="0" normalizeH="0" baseline="0" dirty="0">
                <a:ln>
                  <a:noFill/>
                </a:ln>
                <a:solidFill>
                  <a:srgbClr val="000000"/>
                </a:solidFill>
                <a:effectLst/>
                <a:uLnTx/>
                <a:uFillTx/>
                <a:latin typeface="Arial" panose="020B0604020202020204" pitchFamily="34" charset="0"/>
                <a:ea typeface="MS PGothic" pitchFamily="34" charset="-128"/>
                <a:cs typeface="Arial" panose="020B0604020202020204" pitchFamily="34" charset="0"/>
              </a:rPr>
              <a:t>: </a:t>
            </a:r>
          </a:p>
        </p:txBody>
      </p:sp>
      <p:graphicFrame>
        <p:nvGraphicFramePr>
          <p:cNvPr id="7" name="Table 6"/>
          <p:cNvGraphicFramePr>
            <a:graphicFrameLocks noGrp="1"/>
          </p:cNvGraphicFramePr>
          <p:nvPr>
            <p:extLst>
              <p:ext uri="{D42A27DB-BD31-4B8C-83A1-F6EECF244321}">
                <p14:modId xmlns:p14="http://schemas.microsoft.com/office/powerpoint/2010/main" val="3157996838"/>
              </p:ext>
            </p:extLst>
          </p:nvPr>
        </p:nvGraphicFramePr>
        <p:xfrm>
          <a:off x="316831" y="1110162"/>
          <a:ext cx="11661809" cy="3670294"/>
        </p:xfrm>
        <a:graphic>
          <a:graphicData uri="http://schemas.openxmlformats.org/drawingml/2006/table">
            <a:tbl>
              <a:tblPr firstRow="1" firstCol="1" bandRow="1">
                <a:tableStyleId>{5940675A-B579-460E-94D1-54222C63F5DA}</a:tableStyleId>
              </a:tblPr>
              <a:tblGrid>
                <a:gridCol w="551249">
                  <a:extLst>
                    <a:ext uri="{9D8B030D-6E8A-4147-A177-3AD203B41FA5}">
                      <a16:colId xmlns:a16="http://schemas.microsoft.com/office/drawing/2014/main" val="20000"/>
                    </a:ext>
                  </a:extLst>
                </a:gridCol>
                <a:gridCol w="3114510">
                  <a:extLst>
                    <a:ext uri="{9D8B030D-6E8A-4147-A177-3AD203B41FA5}">
                      <a16:colId xmlns:a16="http://schemas.microsoft.com/office/drawing/2014/main" val="20001"/>
                    </a:ext>
                  </a:extLst>
                </a:gridCol>
                <a:gridCol w="1000808">
                  <a:extLst>
                    <a:ext uri="{9D8B030D-6E8A-4147-A177-3AD203B41FA5}">
                      <a16:colId xmlns:a16="http://schemas.microsoft.com/office/drawing/2014/main" val="20002"/>
                    </a:ext>
                  </a:extLst>
                </a:gridCol>
                <a:gridCol w="1429112">
                  <a:extLst>
                    <a:ext uri="{9D8B030D-6E8A-4147-A177-3AD203B41FA5}">
                      <a16:colId xmlns:a16="http://schemas.microsoft.com/office/drawing/2014/main" val="232177247"/>
                    </a:ext>
                  </a:extLst>
                </a:gridCol>
                <a:gridCol w="1429112">
                  <a:extLst>
                    <a:ext uri="{9D8B030D-6E8A-4147-A177-3AD203B41FA5}">
                      <a16:colId xmlns:a16="http://schemas.microsoft.com/office/drawing/2014/main" val="1759243033"/>
                    </a:ext>
                  </a:extLst>
                </a:gridCol>
                <a:gridCol w="1434731">
                  <a:extLst>
                    <a:ext uri="{9D8B030D-6E8A-4147-A177-3AD203B41FA5}">
                      <a16:colId xmlns:a16="http://schemas.microsoft.com/office/drawing/2014/main" val="1837603491"/>
                    </a:ext>
                  </a:extLst>
                </a:gridCol>
                <a:gridCol w="2702287">
                  <a:extLst>
                    <a:ext uri="{9D8B030D-6E8A-4147-A177-3AD203B41FA5}">
                      <a16:colId xmlns:a16="http://schemas.microsoft.com/office/drawing/2014/main" val="20007"/>
                    </a:ext>
                  </a:extLst>
                </a:gridCol>
              </a:tblGrid>
              <a:tr h="478391">
                <a:tc>
                  <a:txBody>
                    <a:bodyPr/>
                    <a:lstStyle/>
                    <a:p>
                      <a:pPr marL="90170" algn="ctr">
                        <a:lnSpc>
                          <a:spcPct val="100000"/>
                        </a:lnSpc>
                        <a:spcAft>
                          <a:spcPts val="0"/>
                        </a:spcAft>
                      </a:pPr>
                      <a:r>
                        <a:rPr lang="ms-MY" sz="1400" b="1" noProof="0">
                          <a:effectLst/>
                          <a:latin typeface="Arial" panose="020B0604020202020204" pitchFamily="34" charset="0"/>
                          <a:cs typeface="Arial" panose="020B0604020202020204" pitchFamily="34" charset="0"/>
                        </a:rPr>
                        <a:t>BIL</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tc>
                <a:tc>
                  <a:txBody>
                    <a:bodyPr/>
                    <a:lstStyle/>
                    <a:p>
                      <a:pPr algn="ctr">
                        <a:lnSpc>
                          <a:spcPct val="100000"/>
                        </a:lnSpc>
                        <a:spcAft>
                          <a:spcPts val="0"/>
                        </a:spcAft>
                      </a:pPr>
                      <a:r>
                        <a:rPr lang="ms-MY" sz="1400" b="1" noProof="0">
                          <a:effectLst/>
                          <a:latin typeface="Arial" panose="020B0604020202020204" pitchFamily="34" charset="0"/>
                          <a:cs typeface="Arial" panose="020B0604020202020204" pitchFamily="34" charset="0"/>
                        </a:rPr>
                        <a:t>PERKARA</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tc>
                <a:tc>
                  <a:txBody>
                    <a:bodyPr/>
                    <a:lstStyle/>
                    <a:p>
                      <a:pPr marL="2667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400" b="1" noProof="0">
                          <a:effectLst/>
                          <a:latin typeface="Arial" panose="020B0604020202020204" pitchFamily="34" charset="0"/>
                          <a:cs typeface="Arial" panose="020B0604020202020204" pitchFamily="34" charset="0"/>
                        </a:rPr>
                        <a:t>KUANTITI </a:t>
                      </a:r>
                      <a:r>
                        <a:rPr lang="ms-MY" sz="1400" noProof="0">
                          <a:solidFill>
                            <a:schemeClr val="tx1"/>
                          </a:solidFill>
                          <a:effectLst/>
                          <a:latin typeface="Arial" panose="020B0604020202020204" pitchFamily="34" charset="0"/>
                          <a:cs typeface="Arial" panose="020B0604020202020204" pitchFamily="34" charset="0"/>
                        </a:rPr>
                        <a:t>[a]</a:t>
                      </a:r>
                      <a:endParaRPr lang="ms-MY" sz="1400" noProof="0">
                        <a:solidFill>
                          <a:schemeClr val="tx1"/>
                        </a:solidFill>
                        <a:effectLst/>
                        <a:latin typeface="Arial" panose="020B0604020202020204" pitchFamily="34" charset="0"/>
                        <a:ea typeface="Times New Roman"/>
                        <a:cs typeface="Arial" panose="020B0604020202020204" pitchFamily="34" charset="0"/>
                      </a:endParaRPr>
                    </a:p>
                    <a:p>
                      <a:pPr marL="26670" algn="ctr">
                        <a:lnSpc>
                          <a:spcPct val="100000"/>
                        </a:lnSpc>
                        <a:spcAft>
                          <a:spcPts val="0"/>
                        </a:spcAft>
                      </a:pP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tc>
                <a:tc>
                  <a:txBody>
                    <a:bodyPr/>
                    <a:lstStyle/>
                    <a:p>
                      <a:pPr algn="ctr">
                        <a:lnSpc>
                          <a:spcPct val="100000"/>
                        </a:lnSpc>
                        <a:spcAft>
                          <a:spcPts val="0"/>
                        </a:spcAft>
                      </a:pPr>
                      <a:r>
                        <a:rPr lang="ms-MY" sz="1400" b="1" noProof="0">
                          <a:effectLst/>
                          <a:latin typeface="Arial" panose="020B0604020202020204" pitchFamily="34" charset="0"/>
                          <a:cs typeface="Arial" panose="020B0604020202020204" pitchFamily="34" charset="0"/>
                        </a:rPr>
                        <a:t>HARGA SEUNIT SEBULAN </a:t>
                      </a:r>
                    </a:p>
                    <a:p>
                      <a:pPr algn="ctr">
                        <a:lnSpc>
                          <a:spcPct val="100000"/>
                        </a:lnSpc>
                        <a:spcAft>
                          <a:spcPts val="0"/>
                        </a:spcAft>
                      </a:pPr>
                      <a:r>
                        <a:rPr lang="ms-MY" sz="1400" b="1" noProof="0">
                          <a:effectLst/>
                          <a:latin typeface="Arial" panose="020B0604020202020204" pitchFamily="34" charset="0"/>
                          <a:cs typeface="Arial" panose="020B0604020202020204" pitchFamily="34" charset="0"/>
                        </a:rPr>
                        <a:t>(RM)</a:t>
                      </a:r>
                    </a:p>
                    <a:p>
                      <a:pPr algn="ctr">
                        <a:lnSpc>
                          <a:spcPct val="100000"/>
                        </a:lnSpc>
                        <a:spcAft>
                          <a:spcPts val="0"/>
                        </a:spcAft>
                      </a:pPr>
                      <a:r>
                        <a:rPr lang="ms-MY" sz="1400" noProof="0">
                          <a:solidFill>
                            <a:schemeClr val="tx1"/>
                          </a:solidFill>
                          <a:effectLst/>
                          <a:latin typeface="Arial" panose="020B0604020202020204" pitchFamily="34" charset="0"/>
                          <a:cs typeface="Arial" panose="020B0604020202020204" pitchFamily="34" charset="0"/>
                        </a:rPr>
                        <a:t>[b]</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tc>
                <a:tc>
                  <a:txBody>
                    <a:bodyPr/>
                    <a:lstStyle/>
                    <a:p>
                      <a:pPr algn="ctr">
                        <a:lnSpc>
                          <a:spcPct val="100000"/>
                        </a:lnSpc>
                        <a:spcAft>
                          <a:spcPts val="0"/>
                        </a:spcAft>
                      </a:pPr>
                      <a:r>
                        <a:rPr lang="ms-MY" sz="1400" b="1" noProof="0">
                          <a:effectLst/>
                          <a:latin typeface="Arial" panose="020B0604020202020204" pitchFamily="34" charset="0"/>
                          <a:cs typeface="Arial" panose="020B0604020202020204" pitchFamily="34" charset="0"/>
                        </a:rPr>
                        <a:t>JUMLAH HARGA</a:t>
                      </a:r>
                    </a:p>
                    <a:p>
                      <a:pPr algn="ctr">
                        <a:lnSpc>
                          <a:spcPct val="100000"/>
                        </a:lnSpc>
                        <a:spcAft>
                          <a:spcPts val="0"/>
                        </a:spcAft>
                      </a:pPr>
                      <a:r>
                        <a:rPr lang="ms-MY" sz="1400" b="1" noProof="0">
                          <a:effectLst/>
                          <a:latin typeface="Arial" panose="020B0604020202020204" pitchFamily="34" charset="0"/>
                          <a:cs typeface="Arial" panose="020B0604020202020204" pitchFamily="34" charset="0"/>
                        </a:rPr>
                        <a:t>12 BULAN</a:t>
                      </a:r>
                    </a:p>
                    <a:p>
                      <a:pPr algn="ctr">
                        <a:lnSpc>
                          <a:spcPct val="100000"/>
                        </a:lnSpc>
                        <a:spcAft>
                          <a:spcPts val="0"/>
                        </a:spcAft>
                      </a:pPr>
                      <a:r>
                        <a:rPr lang="ms-MY" sz="1400" b="1" noProof="0">
                          <a:effectLst/>
                          <a:latin typeface="Arial" panose="020B0604020202020204" pitchFamily="34" charset="0"/>
                          <a:cs typeface="Arial" panose="020B0604020202020204" pitchFamily="34" charset="0"/>
                        </a:rPr>
                        <a:t>(RM)</a:t>
                      </a:r>
                    </a:p>
                    <a:p>
                      <a:pPr algn="ctr">
                        <a:lnSpc>
                          <a:spcPct val="100000"/>
                        </a:lnSpc>
                        <a:spcAft>
                          <a:spcPts val="0"/>
                        </a:spcAft>
                      </a:pPr>
                      <a:r>
                        <a:rPr lang="ms-MY" sz="1400" noProof="0">
                          <a:solidFill>
                            <a:schemeClr val="tx1"/>
                          </a:solidFill>
                          <a:effectLst/>
                          <a:latin typeface="Arial" panose="020B0604020202020204" pitchFamily="34" charset="0"/>
                          <a:cs typeface="Arial" panose="020B0604020202020204" pitchFamily="34" charset="0"/>
                        </a:rPr>
                        <a:t>[c]=[a]x[b]x12</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tc>
                <a:tc>
                  <a:txBody>
                    <a:bodyPr/>
                    <a:lstStyle/>
                    <a:p>
                      <a:pPr algn="ctr">
                        <a:lnSpc>
                          <a:spcPct val="100000"/>
                        </a:lnSpc>
                        <a:spcAft>
                          <a:spcPts val="0"/>
                        </a:spcAft>
                      </a:pPr>
                      <a:r>
                        <a:rPr lang="ms-MY" sz="1400" b="1" noProof="0">
                          <a:effectLst/>
                          <a:latin typeface="Arial" panose="020B0604020202020204" pitchFamily="34" charset="0"/>
                          <a:cs typeface="Arial" panose="020B0604020202020204" pitchFamily="34" charset="0"/>
                        </a:rPr>
                        <a:t>JUMLAH HARGA </a:t>
                      </a:r>
                    </a:p>
                    <a:p>
                      <a:pPr algn="ctr">
                        <a:lnSpc>
                          <a:spcPct val="100000"/>
                        </a:lnSpc>
                        <a:spcAft>
                          <a:spcPts val="0"/>
                        </a:spcAft>
                      </a:pPr>
                      <a:r>
                        <a:rPr lang="ms-MY" sz="1400" b="1" noProof="0">
                          <a:effectLst/>
                          <a:latin typeface="Arial" panose="020B0604020202020204" pitchFamily="34" charset="0"/>
                          <a:cs typeface="Arial" panose="020B0604020202020204" pitchFamily="34" charset="0"/>
                        </a:rPr>
                        <a:t>(XX BULAN)</a:t>
                      </a:r>
                    </a:p>
                    <a:p>
                      <a:pPr algn="ctr">
                        <a:lnSpc>
                          <a:spcPct val="100000"/>
                        </a:lnSpc>
                        <a:spcAft>
                          <a:spcPts val="0"/>
                        </a:spcAft>
                      </a:pPr>
                      <a:r>
                        <a:rPr lang="ms-MY" sz="1400" b="1" noProof="0">
                          <a:effectLst/>
                          <a:latin typeface="Arial" panose="020B0604020202020204" pitchFamily="34" charset="0"/>
                          <a:cs typeface="Arial" panose="020B0604020202020204" pitchFamily="34" charset="0"/>
                        </a:rPr>
                        <a:t>(RM)</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400" noProof="0">
                          <a:solidFill>
                            <a:schemeClr val="tx1"/>
                          </a:solidFill>
                          <a:effectLst/>
                          <a:latin typeface="Arial" panose="020B0604020202020204" pitchFamily="34" charset="0"/>
                          <a:cs typeface="Arial" panose="020B0604020202020204" pitchFamily="34" charset="0"/>
                        </a:rPr>
                        <a:t>[d]=[a]x[b]</a:t>
                      </a:r>
                      <a:r>
                        <a:rPr lang="ms-MY" sz="1200" noProof="0">
                          <a:solidFill>
                            <a:schemeClr val="tx1"/>
                          </a:solidFill>
                          <a:effectLst/>
                          <a:latin typeface="Arial" panose="020B0604020202020204" pitchFamily="34" charset="0"/>
                          <a:cs typeface="Arial" panose="020B0604020202020204" pitchFamily="34" charset="0"/>
                        </a:rPr>
                        <a:t>x[XX bulan]</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b="1" noProof="0">
                          <a:effectLst/>
                          <a:latin typeface="Arial" panose="020B0604020202020204" pitchFamily="34" charset="0"/>
                          <a:cs typeface="Arial" panose="020B0604020202020204" pitchFamily="34" charset="0"/>
                        </a:rPr>
                        <a:t>CATATAN</a:t>
                      </a:r>
                    </a:p>
                    <a:p>
                      <a:pPr algn="ctr">
                        <a:lnSpc>
                          <a:spcPct val="100000"/>
                        </a:lnSpc>
                        <a:spcAft>
                          <a:spcPts val="0"/>
                        </a:spcAft>
                      </a:pP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tc>
                <a:extLst>
                  <a:ext uri="{0D108BD9-81ED-4DB2-BD59-A6C34878D82A}">
                    <a16:rowId xmlns:a16="http://schemas.microsoft.com/office/drawing/2014/main" val="10000"/>
                  </a:ext>
                </a:extLst>
              </a:tr>
              <a:tr h="313940">
                <a:tc gridSpan="6">
                  <a:txBody>
                    <a:bodyPr/>
                    <a:lstStyle/>
                    <a:p>
                      <a:pPr marL="0" indent="0" algn="l" fontAlgn="ctr">
                        <a:lnSpc>
                          <a:spcPct val="100000"/>
                        </a:lnSpc>
                        <a:spcAft>
                          <a:spcPts val="0"/>
                        </a:spcAft>
                        <a:buNone/>
                      </a:pPr>
                      <a:r>
                        <a:rPr lang="ms-MY" sz="1400" b="1" kern="1200" noProof="0">
                          <a:effectLst/>
                          <a:latin typeface="Arial" panose="020B0604020202020204" pitchFamily="34" charset="0"/>
                          <a:cs typeface="Arial" panose="020B0604020202020204" pitchFamily="34" charset="0"/>
                        </a:rPr>
                        <a:t>(E) PERKHIDMATAN ICT</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4" marB="0" anchor="ctr"/>
                </a:tc>
                <a:tc hMerge="1">
                  <a:txBody>
                    <a:bodyPr/>
                    <a:lstStyle/>
                    <a:p>
                      <a:endParaRPr lang="en-US"/>
                    </a:p>
                  </a:txBody>
                  <a:tcPr/>
                </a:tc>
                <a:tc hMerge="1">
                  <a:txBody>
                    <a:bodyPr/>
                    <a:lstStyle/>
                    <a:p>
                      <a:endParaRPr lang="en-US"/>
                    </a:p>
                  </a:txBody>
                  <a:tcPr/>
                </a:tc>
                <a:tc hMerge="1">
                  <a:txBody>
                    <a:bodyPr/>
                    <a:lstStyle/>
                    <a:p>
                      <a:endParaRPr lang="en-MY"/>
                    </a:p>
                  </a:txBody>
                  <a:tcPr/>
                </a:tc>
                <a:tc hMerge="1">
                  <a:txBody>
                    <a:bodyPr/>
                    <a:lstStyle/>
                    <a:p>
                      <a:endParaRPr lang="en-MY"/>
                    </a:p>
                  </a:txBody>
                  <a:tcPr/>
                </a:tc>
                <a:tc>
                  <a:txBody>
                    <a:bodyPr/>
                    <a:lstStyle/>
                    <a:p>
                      <a:pPr algn="l" fontAlgn="ctr">
                        <a:lnSpc>
                          <a:spcPts val="1570"/>
                        </a:lnSpc>
                        <a:spcAft>
                          <a:spcPts val="0"/>
                        </a:spcAft>
                      </a:pP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tc>
                <a:extLst>
                  <a:ext uri="{0D108BD9-81ED-4DB2-BD59-A6C34878D82A}">
                    <a16:rowId xmlns:a16="http://schemas.microsoft.com/office/drawing/2014/main" val="10001"/>
                  </a:ext>
                </a:extLst>
              </a:tr>
              <a:tr h="260183">
                <a:tc>
                  <a:txBody>
                    <a:bodyPr/>
                    <a:lstStyle/>
                    <a:p>
                      <a:pPr algn="ctr">
                        <a:lnSpc>
                          <a:spcPct val="115000"/>
                        </a:lnSpc>
                        <a:spcBef>
                          <a:spcPts val="300"/>
                        </a:spcBef>
                        <a:spcAft>
                          <a:spcPts val="300"/>
                        </a:spcAft>
                      </a:pPr>
                      <a:r>
                        <a:rPr lang="ms-MY" sz="1400" b="0" noProof="0">
                          <a:solidFill>
                            <a:schemeClr val="tx1"/>
                          </a:solidFill>
                          <a:effectLst/>
                          <a:latin typeface="Arial" panose="020B0604020202020204" pitchFamily="34" charset="0"/>
                          <a:ea typeface="Calibri"/>
                          <a:cs typeface="Arial" panose="020B0604020202020204" pitchFamily="34" charset="0"/>
                        </a:rPr>
                        <a:t>1.</a:t>
                      </a:r>
                    </a:p>
                  </a:txBody>
                  <a:tcPr marL="51435" marR="51435" marT="0" marB="0"/>
                </a:tc>
                <a:tc>
                  <a:txBody>
                    <a:bodyPr/>
                    <a:lstStyle/>
                    <a:p>
                      <a:r>
                        <a:rPr lang="ms-MY" sz="1400" b="1" kern="1200" noProof="0">
                          <a:solidFill>
                            <a:schemeClr val="dk1"/>
                          </a:solidFill>
                          <a:effectLst/>
                          <a:latin typeface="Arial" panose="020B0604020202020204" pitchFamily="34" charset="0"/>
                          <a:ea typeface="+mn-ea"/>
                          <a:cs typeface="Arial" panose="020B0604020202020204" pitchFamily="34" charset="0"/>
                        </a:rPr>
                        <a:t>Komputer Riba</a:t>
                      </a:r>
                    </a:p>
                    <a:p>
                      <a:r>
                        <a:rPr lang="ms-MY" sz="1400" kern="1200" noProof="0">
                          <a:solidFill>
                            <a:schemeClr val="dk1"/>
                          </a:solidFill>
                          <a:effectLst/>
                          <a:latin typeface="Arial" panose="020B0604020202020204" pitchFamily="34" charset="0"/>
                          <a:ea typeface="+mn-ea"/>
                          <a:cs typeface="Arial" panose="020B0604020202020204" pitchFamily="34" charset="0"/>
                        </a:rPr>
                        <a:t>Spesifikasi Minimum atau setara :-</a:t>
                      </a:r>
                    </a:p>
                    <a:p>
                      <a:pPr marL="115888" lvl="0" indent="-115888">
                        <a:buFont typeface="Arial" panose="020B0604020202020204" pitchFamily="34" charset="0"/>
                        <a:buChar char="•"/>
                      </a:pPr>
                      <a:r>
                        <a:rPr lang="ms-MY" sz="1400" kern="1200" noProof="0">
                          <a:solidFill>
                            <a:schemeClr val="dk1"/>
                          </a:solidFill>
                          <a:effectLst/>
                          <a:latin typeface="Arial" panose="020B0604020202020204" pitchFamily="34" charset="0"/>
                          <a:ea typeface="+mn-ea"/>
                          <a:cs typeface="Arial" panose="020B0604020202020204" pitchFamily="34" charset="0"/>
                        </a:rPr>
                        <a:t>CPU: </a:t>
                      </a:r>
                      <a:r>
                        <a:rPr lang="ms-MY" sz="1400" i="1" kern="1200" noProof="0">
                          <a:solidFill>
                            <a:schemeClr val="dk1"/>
                          </a:solidFill>
                          <a:effectLst/>
                          <a:latin typeface="Arial" panose="020B0604020202020204" pitchFamily="34" charset="0"/>
                          <a:ea typeface="+mn-ea"/>
                          <a:cs typeface="Arial" panose="020B0604020202020204" pitchFamily="34" charset="0"/>
                        </a:rPr>
                        <a:t>Intel core i7 (2.6GHz) Latest Generation</a:t>
                      </a:r>
                    </a:p>
                    <a:p>
                      <a:pPr marL="115888" lvl="0" indent="-115888">
                        <a:buFont typeface="Arial" panose="020B0604020202020204" pitchFamily="34" charset="0"/>
                        <a:buChar char="•"/>
                      </a:pPr>
                      <a:r>
                        <a:rPr lang="ms-MY" sz="1400" kern="1200" noProof="0">
                          <a:solidFill>
                            <a:schemeClr val="dk1"/>
                          </a:solidFill>
                          <a:effectLst/>
                          <a:latin typeface="Arial" panose="020B0604020202020204" pitchFamily="34" charset="0"/>
                          <a:ea typeface="+mn-ea"/>
                          <a:cs typeface="Arial" panose="020B0604020202020204" pitchFamily="34" charset="0"/>
                        </a:rPr>
                        <a:t>RAM: 16GB </a:t>
                      </a:r>
                    </a:p>
                    <a:p>
                      <a:pPr marL="115888" lvl="0" indent="-115888">
                        <a:buFont typeface="Arial" panose="020B0604020202020204" pitchFamily="34" charset="0"/>
                        <a:buChar char="•"/>
                      </a:pPr>
                      <a:r>
                        <a:rPr lang="ms-MY" sz="1400" kern="1200" noProof="0">
                          <a:solidFill>
                            <a:schemeClr val="dk1"/>
                          </a:solidFill>
                          <a:effectLst/>
                          <a:latin typeface="Arial" panose="020B0604020202020204" pitchFamily="34" charset="0"/>
                          <a:ea typeface="+mn-ea"/>
                          <a:cs typeface="Arial" panose="020B0604020202020204" pitchFamily="34" charset="0"/>
                        </a:rPr>
                        <a:t>HDD : 512GB SSD</a:t>
                      </a:r>
                    </a:p>
                    <a:p>
                      <a:pPr marL="115888" lvl="0" indent="-115888">
                        <a:buFont typeface="Arial" panose="020B0604020202020204" pitchFamily="34" charset="0"/>
                        <a:buChar char="•"/>
                      </a:pPr>
                      <a:r>
                        <a:rPr lang="ms-MY" sz="1400" kern="1200" noProof="0">
                          <a:solidFill>
                            <a:schemeClr val="dk1"/>
                          </a:solidFill>
                          <a:effectLst/>
                          <a:latin typeface="Arial" panose="020B0604020202020204" pitchFamily="34" charset="0"/>
                          <a:ea typeface="+mn-ea"/>
                          <a:cs typeface="Arial" panose="020B0604020202020204" pitchFamily="34" charset="0"/>
                        </a:rPr>
                        <a:t>xxxx</a:t>
                      </a:r>
                    </a:p>
                  </a:txBody>
                  <a:tcPr marL="68580" marR="68580" marT="0" marB="0"/>
                </a:tc>
                <a:tc>
                  <a:txBody>
                    <a:bodyPr/>
                    <a:lstStyle/>
                    <a:p>
                      <a:pPr algn="ctr">
                        <a:lnSpc>
                          <a:spcPct val="100000"/>
                        </a:lnSpc>
                        <a:spcBef>
                          <a:spcPts val="300"/>
                        </a:spcBef>
                        <a:spcAft>
                          <a:spcPts val="300"/>
                        </a:spcAft>
                      </a:pPr>
                      <a:r>
                        <a:rPr lang="ms-MY" sz="1400" noProof="0">
                          <a:effectLst/>
                          <a:latin typeface="Arial" panose="020B0604020202020204" pitchFamily="34" charset="0"/>
                          <a:ea typeface="Calibri" panose="020F0502020204030204" pitchFamily="34" charset="0"/>
                          <a:cs typeface="Arial" panose="020B0604020202020204" pitchFamily="34" charset="0"/>
                        </a:rPr>
                        <a:t>XX</a:t>
                      </a:r>
                    </a:p>
                  </a:txBody>
                  <a:tcPr marL="68580" marR="68580" marT="0" marB="0"/>
                </a:tc>
                <a:tc>
                  <a:txBody>
                    <a:bodyPr/>
                    <a:lstStyle/>
                    <a:p>
                      <a:pPr marL="0" marR="0" lvl="0" indent="0" algn="r" defTabSz="914400" rtl="0" eaLnBrk="1" fontAlgn="auto" latinLnBrk="0" hangingPunct="1">
                        <a:lnSpc>
                          <a:spcPct val="150000"/>
                        </a:lnSpc>
                        <a:spcBef>
                          <a:spcPts val="300"/>
                        </a:spcBef>
                        <a:spcAft>
                          <a:spcPts val="300"/>
                        </a:spcAft>
                        <a:buClr>
                          <a:srgbClr val="000000"/>
                        </a:buClr>
                        <a:buSzTx/>
                        <a:buFont typeface="Arial"/>
                        <a:buNone/>
                        <a:tabLst/>
                        <a:defRPr/>
                      </a:pPr>
                      <a:r>
                        <a:rPr lang="ms-MY" sz="1400" noProof="0">
                          <a:effectLst/>
                          <a:latin typeface="Arial" panose="020B0604020202020204" pitchFamily="34" charset="0"/>
                          <a:ea typeface="Calibri" panose="020F0502020204030204" pitchFamily="34" charset="0"/>
                          <a:cs typeface="Arial" panose="020B0604020202020204" pitchFamily="34" charset="0"/>
                        </a:rPr>
                        <a:t>XX,XXX.XX</a:t>
                      </a:r>
                    </a:p>
                    <a:p>
                      <a:pPr algn="r">
                        <a:lnSpc>
                          <a:spcPct val="150000"/>
                        </a:lnSpc>
                        <a:spcBef>
                          <a:spcPts val="300"/>
                        </a:spcBef>
                        <a:spcAft>
                          <a:spcPts val="300"/>
                        </a:spcAft>
                      </a:pPr>
                      <a:endParaRPr lang="ms-MY" sz="1400" noProof="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50000"/>
                        </a:lnSpc>
                        <a:spcBef>
                          <a:spcPts val="300"/>
                        </a:spcBef>
                        <a:spcAft>
                          <a:spcPts val="300"/>
                        </a:spcAft>
                      </a:pPr>
                      <a:r>
                        <a:rPr lang="ms-MY" sz="1400" noProof="0">
                          <a:effectLst/>
                          <a:latin typeface="Arial" panose="020B0604020202020204" pitchFamily="34" charset="0"/>
                          <a:ea typeface="Calibri" panose="020F0502020204030204" pitchFamily="34" charset="0"/>
                          <a:cs typeface="Arial" panose="020B0604020202020204" pitchFamily="34" charset="0"/>
                        </a:rPr>
                        <a:t>XX,XXX.XX</a:t>
                      </a:r>
                    </a:p>
                  </a:txBody>
                  <a:tcPr marL="68580" marR="68580" marT="0" marB="0"/>
                </a:tc>
                <a:tc>
                  <a:txBody>
                    <a:bodyPr/>
                    <a:lstStyle/>
                    <a:p>
                      <a:pPr algn="r">
                        <a:lnSpc>
                          <a:spcPct val="150000"/>
                        </a:lnSpc>
                        <a:spcBef>
                          <a:spcPts val="300"/>
                        </a:spcBef>
                        <a:spcAft>
                          <a:spcPts val="300"/>
                        </a:spcAft>
                      </a:pPr>
                      <a:r>
                        <a:rPr lang="ms-MY" sz="1400" noProof="0">
                          <a:effectLst/>
                          <a:latin typeface="Arial" panose="020B0604020202020204" pitchFamily="34" charset="0"/>
                          <a:ea typeface="Calibri" panose="020F0502020204030204" pitchFamily="34" charset="0"/>
                          <a:cs typeface="Arial" panose="020B0604020202020204" pitchFamily="34" charset="0"/>
                        </a:rPr>
                        <a:t>XXX,XXX.XX</a:t>
                      </a:r>
                    </a:p>
                  </a:txBody>
                  <a:tcPr marL="68580" marR="68580" marT="0" marB="0"/>
                </a:tc>
                <a:tc>
                  <a:txBody>
                    <a:bodyPr/>
                    <a:lstStyle/>
                    <a:p>
                      <a:pPr algn="l">
                        <a:lnSpc>
                          <a:spcPct val="115000"/>
                        </a:lnSpc>
                        <a:spcBef>
                          <a:spcPts val="300"/>
                        </a:spcBef>
                        <a:spcAft>
                          <a:spcPts val="300"/>
                        </a:spcAft>
                      </a:pPr>
                      <a:r>
                        <a:rPr lang="ms-MY" sz="1400" u="sng" noProof="0" dirty="0">
                          <a:solidFill>
                            <a:schemeClr val="tx1"/>
                          </a:solidFill>
                          <a:effectLst/>
                          <a:latin typeface="Arial" panose="020B0604020202020204" pitchFamily="34" charset="0"/>
                          <a:ea typeface="Calibri"/>
                          <a:cs typeface="Arial" panose="020B0604020202020204" pitchFamily="34" charset="0"/>
                        </a:rPr>
                        <a:t>Lokasi Penempatan</a:t>
                      </a:r>
                      <a:r>
                        <a:rPr lang="ms-MY" sz="1400" noProof="0" dirty="0">
                          <a:solidFill>
                            <a:schemeClr val="tx1"/>
                          </a:solidFill>
                          <a:effectLst/>
                          <a:latin typeface="Arial" panose="020B0604020202020204" pitchFamily="34" charset="0"/>
                          <a:ea typeface="Calibri"/>
                          <a:cs typeface="Arial" panose="020B0604020202020204" pitchFamily="34" charset="0"/>
                        </a:rPr>
                        <a:t>: XXXX (XX unit) dan XXX (XX unit)</a:t>
                      </a:r>
                      <a:endParaRPr lang="ms-MY" sz="1400" baseline="0" noProof="0" dirty="0">
                        <a:solidFill>
                          <a:schemeClr val="tx1"/>
                        </a:solidFill>
                        <a:effectLst/>
                        <a:latin typeface="Arial" panose="020B0604020202020204" pitchFamily="34" charset="0"/>
                        <a:ea typeface="Calibri"/>
                        <a:cs typeface="Arial" panose="020B0604020202020204" pitchFamily="34" charset="0"/>
                      </a:endParaRPr>
                    </a:p>
                    <a:p>
                      <a:pPr marL="0" marR="0" lvl="0" indent="0" algn="just" defTabSz="914400" rtl="0" eaLnBrk="1" fontAlgn="auto" latinLnBrk="0" hangingPunct="1">
                        <a:lnSpc>
                          <a:spcPct val="115000"/>
                        </a:lnSpc>
                        <a:spcBef>
                          <a:spcPts val="300"/>
                        </a:spcBef>
                        <a:spcAft>
                          <a:spcPts val="300"/>
                        </a:spcAft>
                        <a:buClrTx/>
                        <a:buSzTx/>
                        <a:buFontTx/>
                        <a:buNone/>
                        <a:tabLst/>
                        <a:defRPr/>
                      </a:pPr>
                      <a:r>
                        <a:rPr lang="ms-MY" sz="1400" u="sng" baseline="0" noProof="0" dirty="0">
                          <a:solidFill>
                            <a:schemeClr val="tx1"/>
                          </a:solidFill>
                          <a:effectLst/>
                          <a:latin typeface="Arial" panose="020B0604020202020204" pitchFamily="34" charset="0"/>
                          <a:cs typeface="Arial" panose="020B0604020202020204" pitchFamily="34" charset="0"/>
                        </a:rPr>
                        <a:t>Kegunaan:</a:t>
                      </a:r>
                      <a:r>
                        <a:rPr lang="ms-MY" sz="1400" u="none" baseline="0" noProof="0" dirty="0">
                          <a:solidFill>
                            <a:schemeClr val="tx1"/>
                          </a:solidFill>
                          <a:effectLst/>
                          <a:latin typeface="Arial" panose="020B0604020202020204" pitchFamily="34" charset="0"/>
                          <a:cs typeface="Arial" panose="020B0604020202020204" pitchFamily="34" charset="0"/>
                        </a:rPr>
                        <a:t> </a:t>
                      </a:r>
                    </a:p>
                    <a:p>
                      <a:pPr marL="400050" indent="-303213" algn="just" fontAlgn="ctr">
                        <a:buFont typeface="+mj-lt"/>
                        <a:buAutoNum type="romanLcPeriod"/>
                      </a:pPr>
                      <a:r>
                        <a:rPr lang="ms-MY" sz="1400" u="none" strike="noStrike" noProof="0" dirty="0">
                          <a:solidFill>
                            <a:schemeClr val="tx1"/>
                          </a:solidFill>
                          <a:effectLst/>
                          <a:latin typeface="Arial" panose="020B0604020202020204" pitchFamily="34" charset="0"/>
                          <a:cs typeface="Arial" panose="020B0604020202020204" pitchFamily="34" charset="0"/>
                        </a:rPr>
                        <a:t>XXXXXXX</a:t>
                      </a:r>
                      <a:endParaRPr lang="ms-MY" sz="1400" u="none" strike="noStrike" baseline="0" noProof="0" dirty="0">
                        <a:solidFill>
                          <a:schemeClr val="tx1"/>
                        </a:solidFill>
                        <a:effectLst/>
                        <a:latin typeface="Arial" panose="020B0604020202020204" pitchFamily="34" charset="0"/>
                        <a:cs typeface="Arial" panose="020B0604020202020204" pitchFamily="34" charset="0"/>
                      </a:endParaRPr>
                    </a:p>
                    <a:p>
                      <a:pPr marL="400050" indent="-303213" algn="just" fontAlgn="ctr">
                        <a:buFont typeface="+mj-lt"/>
                        <a:buAutoNum type="romanLcPeriod"/>
                      </a:pPr>
                      <a:endParaRPr lang="ms-MY" sz="1400" u="none" strike="noStrike" noProof="0" dirty="0">
                        <a:solidFill>
                          <a:schemeClr val="tx1"/>
                        </a:solidFill>
                        <a:effectLst/>
                        <a:latin typeface="Arial" panose="020B0604020202020204" pitchFamily="34" charset="0"/>
                        <a:cs typeface="Arial" panose="020B0604020202020204" pitchFamily="34" charset="0"/>
                      </a:endParaRPr>
                    </a:p>
                    <a:p>
                      <a:pPr marL="96837" indent="0" algn="just" fontAlgn="ctr">
                        <a:buFont typeface="+mj-lt"/>
                        <a:buNone/>
                      </a:pPr>
                      <a:r>
                        <a:rPr lang="ms-MY" sz="1400" u="sng" strike="noStrike" noProof="0" dirty="0">
                          <a:solidFill>
                            <a:schemeClr val="tx1"/>
                          </a:solidFill>
                          <a:effectLst/>
                          <a:latin typeface="Arial" panose="020B0604020202020204" pitchFamily="34" charset="0"/>
                          <a:cs typeface="Arial" panose="020B0604020202020204" pitchFamily="34" charset="0"/>
                        </a:rPr>
                        <a:t>Maklumat Perisian</a:t>
                      </a:r>
                    </a:p>
                    <a:p>
                      <a:pPr marL="96837" indent="0" algn="just" fontAlgn="ctr">
                        <a:buFont typeface="+mj-lt"/>
                        <a:buNone/>
                      </a:pPr>
                      <a:r>
                        <a:rPr lang="ms-MY" sz="1400" u="none" strike="noStrike" noProof="0" dirty="0">
                          <a:solidFill>
                            <a:schemeClr val="tx1"/>
                          </a:solidFill>
                          <a:effectLst/>
                          <a:latin typeface="Arial" panose="020B0604020202020204" pitchFamily="34" charset="0"/>
                          <a:cs typeface="Arial" panose="020B0604020202020204" pitchFamily="34" charset="0"/>
                        </a:rPr>
                        <a:t>xxxx</a:t>
                      </a:r>
                    </a:p>
                  </a:txBody>
                  <a:tcPr marL="51435" marR="51435" marT="0" marB="0"/>
                </a:tc>
                <a:extLst>
                  <a:ext uri="{0D108BD9-81ED-4DB2-BD59-A6C34878D82A}">
                    <a16:rowId xmlns:a16="http://schemas.microsoft.com/office/drawing/2014/main" val="10004"/>
                  </a:ext>
                </a:extLst>
              </a:tr>
              <a:tr h="395699">
                <a:tc>
                  <a:txBody>
                    <a:bodyPr/>
                    <a:lstStyle/>
                    <a:p>
                      <a:pPr algn="ctr">
                        <a:lnSpc>
                          <a:spcPct val="115000"/>
                        </a:lnSpc>
                        <a:spcBef>
                          <a:spcPts val="300"/>
                        </a:spcBef>
                        <a:spcAft>
                          <a:spcPts val="300"/>
                        </a:spcAft>
                      </a:pPr>
                      <a:endParaRPr lang="ms-MY" sz="1400" b="1" noProof="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tc gridSpan="4">
                  <a:txBody>
                    <a:bodyPr/>
                    <a:lstStyle/>
                    <a:p>
                      <a:pPr marL="0" marR="0" lvl="0" indent="0" algn="r" defTabSz="914400" rtl="0" eaLnBrk="1" fontAlgn="auto" latinLnBrk="0" hangingPunct="1">
                        <a:lnSpc>
                          <a:spcPct val="115000"/>
                        </a:lnSpc>
                        <a:spcBef>
                          <a:spcPts val="0"/>
                        </a:spcBef>
                        <a:spcAft>
                          <a:spcPts val="0"/>
                        </a:spcAft>
                        <a:buClrTx/>
                        <a:buSzTx/>
                        <a:buFontTx/>
                        <a:buNone/>
                        <a:tabLst/>
                        <a:defRPr/>
                      </a:pPr>
                      <a:r>
                        <a:rPr lang="ms-MY" sz="1400" b="1" strike="noStrike" noProof="0" dirty="0">
                          <a:effectLst/>
                          <a:latin typeface="Arial" panose="020B0604020202020204" pitchFamily="34" charset="0"/>
                          <a:cs typeface="Arial" panose="020B0604020202020204" pitchFamily="34" charset="0"/>
                        </a:rPr>
                        <a:t>JUMLAH </a:t>
                      </a:r>
                      <a:r>
                        <a:rPr lang="ms-MY" sz="1400" b="1" kern="1200" noProof="0" dirty="0">
                          <a:effectLst/>
                          <a:latin typeface="Arial" panose="020B0604020202020204" pitchFamily="34" charset="0"/>
                          <a:cs typeface="Arial" panose="020B0604020202020204" pitchFamily="34" charset="0"/>
                        </a:rPr>
                        <a:t>(E) PERKHIDMATAN ICT</a:t>
                      </a:r>
                      <a:endParaRPr lang="ms-MY" sz="1400" b="1" noProof="0" dirty="0">
                        <a:solidFill>
                          <a:schemeClr val="tx1"/>
                        </a:solidFill>
                        <a:effectLst/>
                        <a:latin typeface="Arial" panose="020B0604020202020204" pitchFamily="34" charset="0"/>
                        <a:ea typeface="Times New Roman"/>
                        <a:cs typeface="Arial" panose="020B0604020202020204" pitchFamily="34" charset="0"/>
                      </a:endParaRPr>
                    </a:p>
                  </a:txBody>
                  <a:tcPr marL="51435" marR="51435" marT="0" marB="0" anchor="ctr"/>
                </a:tc>
                <a:tc hMerge="1">
                  <a:txBody>
                    <a:bodyPr/>
                    <a:lstStyle/>
                    <a:p>
                      <a:endParaRPr lang="en-US"/>
                    </a:p>
                  </a:txBody>
                  <a:tcPr/>
                </a:tc>
                <a:tc hMerge="1">
                  <a:txBody>
                    <a:bodyPr/>
                    <a:lstStyle/>
                    <a:p>
                      <a:endParaRPr lang="en-US"/>
                    </a:p>
                  </a:txBody>
                  <a:tcPr/>
                </a:tc>
                <a:tc hMerge="1">
                  <a:txBody>
                    <a:bodyPr/>
                    <a:lstStyle/>
                    <a:p>
                      <a:endParaRPr lang="en-MY"/>
                    </a:p>
                  </a:txBody>
                  <a:tcPr/>
                </a:tc>
                <a:tc>
                  <a:txBody>
                    <a:bodyPr/>
                    <a:lstStyle/>
                    <a:p>
                      <a:pPr marL="0" marR="0" lvl="0" indent="0" algn="r" defTabSz="914400" rtl="0" eaLnBrk="1" fontAlgn="auto" latinLnBrk="0" hangingPunct="1">
                        <a:lnSpc>
                          <a:spcPct val="100000"/>
                        </a:lnSpc>
                        <a:spcBef>
                          <a:spcPts val="300"/>
                        </a:spcBef>
                        <a:spcAft>
                          <a:spcPts val="300"/>
                        </a:spcAft>
                        <a:buClr>
                          <a:srgbClr val="000000"/>
                        </a:buClr>
                        <a:buSzTx/>
                        <a:buFont typeface="Arial"/>
                        <a:buNone/>
                        <a:tabLst/>
                        <a:defRPr/>
                      </a:pPr>
                      <a:r>
                        <a:rPr lang="ms-MY" sz="1400" noProof="0">
                          <a:effectLst/>
                          <a:latin typeface="Arial" panose="020B0604020202020204" pitchFamily="34" charset="0"/>
                          <a:ea typeface="Calibri" panose="020F0502020204030204" pitchFamily="34" charset="0"/>
                          <a:cs typeface="Arial" panose="020B0604020202020204" pitchFamily="34" charset="0"/>
                        </a:rPr>
                        <a:t>XXX,XXX.XX</a:t>
                      </a:r>
                    </a:p>
                  </a:txBody>
                  <a:tcPr marL="9525" marR="9525" marT="9525" marB="0" anchor="ctr"/>
                </a:tc>
                <a:tc>
                  <a:txBody>
                    <a:bodyPr/>
                    <a:lstStyle/>
                    <a:p>
                      <a:pPr algn="ctr">
                        <a:lnSpc>
                          <a:spcPct val="115000"/>
                        </a:lnSpc>
                        <a:spcBef>
                          <a:spcPts val="300"/>
                        </a:spcBef>
                        <a:spcAft>
                          <a:spcPts val="300"/>
                        </a:spcAft>
                      </a:pPr>
                      <a:endParaRPr lang="ms-MY" sz="1400" b="1" i="1" noProof="0" dirty="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extLst>
                  <a:ext uri="{0D108BD9-81ED-4DB2-BD59-A6C34878D82A}">
                    <a16:rowId xmlns:a16="http://schemas.microsoft.com/office/drawing/2014/main" val="10012"/>
                  </a:ext>
                </a:extLst>
              </a:tr>
            </a:tbl>
          </a:graphicData>
        </a:graphic>
      </p:graphicFrame>
      <p:sp>
        <p:nvSpPr>
          <p:cNvPr id="2" name="Slide Number Placeholder 1"/>
          <p:cNvSpPr>
            <a:spLocks noGrp="1"/>
          </p:cNvSpPr>
          <p:nvPr>
            <p:ph type="sldNum" idx="4294967295"/>
          </p:nvPr>
        </p:nvSpPr>
        <p:spPr>
          <a:xfrm>
            <a:off x="9448800" y="6356350"/>
            <a:ext cx="2743200" cy="365125"/>
          </a:xfrm>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1B09AB17-F647-4A22-A4B0-5AFB6B343795}" type="slidenum">
              <a:rPr kumimoji="0" lang="ms-MY" sz="1200" b="0" i="0" u="none" strike="noStrike" kern="1200" cap="none" spc="0" normalizeH="0" baseline="0" noProof="0" smtClean="0">
                <a:ln>
                  <a:noFill/>
                </a:ln>
                <a:solidFill>
                  <a:srgbClr val="888888"/>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111</a:t>
            </a:fld>
            <a:endParaRPr kumimoji="0" lang="ms-MY" sz="1200" b="0" i="0" u="none" strike="noStrike" kern="1200" cap="none" spc="0" normalizeH="0" baseline="0" noProof="0">
              <a:ln>
                <a:noFill/>
              </a:ln>
              <a:solidFill>
                <a:srgbClr val="888888"/>
              </a:solidFill>
              <a:effectLst/>
              <a:uLnTx/>
              <a:uFillTx/>
              <a:latin typeface="Calibri"/>
              <a:ea typeface="Calibri"/>
              <a:cs typeface="Calibri"/>
              <a:sym typeface="Calibri"/>
            </a:endParaRPr>
          </a:p>
        </p:txBody>
      </p:sp>
      <p:sp>
        <p:nvSpPr>
          <p:cNvPr id="9" name="Title 1">
            <a:extLst>
              <a:ext uri="{FF2B5EF4-FFF2-40B4-BE49-F238E27FC236}">
                <a16:creationId xmlns:a16="http://schemas.microsoft.com/office/drawing/2014/main" id="{EEA50777-1F51-4F8C-928A-AB35CEE43C55}"/>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12. </a:t>
            </a:r>
            <a:r>
              <a:rPr kumimoji="0" lang="fi-FI"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PERINCIAN KOS: </a:t>
            </a:r>
            <a:r>
              <a:rPr lang="fi-FI" sz="2800" b="1" dirty="0">
                <a:solidFill>
                  <a:srgbClr val="000000"/>
                </a:solidFill>
                <a:latin typeface="Arial" panose="020B0604020202020204" pitchFamily="34" charset="0"/>
                <a:ea typeface="MS PGothic" panose="020B0600070205080204" pitchFamily="34" charset="-128"/>
              </a:rPr>
              <a:t>(E) </a:t>
            </a:r>
            <a:r>
              <a:rPr lang="en-US" sz="2800" b="1" dirty="0">
                <a:solidFill>
                  <a:srgbClr val="000000"/>
                </a:solidFill>
                <a:latin typeface="Arial" panose="020B0604020202020204" pitchFamily="34" charset="0"/>
                <a:ea typeface="MS PGothic" panose="020B0600070205080204" pitchFamily="34" charset="-128"/>
              </a:rPr>
              <a:t>PERKHIDMATAN ICT</a:t>
            </a:r>
            <a:endParaRPr kumimoji="0" lang="fi-FI"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endParaRPr>
          </a:p>
        </p:txBody>
      </p:sp>
      <p:sp>
        <p:nvSpPr>
          <p:cNvPr id="8" name="TextBox 7">
            <a:extLst>
              <a:ext uri="{FF2B5EF4-FFF2-40B4-BE49-F238E27FC236}">
                <a16:creationId xmlns:a16="http://schemas.microsoft.com/office/drawing/2014/main" id="{4FC34684-A889-4266-8AE2-BF61A6AF044D}"/>
              </a:ext>
            </a:extLst>
          </p:cNvPr>
          <p:cNvSpPr txBox="1"/>
          <p:nvPr/>
        </p:nvSpPr>
        <p:spPr>
          <a:xfrm>
            <a:off x="8596491" y="21901"/>
            <a:ext cx="3605784" cy="646331"/>
          </a:xfrm>
          <a:prstGeom prst="rect">
            <a:avLst/>
          </a:prstGeom>
          <a:solidFill>
            <a:schemeClr val="accent4">
              <a:lumMod val="20000"/>
              <a:lumOff val="80000"/>
            </a:schemeClr>
          </a:solidFill>
        </p:spPr>
        <p:txBody>
          <a:bodyPr wrap="square" rtlCol="0">
            <a:spAutoFit/>
          </a:bodyPr>
          <a:lstStyle/>
          <a:p>
            <a:pPr algn="ctr"/>
            <a:r>
              <a:rPr lang="en-MY" b="1" dirty="0"/>
              <a:t>CONTOH PERKHIDMATAN SEWAAN</a:t>
            </a:r>
          </a:p>
        </p:txBody>
      </p:sp>
    </p:spTree>
    <p:extLst>
      <p:ext uri="{BB962C8B-B14F-4D97-AF65-F5344CB8AC3E}">
        <p14:creationId xmlns:p14="http://schemas.microsoft.com/office/powerpoint/2010/main" val="2351493562"/>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705487340"/>
              </p:ext>
            </p:extLst>
          </p:nvPr>
        </p:nvGraphicFramePr>
        <p:xfrm>
          <a:off x="808522" y="1484314"/>
          <a:ext cx="10545279" cy="3935713"/>
        </p:xfrm>
        <a:graphic>
          <a:graphicData uri="http://schemas.openxmlformats.org/drawingml/2006/table">
            <a:tbl>
              <a:tblPr firstRow="1" firstCol="1" bandRow="1">
                <a:tableStyleId>{5940675A-B579-460E-94D1-54222C63F5DA}</a:tableStyleId>
              </a:tblPr>
              <a:tblGrid>
                <a:gridCol w="562444">
                  <a:extLst>
                    <a:ext uri="{9D8B030D-6E8A-4147-A177-3AD203B41FA5}">
                      <a16:colId xmlns:a16="http://schemas.microsoft.com/office/drawing/2014/main" val="20000"/>
                    </a:ext>
                  </a:extLst>
                </a:gridCol>
                <a:gridCol w="3259177">
                  <a:extLst>
                    <a:ext uri="{9D8B030D-6E8A-4147-A177-3AD203B41FA5}">
                      <a16:colId xmlns:a16="http://schemas.microsoft.com/office/drawing/2014/main" val="20001"/>
                    </a:ext>
                  </a:extLst>
                </a:gridCol>
                <a:gridCol w="1225399">
                  <a:extLst>
                    <a:ext uri="{9D8B030D-6E8A-4147-A177-3AD203B41FA5}">
                      <a16:colId xmlns:a16="http://schemas.microsoft.com/office/drawing/2014/main" val="20002"/>
                    </a:ext>
                  </a:extLst>
                </a:gridCol>
                <a:gridCol w="1687331">
                  <a:extLst>
                    <a:ext uri="{9D8B030D-6E8A-4147-A177-3AD203B41FA5}">
                      <a16:colId xmlns:a16="http://schemas.microsoft.com/office/drawing/2014/main" val="20003"/>
                    </a:ext>
                  </a:extLst>
                </a:gridCol>
                <a:gridCol w="1905464">
                  <a:extLst>
                    <a:ext uri="{9D8B030D-6E8A-4147-A177-3AD203B41FA5}">
                      <a16:colId xmlns:a16="http://schemas.microsoft.com/office/drawing/2014/main" val="20004"/>
                    </a:ext>
                  </a:extLst>
                </a:gridCol>
                <a:gridCol w="1905464">
                  <a:extLst>
                    <a:ext uri="{9D8B030D-6E8A-4147-A177-3AD203B41FA5}">
                      <a16:colId xmlns:a16="http://schemas.microsoft.com/office/drawing/2014/main" val="3240951534"/>
                    </a:ext>
                  </a:extLst>
                </a:gridCol>
              </a:tblGrid>
              <a:tr h="741251">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algn="ctr">
                        <a:lnSpc>
                          <a:spcPct val="100000"/>
                        </a:lnSpc>
                        <a:spcAft>
                          <a:spcPts val="0"/>
                        </a:spcAft>
                      </a:pPr>
                      <a:r>
                        <a:rPr lang="ms-MY" sz="1600" b="1" dirty="0">
                          <a:solidFill>
                            <a:schemeClr val="tx1"/>
                          </a:solidFill>
                          <a:effectLst/>
                          <a:latin typeface="Arial" panose="020B0604020202020204" pitchFamily="34" charset="0"/>
                          <a:ea typeface="Times New Roman"/>
                          <a:cs typeface="Arial" panose="020B0604020202020204" pitchFamily="34" charset="0"/>
                        </a:rPr>
                        <a:t>CATATAN</a:t>
                      </a:r>
                    </a:p>
                  </a:txBody>
                  <a:tcPr marL="9523" marR="9523" marT="9527" marB="0" anchor="ctr"/>
                </a:tc>
                <a:extLst>
                  <a:ext uri="{0D108BD9-81ED-4DB2-BD59-A6C34878D82A}">
                    <a16:rowId xmlns:a16="http://schemas.microsoft.com/office/drawing/2014/main" val="10000"/>
                  </a:ext>
                </a:extLst>
              </a:tr>
              <a:tr h="557392">
                <a:tc gridSpan="5">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ms-MY" sz="1600" b="1" dirty="0">
                          <a:latin typeface="Arial" panose="020B0604020202020204" pitchFamily="34" charset="0"/>
                          <a:cs typeface="Arial" panose="020B0604020202020204" pitchFamily="34" charset="0"/>
                        </a:rPr>
                        <a:t>i.</a:t>
                      </a:r>
                      <a:r>
                        <a:rPr lang="ms-MY" sz="1600" b="1" baseline="0" dirty="0">
                          <a:latin typeface="Arial" panose="020B0604020202020204" pitchFamily="34" charset="0"/>
                          <a:cs typeface="Arial" panose="020B0604020202020204" pitchFamily="34" charset="0"/>
                        </a:rPr>
                        <a:t> </a:t>
                      </a:r>
                      <a:r>
                        <a:rPr lang="ms-MY" sz="1600" b="1" dirty="0">
                          <a:latin typeface="Arial" panose="020B0604020202020204" pitchFamily="34" charset="0"/>
                          <a:cs typeface="Arial" panose="020B0604020202020204" pitchFamily="34" charset="0"/>
                        </a:rPr>
                        <a:t>Perkakasan Bukan ICT / fizikal / M&amp;E yang menyokong  projek ICT</a:t>
                      </a:r>
                    </a:p>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7"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7" marB="0" anchor="ctr"/>
                </a:tc>
                <a:tc hMerge="1">
                  <a:txBody>
                    <a:bodyPr/>
                    <a:lstStyle/>
                    <a:p>
                      <a:endParaRPr lang="ms-MY"/>
                    </a:p>
                  </a:txBody>
                  <a:tcPr/>
                </a:tc>
                <a:tc hMerge="1">
                  <a:txBody>
                    <a:bodyPr/>
                    <a:lstStyle/>
                    <a:p>
                      <a:endParaRPr lang="ms-MY"/>
                    </a:p>
                  </a:txBody>
                  <a:tcPr/>
                </a:tc>
                <a:tc hMerge="1">
                  <a:txBody>
                    <a:bodyPr/>
                    <a:lstStyle/>
                    <a:p>
                      <a:endParaRPr lang="ms-MY"/>
                    </a:p>
                  </a:txBody>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7" marB="0" anchor="ctr"/>
                </a:tc>
                <a:extLst>
                  <a:ext uri="{0D108BD9-81ED-4DB2-BD59-A6C34878D82A}">
                    <a16:rowId xmlns:a16="http://schemas.microsoft.com/office/drawing/2014/main" val="10001"/>
                  </a:ext>
                </a:extLst>
              </a:tr>
              <a:tr h="269130">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1.</a:t>
                      </a: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269130">
                <a:tc>
                  <a:txBody>
                    <a:bodyPr/>
                    <a:lstStyle/>
                    <a:p>
                      <a:pPr algn="ctr" fontAlgn="ctr">
                        <a:lnSpc>
                          <a:spcPts val="1570"/>
                        </a:lnSpc>
                        <a:spcAft>
                          <a:spcPts val="0"/>
                        </a:spcAft>
                      </a:pPr>
                      <a:r>
                        <a:rPr lang="en-MY" sz="1600" kern="1200">
                          <a:effectLst/>
                          <a:latin typeface="Arial" panose="020B0604020202020204" pitchFamily="34" charset="0"/>
                          <a:cs typeface="Arial" panose="020B0604020202020204" pitchFamily="34" charset="0"/>
                        </a:rPr>
                        <a:t>2.</a:t>
                      </a:r>
                      <a:endParaRPr lang="ms-MY" sz="160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594910">
                <a:tc gridSpan="5">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ms-MY" sz="1600" b="1" dirty="0">
                          <a:latin typeface="Arial" panose="020B0604020202020204" pitchFamily="34" charset="0"/>
                          <a:cs typeface="Arial" panose="020B0604020202020204" pitchFamily="34" charset="0"/>
                        </a:rPr>
                        <a:t>ii. Perkhidmatan Bukan ICT / fizikal / M&amp;E yang menyokong  projek ICT</a:t>
                      </a:r>
                    </a:p>
                  </a:txBody>
                  <a:tcPr marL="9523" marR="9523" marT="9527" marB="0" anchor="ctr"/>
                </a:tc>
                <a:tc hMerge="1">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hMerge="1">
                  <a:txBody>
                    <a:bodyPr/>
                    <a:lstStyle/>
                    <a:p>
                      <a:pPr algn="ctr">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tc h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ctr" latinLnBrk="0" hangingPunct="1">
                        <a:lnSpc>
                          <a:spcPts val="157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marL="9523" marR="9523" marT="9527" marB="0" anchor="ctr"/>
                </a:tc>
                <a:extLst>
                  <a:ext uri="{0D108BD9-81ED-4DB2-BD59-A6C34878D82A}">
                    <a16:rowId xmlns:a16="http://schemas.microsoft.com/office/drawing/2014/main" val="1446666338"/>
                  </a:ext>
                </a:extLst>
              </a:tr>
              <a:tr h="258877">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3.</a:t>
                      </a: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269130">
                <a:tc>
                  <a:txBody>
                    <a:bodyPr/>
                    <a:lstStyle/>
                    <a:p>
                      <a:pPr algn="ctr" fontAlgn="ctr">
                        <a:lnSpc>
                          <a:spcPts val="1570"/>
                        </a:lnSpc>
                        <a:spcAft>
                          <a:spcPts val="0"/>
                        </a:spcAft>
                      </a:pPr>
                      <a:r>
                        <a:rPr lang="en-MY" sz="1600" kern="1200">
                          <a:effectLst/>
                          <a:latin typeface="Arial" panose="020B0604020202020204" pitchFamily="34" charset="0"/>
                          <a:cs typeface="Arial" panose="020B0604020202020204" pitchFamily="34" charset="0"/>
                        </a:rPr>
                        <a:t>4.</a:t>
                      </a:r>
                      <a:endParaRPr lang="ms-MY" sz="160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69130">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5.</a:t>
                      </a: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6"/>
                  </a:ext>
                </a:extLst>
              </a:tr>
              <a:tr h="269130">
                <a:tc>
                  <a:txBody>
                    <a:bodyPr/>
                    <a:lstStyle/>
                    <a:p>
                      <a:pPr algn="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gridSpan="3">
                  <a:txBody>
                    <a:bodyPr/>
                    <a:lstStyle/>
                    <a:p>
                      <a:pPr algn="r">
                        <a:spcAft>
                          <a:spcPts val="0"/>
                        </a:spcAft>
                      </a:pPr>
                      <a:r>
                        <a:rPr lang="en-US" sz="1700" b="1" kern="1200" dirty="0">
                          <a:effectLst/>
                          <a:latin typeface="Arial" panose="020B0604020202020204" pitchFamily="34" charset="0"/>
                          <a:cs typeface="Arial" panose="020B0604020202020204" pitchFamily="34" charset="0"/>
                        </a:rPr>
                        <a:t>JUMLAH (F) </a:t>
                      </a:r>
                      <a:r>
                        <a:rPr lang="fi-FI" sz="1700" b="1" dirty="0">
                          <a:solidFill>
                            <a:srgbClr val="000000"/>
                          </a:solidFill>
                          <a:latin typeface="Arial" panose="020B0604020202020204" pitchFamily="34" charset="0"/>
                          <a:ea typeface="MS PGothic" panose="020B0600070205080204" pitchFamily="34" charset="-128"/>
                        </a:rPr>
                        <a:t>PERKAKASAN/ </a:t>
                      </a:r>
                      <a:r>
                        <a:rPr lang="en-US" sz="1700" b="1" dirty="0">
                          <a:solidFill>
                            <a:srgbClr val="000000"/>
                          </a:solidFill>
                          <a:latin typeface="Arial" panose="020B0604020202020204" pitchFamily="34" charset="0"/>
                          <a:ea typeface="MS PGothic" panose="020B0600070205080204" pitchFamily="34" charset="-128"/>
                        </a:rPr>
                        <a:t>PERKHIDMATAN BUKAN ICT </a:t>
                      </a:r>
                      <a:endParaRPr lang="ms-MY" sz="17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ms-MY" sz="1600">
                        <a:effectLst/>
                        <a:latin typeface="Arial" panose="020B0604020202020204" pitchFamily="34" charset="0"/>
                        <a:cs typeface="Arial" panose="020B0604020202020204" pitchFamily="34" charset="0"/>
                      </a:endParaRPr>
                    </a:p>
                  </a:txBody>
                  <a:tcPr marL="9523" marR="9523" marT="9525" marB="0" anchor="ctr"/>
                </a:tc>
                <a:tc hMerge="1">
                  <a:txBody>
                    <a:bodyPr/>
                    <a:lstStyle/>
                    <a:p>
                      <a:pPr algn="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a:latin typeface="Arial" panose="020B0604020202020204" pitchFamily="34" charset="0"/>
                          <a:cs typeface="Arial" panose="020B0604020202020204" pitchFamily="34" charset="0"/>
                        </a:rPr>
                        <a:t>XXX,XXX.XX</a:t>
                      </a:r>
                      <a:endParaRPr lang="ms-MY" sz="18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7"/>
                  </a:ext>
                </a:extLst>
              </a:tr>
            </a:tbl>
          </a:graphicData>
        </a:graphic>
      </p:graphicFrame>
      <p:sp>
        <p:nvSpPr>
          <p:cNvPr id="3" name="TextBox 2"/>
          <p:cNvSpPr txBox="1"/>
          <p:nvPr/>
        </p:nvSpPr>
        <p:spPr>
          <a:xfrm>
            <a:off x="838200" y="5686371"/>
            <a:ext cx="8421088" cy="692497"/>
          </a:xfrm>
          <a:prstGeom prst="rect">
            <a:avLst/>
          </a:prstGeom>
          <a:noFill/>
        </p:spPr>
        <p:txBody>
          <a:bodyPr wrap="none" rtlCol="0">
            <a:spAutoFit/>
          </a:bodyPr>
          <a:lstStyle/>
          <a:p>
            <a:r>
              <a:rPr lang="ms-MY" sz="1300" b="1" dirty="0">
                <a:latin typeface="Arial" panose="020B0604020202020204" pitchFamily="34" charset="0"/>
                <a:cs typeface="Arial" panose="020B0604020202020204" pitchFamily="34" charset="0"/>
              </a:rPr>
              <a:t>Nota:</a:t>
            </a:r>
          </a:p>
          <a:p>
            <a:r>
              <a:rPr lang="ms-MY" sz="1300" dirty="0">
                <a:latin typeface="Arial" panose="020B0604020202020204" pitchFamily="34" charset="0"/>
                <a:cs typeface="Arial" panose="020B0604020202020204" pitchFamily="34" charset="0"/>
              </a:rPr>
              <a:t>1. Format ini hanya untuk perkakasan dan perkhidmatan bukan ICT / fizikal / M&amp;E yang menyokong  projek ICT</a:t>
            </a:r>
          </a:p>
          <a:p>
            <a:r>
              <a:rPr lang="ms-MY" sz="1300" dirty="0">
                <a:latin typeface="Arial" panose="020B0604020202020204" pitchFamily="34" charset="0"/>
                <a:cs typeface="Arial" panose="020B0604020202020204" pitchFamily="34" charset="0"/>
              </a:rPr>
              <a:t>2. Perkakasan bukan ICT / fizikal / M&amp;E yang tidak menyokong  projek ICT tidak akan dinilai dalam JTISA</a:t>
            </a:r>
          </a:p>
        </p:txBody>
      </p:sp>
      <p:sp>
        <p:nvSpPr>
          <p:cNvPr id="10" name="TextBox 9"/>
          <p:cNvSpPr txBox="1">
            <a:spLocks noChangeArrowheads="1"/>
          </p:cNvSpPr>
          <p:nvPr/>
        </p:nvSpPr>
        <p:spPr bwMode="auto">
          <a:xfrm>
            <a:off x="783754" y="908720"/>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7" name="Text Placeholder 10"/>
          <p:cNvSpPr txBox="1">
            <a:spLocks/>
          </p:cNvSpPr>
          <p:nvPr/>
        </p:nvSpPr>
        <p:spPr>
          <a:xfrm>
            <a:off x="261257" y="136525"/>
            <a:ext cx="11930743" cy="7351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US" sz="2700" b="1" dirty="0">
                <a:solidFill>
                  <a:srgbClr val="000000"/>
                </a:solidFill>
                <a:latin typeface="Arial" panose="020B0604020202020204" pitchFamily="34" charset="0"/>
                <a:ea typeface="MS PGothic" panose="020B0600070205080204" pitchFamily="34" charset="-128"/>
              </a:rPr>
              <a:t>12. </a:t>
            </a:r>
            <a:r>
              <a:rPr lang="fi-FI" sz="2700" b="1" dirty="0">
                <a:solidFill>
                  <a:srgbClr val="000000"/>
                </a:solidFill>
                <a:latin typeface="Arial" panose="020B0604020202020204" pitchFamily="34" charset="0"/>
                <a:ea typeface="MS PGothic" panose="020B0600070205080204" pitchFamily="34" charset="-128"/>
              </a:rPr>
              <a:t>PERINCIAN KOS: (F) PERKAKASAN/ </a:t>
            </a:r>
            <a:r>
              <a:rPr lang="en-US" sz="2700" b="1" dirty="0">
                <a:solidFill>
                  <a:srgbClr val="000000"/>
                </a:solidFill>
                <a:latin typeface="Arial" panose="020B0604020202020204" pitchFamily="34" charset="0"/>
                <a:ea typeface="MS PGothic" panose="020B0600070205080204" pitchFamily="34" charset="-128"/>
              </a:rPr>
              <a:t>PERKHIDMATAN BUKAN ICT </a:t>
            </a:r>
            <a:endParaRPr lang="ms-MY" sz="2700" b="1" dirty="0">
              <a:latin typeface="Arial" pitchFamily="34" charset="0"/>
              <a:ea typeface="ＭＳ Ｐゴシック" pitchFamily="34" charset="-128"/>
              <a:cs typeface="Arial" pitchFamily="34" charset="0"/>
            </a:endParaRPr>
          </a:p>
        </p:txBody>
      </p:sp>
      <p:sp>
        <p:nvSpPr>
          <p:cNvPr id="8" name="Slide Number Placeholder 2">
            <a:extLst>
              <a:ext uri="{FF2B5EF4-FFF2-40B4-BE49-F238E27FC236}">
                <a16:creationId xmlns:a16="http://schemas.microsoft.com/office/drawing/2014/main" id="{5DC98C21-D011-4FAC-8044-FD986693027F}"/>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112</a:t>
            </a:fld>
            <a:endParaRPr lang="ms-MY">
              <a:solidFill>
                <a:prstClr val="black">
                  <a:tint val="75000"/>
                </a:prstClr>
              </a:solidFill>
            </a:endParaRPr>
          </a:p>
        </p:txBody>
      </p:sp>
    </p:spTree>
    <p:extLst>
      <p:ext uri="{BB962C8B-B14F-4D97-AF65-F5344CB8AC3E}">
        <p14:creationId xmlns:p14="http://schemas.microsoft.com/office/powerpoint/2010/main" val="97431985"/>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5CBF00A0-0474-4187-B72C-78CD9B28F9C3}"/>
              </a:ext>
            </a:extLst>
          </p:cNvPr>
          <p:cNvSpPr>
            <a:spLocks noGrp="1"/>
          </p:cNvSpPr>
          <p:nvPr>
            <p:ph type="title" idx="4294967295"/>
          </p:nvPr>
        </p:nvSpPr>
        <p:spPr>
          <a:xfrm>
            <a:off x="576944" y="2422525"/>
            <a:ext cx="10515600" cy="1616075"/>
          </a:xfrm>
        </p:spPr>
        <p:txBody>
          <a:bodyPr>
            <a:normAutofit fontScale="90000"/>
          </a:bodyPr>
          <a:lstStyle/>
          <a:p>
            <a:pPr algn="ctr"/>
            <a:r>
              <a:rPr lang="sv-SE" b="1" dirty="0">
                <a:latin typeface="Arial" panose="020B0604020202020204" pitchFamily="34" charset="0"/>
                <a:cs typeface="Arial" panose="020B0604020202020204" pitchFamily="34" charset="0"/>
              </a:rPr>
              <a:t>MAKLUMAT PERUNTUKAN LANGGANAN PERKHIDMATAN PENGKOMPUTERAN AWAN</a:t>
            </a:r>
            <a:br>
              <a:rPr lang="sv-SE" b="1" i="1" dirty="0"/>
            </a:br>
            <a:br>
              <a:rPr lang="sv-SE" i="1" dirty="0"/>
            </a:br>
            <a:endParaRPr lang="en-MY" i="1" dirty="0">
              <a:solidFill>
                <a:srgbClr val="0070C0"/>
              </a:solidFill>
            </a:endParaRPr>
          </a:p>
        </p:txBody>
      </p:sp>
      <p:sp>
        <p:nvSpPr>
          <p:cNvPr id="3" name="TextBox 2">
            <a:extLst>
              <a:ext uri="{FF2B5EF4-FFF2-40B4-BE49-F238E27FC236}">
                <a16:creationId xmlns:a16="http://schemas.microsoft.com/office/drawing/2014/main" id="{E3E7C633-8C77-4F4F-8230-F19132BBBAEB}"/>
              </a:ext>
            </a:extLst>
          </p:cNvPr>
          <p:cNvSpPr txBox="1"/>
          <p:nvPr/>
        </p:nvSpPr>
        <p:spPr>
          <a:xfrm>
            <a:off x="794327" y="5052291"/>
            <a:ext cx="9671237" cy="292388"/>
          </a:xfrm>
          <a:prstGeom prst="rect">
            <a:avLst/>
          </a:prstGeom>
          <a:noFill/>
        </p:spPr>
        <p:txBody>
          <a:bodyPr wrap="none" rtlCol="0">
            <a:spAutoFit/>
          </a:bodyPr>
          <a:lstStyle/>
          <a:p>
            <a:r>
              <a:rPr lang="en-US" sz="1300" b="1" dirty="0">
                <a:latin typeface="Arial" panose="020B0604020202020204" pitchFamily="34" charset="0"/>
                <a:cs typeface="Arial" panose="020B0604020202020204" pitchFamily="34" charset="0"/>
              </a:rPr>
              <a:t>Nota:</a:t>
            </a:r>
            <a:r>
              <a:rPr lang="en-US" sz="1300" dirty="0">
                <a:latin typeface="Arial" panose="020B0604020202020204" pitchFamily="34" charset="0"/>
                <a:cs typeface="Arial" panose="020B0604020202020204" pitchFamily="34" charset="0"/>
              </a:rPr>
              <a:t> Mohon </a:t>
            </a:r>
            <a:r>
              <a:rPr lang="en-US" sz="1300" dirty="0" err="1">
                <a:latin typeface="Arial" panose="020B0604020202020204" pitchFamily="34" charset="0"/>
                <a:cs typeface="Arial" panose="020B0604020202020204" pitchFamily="34" charset="0"/>
              </a:rPr>
              <a:t>sertakan</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dokumen</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sokongan</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minit</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mesyuarat</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persetujuan</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kelulusan</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menggunakan</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peruntukan</a:t>
            </a:r>
            <a:r>
              <a:rPr lang="en-US" sz="1300" dirty="0">
                <a:latin typeface="Arial" panose="020B0604020202020204" pitchFamily="34" charset="0"/>
                <a:cs typeface="Arial" panose="020B0604020202020204" pitchFamily="34" charset="0"/>
              </a:rPr>
              <a:t> JDN (</a:t>
            </a:r>
            <a:r>
              <a:rPr lang="en-US" sz="1300" dirty="0" err="1">
                <a:latin typeface="Arial" panose="020B0604020202020204" pitchFamily="34" charset="0"/>
                <a:cs typeface="Arial" panose="020B0604020202020204" pitchFamily="34" charset="0"/>
              </a:rPr>
              <a:t>jika</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terlibat</a:t>
            </a:r>
            <a:r>
              <a:rPr lang="en-US" sz="1300" dirty="0">
                <a:latin typeface="Arial" panose="020B0604020202020204" pitchFamily="34" charset="0"/>
                <a:cs typeface="Arial" panose="020B0604020202020204" pitchFamily="34" charset="0"/>
              </a:rPr>
              <a:t>) </a:t>
            </a:r>
          </a:p>
        </p:txBody>
      </p:sp>
      <p:sp>
        <p:nvSpPr>
          <p:cNvPr id="5" name="Slide Number Placeholder 2">
            <a:extLst>
              <a:ext uri="{FF2B5EF4-FFF2-40B4-BE49-F238E27FC236}">
                <a16:creationId xmlns:a16="http://schemas.microsoft.com/office/drawing/2014/main" id="{F3569A97-49E1-49C0-A90B-EFD7EFA7B2E0}"/>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113</a:t>
            </a:fld>
            <a:endParaRPr lang="ms-MY">
              <a:solidFill>
                <a:prstClr val="black">
                  <a:tint val="75000"/>
                </a:prstClr>
              </a:solidFill>
            </a:endParaRPr>
          </a:p>
        </p:txBody>
      </p:sp>
    </p:spTree>
    <p:extLst>
      <p:ext uri="{BB962C8B-B14F-4D97-AF65-F5344CB8AC3E}">
        <p14:creationId xmlns:p14="http://schemas.microsoft.com/office/powerpoint/2010/main" val="2892576981"/>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9" name="Slide Number Placeholder 1"/>
          <p:cNvSpPr>
            <a:spLocks noGrp="1"/>
          </p:cNvSpPr>
          <p:nvPr>
            <p:ph type="sldNum" sz="quarter" idx="4294967295"/>
          </p:nvPr>
        </p:nvSpPr>
        <p:spPr>
          <a:xfrm>
            <a:off x="9448800" y="6356350"/>
            <a:ext cx="27432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marL="0" marR="0" lvl="0" indent="0" algn="r" defTabSz="914400" rtl="0" eaLnBrk="1" fontAlgn="auto" latinLnBrk="0" hangingPunct="1">
              <a:lnSpc>
                <a:spcPct val="100000"/>
              </a:lnSpc>
              <a:spcBef>
                <a:spcPct val="0"/>
              </a:spcBef>
              <a:spcAft>
                <a:spcPts val="0"/>
              </a:spcAft>
              <a:buClr>
                <a:srgbClr val="000000"/>
              </a:buClr>
              <a:buSzPts val="1200"/>
              <a:buFontTx/>
              <a:buNone/>
              <a:tabLst/>
              <a:defRPr/>
            </a:pPr>
            <a:fld id="{5B152EFD-E38C-4FF9-A1CE-B62A6A2449C1}" type="slidenum">
              <a:rPr kumimoji="0" lang="en-US" altLang="en-US" sz="1200" b="0" i="0" u="none" strike="noStrike" kern="1200" cap="none" spc="0" normalizeH="0" baseline="0" noProof="0">
                <a:ln>
                  <a:noFill/>
                </a:ln>
                <a:solidFill>
                  <a:srgbClr val="898989"/>
                </a:solidFill>
                <a:effectLst/>
                <a:uLnTx/>
                <a:uFillTx/>
                <a:latin typeface="Calibri" panose="020F0502020204030204" pitchFamily="34" charset="0"/>
                <a:ea typeface="Calibri"/>
                <a:cs typeface="Arial" panose="020B0604020202020204" pitchFamily="34" charset="0"/>
                <a:sym typeface="Calibri"/>
              </a:rPr>
              <a:pPr marL="0" marR="0" lvl="0" indent="0" algn="r" defTabSz="914400" rtl="0" eaLnBrk="1" fontAlgn="auto" latinLnBrk="0" hangingPunct="1">
                <a:lnSpc>
                  <a:spcPct val="100000"/>
                </a:lnSpc>
                <a:spcBef>
                  <a:spcPct val="0"/>
                </a:spcBef>
                <a:spcAft>
                  <a:spcPts val="0"/>
                </a:spcAft>
                <a:buClr>
                  <a:srgbClr val="000000"/>
                </a:buClr>
                <a:buSzPts val="1200"/>
                <a:buFontTx/>
                <a:buNone/>
                <a:tabLst/>
                <a:defRPr/>
              </a:pPr>
              <a:t>114</a:t>
            </a:fld>
            <a:endParaRPr kumimoji="0" lang="en-US" altLang="en-US" sz="1200" b="0" i="0" u="none" strike="noStrike" kern="1200" cap="none" spc="0" normalizeH="0" baseline="0" noProof="0" dirty="0">
              <a:ln>
                <a:noFill/>
              </a:ln>
              <a:solidFill>
                <a:srgbClr val="898989"/>
              </a:solidFill>
              <a:effectLst/>
              <a:uLnTx/>
              <a:uFillTx/>
              <a:latin typeface="Calibri" panose="020F0502020204030204" pitchFamily="34" charset="0"/>
              <a:ea typeface="Calibri"/>
              <a:cs typeface="Arial" panose="020B0604020202020204" pitchFamily="34" charset="0"/>
              <a:sym typeface="Calibri"/>
            </a:endParaRPr>
          </a:p>
        </p:txBody>
      </p:sp>
      <p:sp>
        <p:nvSpPr>
          <p:cNvPr id="4" name="Title 2">
            <a:extLst>
              <a:ext uri="{FF2B5EF4-FFF2-40B4-BE49-F238E27FC236}">
                <a16:creationId xmlns:a16="http://schemas.microsoft.com/office/drawing/2014/main" id="{5CBF00A0-0474-4187-B72C-78CD9B28F9C3}"/>
              </a:ext>
            </a:extLst>
          </p:cNvPr>
          <p:cNvSpPr>
            <a:spLocks noGrp="1"/>
          </p:cNvSpPr>
          <p:nvPr>
            <p:ph type="title" idx="4294967295"/>
          </p:nvPr>
        </p:nvSpPr>
        <p:spPr>
          <a:xfrm>
            <a:off x="925286" y="2422525"/>
            <a:ext cx="10515600" cy="1616075"/>
          </a:xfrm>
        </p:spPr>
        <p:txBody>
          <a:bodyPr>
            <a:normAutofit fontScale="90000"/>
          </a:bodyPr>
          <a:lstStyle/>
          <a:p>
            <a:pPr algn="ctr"/>
            <a:r>
              <a:rPr lang="sv-SE" dirty="0"/>
              <a:t>MAKLUMAT PERUNTUKAN LANGGANAN PERKHIDMATAN PENGKOMPUTERAN AWAN</a:t>
            </a:r>
            <a:br>
              <a:rPr lang="sv-SE" i="1" dirty="0"/>
            </a:br>
            <a:br>
              <a:rPr lang="sv-SE" i="1" dirty="0"/>
            </a:br>
            <a:r>
              <a:rPr lang="ms-MY" sz="3600" i="1" dirty="0">
                <a:solidFill>
                  <a:srgbClr val="0070C0"/>
                </a:solidFill>
              </a:rPr>
              <a:t>(Ditampung sepenuhnya oleh JDN berdasarkan </a:t>
            </a:r>
            <a:br>
              <a:rPr lang="ms-MY" sz="3600" i="1" dirty="0">
                <a:solidFill>
                  <a:srgbClr val="0070C0"/>
                </a:solidFill>
              </a:rPr>
            </a:br>
            <a:r>
              <a:rPr lang="ms-MY" sz="3600" dirty="0">
                <a:solidFill>
                  <a:srgbClr val="0070C0"/>
                </a:solidFill>
                <a:latin typeface="Arial" panose="020B0604020202020204" pitchFamily="34" charset="0"/>
              </a:rPr>
              <a:t>Minit Mesyuarat Permohonan Perkhidmatan MyGovCloud@PDSA Bagi xxxxxxxx</a:t>
            </a:r>
            <a:br>
              <a:rPr lang="ms-MY" sz="3600" baseline="0" dirty="0">
                <a:solidFill>
                  <a:srgbClr val="0070C0"/>
                </a:solidFill>
                <a:latin typeface="+mn-lt"/>
                <a:cs typeface="+mn-cs"/>
              </a:rPr>
            </a:br>
            <a:r>
              <a:rPr lang="ms-MY" sz="3600" baseline="0" dirty="0">
                <a:solidFill>
                  <a:srgbClr val="0070C0"/>
                </a:solidFill>
                <a:latin typeface="Arial" panose="020B0604020202020204" pitchFamily="34" charset="0"/>
                <a:cs typeface="Arial" panose="020B0604020202020204" pitchFamily="34" charset="0"/>
              </a:rPr>
              <a:t>(Rujuk Lampiran X))</a:t>
            </a:r>
            <a:endParaRPr lang="ms-MY" i="1" dirty="0">
              <a:solidFill>
                <a:srgbClr val="0070C0"/>
              </a:solidFill>
            </a:endParaRPr>
          </a:p>
        </p:txBody>
      </p:sp>
    </p:spTree>
    <p:extLst>
      <p:ext uri="{BB962C8B-B14F-4D97-AF65-F5344CB8AC3E}">
        <p14:creationId xmlns:p14="http://schemas.microsoft.com/office/powerpoint/2010/main" val="2645696906"/>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390120395"/>
              </p:ext>
            </p:extLst>
          </p:nvPr>
        </p:nvGraphicFramePr>
        <p:xfrm>
          <a:off x="493406" y="1399684"/>
          <a:ext cx="11400648" cy="4513019"/>
        </p:xfrm>
        <a:graphic>
          <a:graphicData uri="http://schemas.openxmlformats.org/drawingml/2006/table">
            <a:tbl>
              <a:tblPr firstRow="1" bandRow="1">
                <a:tableStyleId>{5940675A-B579-460E-94D1-54222C63F5DA}</a:tableStyleId>
              </a:tblPr>
              <a:tblGrid>
                <a:gridCol w="1008305">
                  <a:extLst>
                    <a:ext uri="{9D8B030D-6E8A-4147-A177-3AD203B41FA5}">
                      <a16:colId xmlns:a16="http://schemas.microsoft.com/office/drawing/2014/main" val="20000"/>
                    </a:ext>
                  </a:extLst>
                </a:gridCol>
                <a:gridCol w="7384033">
                  <a:extLst>
                    <a:ext uri="{9D8B030D-6E8A-4147-A177-3AD203B41FA5}">
                      <a16:colId xmlns:a16="http://schemas.microsoft.com/office/drawing/2014/main" val="20001"/>
                    </a:ext>
                  </a:extLst>
                </a:gridCol>
                <a:gridCol w="3008310">
                  <a:extLst>
                    <a:ext uri="{9D8B030D-6E8A-4147-A177-3AD203B41FA5}">
                      <a16:colId xmlns:a16="http://schemas.microsoft.com/office/drawing/2014/main" val="20002"/>
                    </a:ext>
                  </a:extLst>
                </a:gridCol>
              </a:tblGrid>
              <a:tr h="635616">
                <a:tc>
                  <a:txBody>
                    <a:bodyPr/>
                    <a:lstStyle/>
                    <a:p>
                      <a:pPr algn="ctr"/>
                      <a:r>
                        <a:rPr lang="en-US" sz="1600" b="1" dirty="0">
                          <a:latin typeface="Arial" panose="020B0604020202020204" pitchFamily="34" charset="0"/>
                          <a:cs typeface="Arial" panose="020B0604020202020204" pitchFamily="34" charset="0"/>
                        </a:rPr>
                        <a:t>BIL.</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solidFill>
                      <a:schemeClr val="bg1"/>
                    </a:solidFill>
                  </a:tcPr>
                </a:tc>
                <a:tc>
                  <a:txBody>
                    <a:bodyPr/>
                    <a:lstStyle/>
                    <a:p>
                      <a:pPr algn="ctr"/>
                      <a:r>
                        <a:rPr lang="en-US" sz="1600" b="1" dirty="0">
                          <a:latin typeface="Arial" panose="020B0604020202020204" pitchFamily="34" charset="0"/>
                          <a:cs typeface="Arial" panose="020B0604020202020204" pitchFamily="34" charset="0"/>
                        </a:rPr>
                        <a:t>PERKARA</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solidFill>
                      <a:schemeClr val="bg1"/>
                    </a:solidFill>
                  </a:tcPr>
                </a:tc>
                <a:tc>
                  <a:txBody>
                    <a:bodyPr/>
                    <a:lstStyle/>
                    <a:p>
                      <a:pPr algn="ctr"/>
                      <a:r>
                        <a:rPr lang="en-US" sz="1600" b="1" dirty="0">
                          <a:latin typeface="Arial" panose="020B0604020202020204" pitchFamily="34" charset="0"/>
                          <a:cs typeface="Arial" panose="020B0604020202020204" pitchFamily="34" charset="0"/>
                        </a:rPr>
                        <a:t>KOS (RM)</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solidFill>
                      <a:schemeClr val="bg1"/>
                    </a:solidFill>
                  </a:tcPr>
                </a:tc>
                <a:extLst>
                  <a:ext uri="{0D108BD9-81ED-4DB2-BD59-A6C34878D82A}">
                    <a16:rowId xmlns:a16="http://schemas.microsoft.com/office/drawing/2014/main" val="10000"/>
                  </a:ext>
                </a:extLst>
              </a:tr>
              <a:tr h="370840">
                <a:tc>
                  <a:txBody>
                    <a:bodyPr/>
                    <a:lstStyle/>
                    <a:p>
                      <a:pPr algn="ctr"/>
                      <a:r>
                        <a:rPr lang="en-US" sz="1600" b="1" kern="1200" dirty="0">
                          <a:solidFill>
                            <a:schemeClr val="tx1"/>
                          </a:solidFill>
                          <a:latin typeface="Arial" panose="020B0604020202020204" pitchFamily="34" charset="0"/>
                          <a:ea typeface="+mn-ea"/>
                          <a:cs typeface="Arial" panose="020B0604020202020204" pitchFamily="34" charset="0"/>
                        </a:rPr>
                        <a:t>G-A.</a:t>
                      </a:r>
                      <a:endParaRPr lang="ms-MY" sz="1600" b="1" kern="1200" dirty="0">
                        <a:solidFill>
                          <a:schemeClr val="tx1"/>
                        </a:solidFill>
                        <a:latin typeface="Arial" panose="020B0604020202020204" pitchFamily="34" charset="0"/>
                        <a:ea typeface="+mn-ea"/>
                        <a:cs typeface="Arial" panose="020B0604020202020204" pitchFamily="34" charset="0"/>
                      </a:endParaRPr>
                    </a:p>
                  </a:txBody>
                  <a:tcPr marL="91448" marR="91448" anchor="ctr"/>
                </a:tc>
                <a:tc>
                  <a:txBody>
                    <a:bodyPr/>
                    <a:lstStyle/>
                    <a:p>
                      <a:r>
                        <a:rPr lang="en-US" sz="1600" b="1" kern="1200" dirty="0">
                          <a:solidFill>
                            <a:schemeClr val="tx1"/>
                          </a:solidFill>
                          <a:latin typeface="Arial" panose="020B0604020202020204" pitchFamily="34" charset="0"/>
                          <a:ea typeface="+mn-ea"/>
                          <a:cs typeface="Arial" panose="020B0604020202020204" pitchFamily="34" charset="0"/>
                        </a:rPr>
                        <a:t>INFRASTRUKTUR (IaaS)</a:t>
                      </a:r>
                      <a:endParaRPr lang="ms-MY" sz="1600" b="1" kern="1200" dirty="0">
                        <a:solidFill>
                          <a:schemeClr val="tx1"/>
                        </a:solidFill>
                        <a:latin typeface="Arial" panose="020B0604020202020204" pitchFamily="34" charset="0"/>
                        <a:ea typeface="+mn-ea"/>
                        <a:cs typeface="Arial" panose="020B0604020202020204" pitchFamily="34" charset="0"/>
                      </a:endParaRPr>
                    </a:p>
                  </a:txBody>
                  <a:tcPr marL="91448" marR="91448" anchor="ctr"/>
                </a:tc>
                <a:tc>
                  <a:txBody>
                    <a:bodyPr/>
                    <a:lstStyle/>
                    <a:p>
                      <a:pPr algn="r" fontAlgn="b"/>
                      <a:endParaRPr lang="en-MY" sz="1600" b="0" i="0" u="none" strike="noStrike" dirty="0">
                        <a:solidFill>
                          <a:srgbClr val="000000"/>
                        </a:solidFill>
                        <a:effectLst/>
                        <a:latin typeface="+mn-lt"/>
                      </a:endParaRPr>
                    </a:p>
                  </a:txBody>
                  <a:tcPr marL="7620" marR="90000" marT="7620" marB="0" anchor="ctr"/>
                </a:tc>
                <a:extLst>
                  <a:ext uri="{0D108BD9-81ED-4DB2-BD59-A6C34878D82A}">
                    <a16:rowId xmlns:a16="http://schemas.microsoft.com/office/drawing/2014/main" val="10001"/>
                  </a:ext>
                </a:extLst>
              </a:tr>
              <a:tr h="379369">
                <a:tc>
                  <a:txBody>
                    <a:bodyPr/>
                    <a:lstStyle/>
                    <a:p>
                      <a:pPr algn="ctr"/>
                      <a:r>
                        <a:rPr lang="en-US" sz="1600" b="1" kern="1200" dirty="0">
                          <a:solidFill>
                            <a:schemeClr val="tx1"/>
                          </a:solidFill>
                          <a:latin typeface="Arial" panose="020B0604020202020204" pitchFamily="34" charset="0"/>
                          <a:ea typeface="+mn-ea"/>
                          <a:cs typeface="Arial" panose="020B0604020202020204" pitchFamily="34" charset="0"/>
                        </a:rPr>
                        <a:t>G-</a:t>
                      </a:r>
                      <a:r>
                        <a:rPr lang="ms-MY" sz="1600" b="1" dirty="0">
                          <a:solidFill>
                            <a:schemeClr val="tx1"/>
                          </a:solidFill>
                          <a:latin typeface="Arial" panose="020B0604020202020204" pitchFamily="34" charset="0"/>
                          <a:cs typeface="Arial" panose="020B0604020202020204" pitchFamily="34" charset="0"/>
                        </a:rPr>
                        <a:t>B.</a:t>
                      </a:r>
                    </a:p>
                  </a:txBody>
                  <a:tcPr marL="91448" marR="91448" anchor="ctr"/>
                </a:tc>
                <a:tc>
                  <a:txBody>
                    <a:bodyPr/>
                    <a:lstStyle/>
                    <a:p>
                      <a:r>
                        <a:rPr lang="ms-MY" sz="1600" b="1" dirty="0">
                          <a:solidFill>
                            <a:schemeClr val="tx1"/>
                          </a:solidFill>
                          <a:latin typeface="Arial" panose="020B0604020202020204" pitchFamily="34" charset="0"/>
                          <a:cs typeface="Arial" panose="020B0604020202020204" pitchFamily="34" charset="0"/>
                        </a:rPr>
                        <a:t>PLATFORM (PaaS)</a:t>
                      </a:r>
                    </a:p>
                  </a:txBody>
                  <a:tcPr marL="91448" marR="91448" anchor="ctr"/>
                </a:tc>
                <a:tc>
                  <a:txBody>
                    <a:bodyPr/>
                    <a:lstStyle/>
                    <a:p>
                      <a:pPr algn="r" rtl="0" fontAlgn="b"/>
                      <a:endParaRPr lang="en-MY" sz="1600" b="0" i="0" u="none" strike="noStrike" dirty="0">
                        <a:solidFill>
                          <a:srgbClr val="000000"/>
                        </a:solidFill>
                        <a:effectLst/>
                        <a:latin typeface="Arial" panose="020B0604020202020204" pitchFamily="34" charset="0"/>
                      </a:endParaRPr>
                    </a:p>
                  </a:txBody>
                  <a:tcPr marL="7620" marR="90000" marT="7620" marB="0" anchor="ctr"/>
                </a:tc>
                <a:extLst>
                  <a:ext uri="{0D108BD9-81ED-4DB2-BD59-A6C34878D82A}">
                    <a16:rowId xmlns:a16="http://schemas.microsoft.com/office/drawing/2014/main" val="10002"/>
                  </a:ext>
                </a:extLst>
              </a:tr>
              <a:tr h="370840">
                <a:tc>
                  <a:txBody>
                    <a:bodyPr/>
                    <a:lstStyle/>
                    <a:p>
                      <a:pPr algn="ctr"/>
                      <a:r>
                        <a:rPr lang="en-US" sz="1600" b="1" kern="1200" dirty="0">
                          <a:solidFill>
                            <a:schemeClr val="tx1"/>
                          </a:solidFill>
                          <a:latin typeface="Arial" panose="020B0604020202020204" pitchFamily="34" charset="0"/>
                          <a:ea typeface="+mn-ea"/>
                          <a:cs typeface="Arial" panose="020B0604020202020204" pitchFamily="34" charset="0"/>
                        </a:rPr>
                        <a:t>G-</a:t>
                      </a:r>
                      <a:r>
                        <a:rPr lang="en-US" sz="1600" b="1" dirty="0">
                          <a:solidFill>
                            <a:schemeClr val="tx1"/>
                          </a:solidFill>
                          <a:latin typeface="Arial" panose="020B0604020202020204" pitchFamily="34" charset="0"/>
                          <a:cs typeface="Arial" panose="020B0604020202020204" pitchFamily="34" charset="0"/>
                        </a:rPr>
                        <a:t>C.</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r>
                        <a:rPr lang="en-US" sz="1600" b="1" dirty="0">
                          <a:solidFill>
                            <a:schemeClr val="tx1"/>
                          </a:solidFill>
                          <a:latin typeface="Arial" panose="020B0604020202020204" pitchFamily="34" charset="0"/>
                          <a:cs typeface="Arial" panose="020B0604020202020204" pitchFamily="34" charset="0"/>
                        </a:rPr>
                        <a:t>PERISIAN (SaaS)</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solidFill>
                          <a:schemeClr val="tx1"/>
                        </a:solidFill>
                        <a:latin typeface="Arial" panose="020B0604020202020204" pitchFamily="34" charset="0"/>
                        <a:cs typeface="Arial" panose="020B0604020202020204" pitchFamily="34" charset="0"/>
                      </a:endParaRPr>
                    </a:p>
                  </a:txBody>
                  <a:tcPr marR="90000" anchor="ctr"/>
                </a:tc>
                <a:extLst>
                  <a:ext uri="{0D108BD9-81ED-4DB2-BD59-A6C34878D82A}">
                    <a16:rowId xmlns:a16="http://schemas.microsoft.com/office/drawing/2014/main" val="10003"/>
                  </a:ext>
                </a:extLst>
              </a:tr>
              <a:tr h="370840">
                <a:tc>
                  <a:txBody>
                    <a:bodyPr/>
                    <a:lstStyle/>
                    <a:p>
                      <a:pPr algn="ctr"/>
                      <a:r>
                        <a:rPr lang="en-US" sz="1600" b="1" kern="1200" dirty="0">
                          <a:solidFill>
                            <a:schemeClr val="tx1"/>
                          </a:solidFill>
                          <a:latin typeface="Arial" panose="020B0604020202020204" pitchFamily="34" charset="0"/>
                          <a:ea typeface="+mn-ea"/>
                          <a:cs typeface="Arial" panose="020B0604020202020204" pitchFamily="34" charset="0"/>
                        </a:rPr>
                        <a:t>G-</a:t>
                      </a:r>
                      <a:r>
                        <a:rPr lang="en-MY" sz="1600" b="1" dirty="0">
                          <a:solidFill>
                            <a:schemeClr val="tx1"/>
                          </a:solidFill>
                          <a:latin typeface="Arial" panose="020B0604020202020204" pitchFamily="34" charset="0"/>
                          <a:cs typeface="Arial" panose="020B0604020202020204" pitchFamily="34" charset="0"/>
                        </a:rPr>
                        <a:t>D1.</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r>
                        <a:rPr lang="en-MY" sz="1600" b="1" dirty="0">
                          <a:solidFill>
                            <a:schemeClr val="tx1"/>
                          </a:solidFill>
                          <a:latin typeface="Arial" panose="020B0604020202020204" pitchFamily="34" charset="0"/>
                          <a:cs typeface="Arial" panose="020B0604020202020204" pitchFamily="34" charset="0"/>
                        </a:rPr>
                        <a:t>MYGOVCLOUD@PDSA (VM)</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ms-MY" sz="1600" dirty="0">
                        <a:solidFill>
                          <a:schemeClr val="tx1"/>
                        </a:solidFill>
                        <a:latin typeface="Arial" panose="020B0604020202020204" pitchFamily="34" charset="0"/>
                        <a:cs typeface="Arial" panose="020B0604020202020204" pitchFamily="34" charset="0"/>
                      </a:endParaRPr>
                    </a:p>
                  </a:txBody>
                  <a:tcPr marR="90000" anchor="ctr">
                    <a:noFill/>
                  </a:tcPr>
                </a:tc>
                <a:extLst>
                  <a:ext uri="{0D108BD9-81ED-4DB2-BD59-A6C34878D82A}">
                    <a16:rowId xmlns:a16="http://schemas.microsoft.com/office/drawing/2014/main" val="395076381"/>
                  </a:ext>
                </a:extLst>
              </a:tr>
              <a:tr h="370840">
                <a:tc>
                  <a:txBody>
                    <a:bodyPr/>
                    <a:lstStyle/>
                    <a:p>
                      <a:pPr algn="ctr"/>
                      <a:r>
                        <a:rPr lang="en-US" sz="1600" b="1" kern="1200" dirty="0">
                          <a:solidFill>
                            <a:schemeClr val="tx1"/>
                          </a:solidFill>
                          <a:latin typeface="Arial" panose="020B0604020202020204" pitchFamily="34" charset="0"/>
                          <a:ea typeface="+mn-ea"/>
                          <a:cs typeface="Arial" panose="020B0604020202020204" pitchFamily="34" charset="0"/>
                        </a:rPr>
                        <a:t>G-</a:t>
                      </a:r>
                      <a:r>
                        <a:rPr lang="en-MY" sz="1600" b="1" dirty="0">
                          <a:solidFill>
                            <a:schemeClr val="tx1"/>
                          </a:solidFill>
                          <a:latin typeface="Arial" panose="020B0604020202020204" pitchFamily="34" charset="0"/>
                          <a:cs typeface="Arial" panose="020B0604020202020204" pitchFamily="34" charset="0"/>
                        </a:rPr>
                        <a:t>D2.</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600" b="1" dirty="0">
                          <a:solidFill>
                            <a:schemeClr val="tx1"/>
                          </a:solidFill>
                          <a:latin typeface="Arial" panose="020B0604020202020204" pitchFamily="34" charset="0"/>
                          <a:cs typeface="Arial" panose="020B0604020202020204" pitchFamily="34" charset="0"/>
                        </a:rPr>
                        <a:t>MYGOVCLOUD@PDSA (CO-LOCATION)</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ms-MY" sz="1600" dirty="0">
                        <a:solidFill>
                          <a:schemeClr val="tx1"/>
                        </a:solidFill>
                        <a:latin typeface="Arial" panose="020B0604020202020204" pitchFamily="34" charset="0"/>
                        <a:cs typeface="Arial" panose="020B0604020202020204" pitchFamily="34" charset="0"/>
                      </a:endParaRPr>
                    </a:p>
                  </a:txBody>
                  <a:tcPr marR="90000" anchor="ctr">
                    <a:solidFill>
                      <a:schemeClr val="bg1"/>
                    </a:solidFill>
                  </a:tcPr>
                </a:tc>
                <a:extLst>
                  <a:ext uri="{0D108BD9-81ED-4DB2-BD59-A6C34878D82A}">
                    <a16:rowId xmlns:a16="http://schemas.microsoft.com/office/drawing/2014/main" val="3693498483"/>
                  </a:ext>
                </a:extLst>
              </a:tr>
              <a:tr h="488860">
                <a:tc>
                  <a:txBody>
                    <a:bodyPr/>
                    <a:lstStyle/>
                    <a:p>
                      <a:pPr algn="ctr"/>
                      <a:r>
                        <a:rPr lang="en-US" sz="1600" b="1" kern="1200" dirty="0">
                          <a:solidFill>
                            <a:schemeClr val="tx1"/>
                          </a:solidFill>
                          <a:latin typeface="Arial" panose="020B0604020202020204" pitchFamily="34" charset="0"/>
                          <a:ea typeface="+mn-ea"/>
                          <a:cs typeface="Arial" panose="020B0604020202020204" pitchFamily="34" charset="0"/>
                        </a:rPr>
                        <a:t>G-</a:t>
                      </a:r>
                      <a:r>
                        <a:rPr lang="ms-MY" sz="1600" b="1" kern="1200" dirty="0">
                          <a:solidFill>
                            <a:schemeClr val="tx1"/>
                          </a:solidFill>
                          <a:latin typeface="Arial" panose="020B0604020202020204" pitchFamily="34" charset="0"/>
                          <a:ea typeface="+mn-ea"/>
                          <a:cs typeface="Arial" panose="020B0604020202020204" pitchFamily="34" charset="0"/>
                        </a:rPr>
                        <a:t>E.</a:t>
                      </a:r>
                    </a:p>
                  </a:txBody>
                  <a:tcPr marL="91448" marR="91448"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kern="1200" dirty="0">
                          <a:solidFill>
                            <a:schemeClr val="tx1"/>
                          </a:solidFill>
                          <a:latin typeface="Arial" panose="020B0604020202020204" pitchFamily="34" charset="0"/>
                          <a:ea typeface="+mn-ea"/>
                          <a:cs typeface="Arial" panose="020B0604020202020204" pitchFamily="34" charset="0"/>
                        </a:rPr>
                        <a:t>PERKHIDMATAN ICT (</a:t>
                      </a:r>
                      <a:r>
                        <a:rPr lang="ms-MY" sz="1600" b="1" dirty="0">
                          <a:solidFill>
                            <a:schemeClr val="tx1"/>
                          </a:solidFill>
                          <a:latin typeface="Arial" panose="020B0604020202020204" pitchFamily="34" charset="0"/>
                          <a:cs typeface="Arial" panose="020B0604020202020204" pitchFamily="34" charset="0"/>
                        </a:rPr>
                        <a:t>PERKHIDMATAN PROFESSIONAL/ MANAGED SERVICES FEE</a:t>
                      </a:r>
                      <a:r>
                        <a:rPr lang="en-US" sz="1600" b="1" kern="1200" dirty="0">
                          <a:solidFill>
                            <a:schemeClr val="tx1"/>
                          </a:solidFill>
                          <a:latin typeface="Arial" panose="020B0604020202020204" pitchFamily="34" charset="0"/>
                          <a:ea typeface="+mn-ea"/>
                          <a:cs typeface="Arial" panose="020B0604020202020204" pitchFamily="34" charset="0"/>
                        </a:rPr>
                        <a:t>)</a:t>
                      </a:r>
                      <a:endParaRPr lang="ms-MY" sz="1600" b="1" kern="1200" dirty="0">
                        <a:solidFill>
                          <a:schemeClr val="tx1"/>
                        </a:solidFill>
                        <a:latin typeface="Arial" panose="020B0604020202020204" pitchFamily="34" charset="0"/>
                        <a:ea typeface="+mn-ea"/>
                        <a:cs typeface="Arial" panose="020B0604020202020204" pitchFamily="34" charset="0"/>
                      </a:endParaRPr>
                    </a:p>
                  </a:txBody>
                  <a:tcPr marL="91448" marR="91448" anchor="ctr"/>
                </a:tc>
                <a:tc>
                  <a:txBody>
                    <a:bodyPr/>
                    <a:lstStyle/>
                    <a:p>
                      <a:pPr algn="r" fontAlgn="b"/>
                      <a:endParaRPr lang="en-MY" sz="1600" b="0" i="0" u="none" strike="noStrike" dirty="0">
                        <a:solidFill>
                          <a:srgbClr val="000000"/>
                        </a:solidFill>
                        <a:effectLst/>
                        <a:latin typeface="Arial" panose="020B0604020202020204" pitchFamily="34" charset="0"/>
                      </a:endParaRPr>
                    </a:p>
                  </a:txBody>
                  <a:tcPr marL="7620" marR="90000" marT="7620" marB="0" anchor="ctr"/>
                </a:tc>
                <a:extLst>
                  <a:ext uri="{0D108BD9-81ED-4DB2-BD59-A6C34878D82A}">
                    <a16:rowId xmlns:a16="http://schemas.microsoft.com/office/drawing/2014/main" val="10009"/>
                  </a:ext>
                </a:extLst>
              </a:tr>
              <a:tr h="358594">
                <a:tc>
                  <a:txBody>
                    <a:bodyPr/>
                    <a:lstStyle/>
                    <a:p>
                      <a:pPr algn="ctr"/>
                      <a:r>
                        <a:rPr lang="en-US" sz="1600" b="1" kern="1200" dirty="0">
                          <a:solidFill>
                            <a:schemeClr val="tx1"/>
                          </a:solidFill>
                          <a:latin typeface="Arial" panose="020B0604020202020204" pitchFamily="34" charset="0"/>
                          <a:ea typeface="+mn-ea"/>
                          <a:cs typeface="Arial" panose="020B0604020202020204" pitchFamily="34" charset="0"/>
                        </a:rPr>
                        <a:t>G-</a:t>
                      </a:r>
                      <a:r>
                        <a:rPr lang="en-US" sz="1600" b="1" dirty="0">
                          <a:solidFill>
                            <a:schemeClr val="tx1"/>
                          </a:solidFill>
                          <a:latin typeface="Arial" panose="020B0604020202020204" pitchFamily="34" charset="0"/>
                          <a:cs typeface="Arial" panose="020B0604020202020204" pitchFamily="34" charset="0"/>
                        </a:rPr>
                        <a:t>F.</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pPr marL="0" indent="0" algn="just">
                        <a:spcBef>
                          <a:spcPts val="0"/>
                        </a:spcBef>
                        <a:buFont typeface="+mj-lt"/>
                        <a:buNone/>
                        <a:defRPr/>
                      </a:pPr>
                      <a:r>
                        <a:rPr lang="ms-MY" sz="1600" b="1" dirty="0">
                          <a:solidFill>
                            <a:schemeClr val="tx1"/>
                          </a:solidFill>
                          <a:latin typeface="Arial" panose="020B0604020202020204" pitchFamily="34" charset="0"/>
                          <a:cs typeface="Arial" panose="020B0604020202020204" pitchFamily="34" charset="0"/>
                        </a:rPr>
                        <a:t>LAIN-LAIN</a:t>
                      </a:r>
                      <a:endParaRPr lang="ms-MY" sz="1600" strike="sngStrike"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solidFill>
                          <a:schemeClr val="tx1"/>
                        </a:solidFill>
                        <a:latin typeface="Arial" panose="020B0604020202020204" pitchFamily="34" charset="0"/>
                        <a:cs typeface="Arial" panose="020B0604020202020204" pitchFamily="34" charset="0"/>
                      </a:endParaRPr>
                    </a:p>
                  </a:txBody>
                  <a:tcPr marR="90000" anchor="ctr"/>
                </a:tc>
                <a:extLst>
                  <a:ext uri="{0D108BD9-81ED-4DB2-BD59-A6C34878D82A}">
                    <a16:rowId xmlns:a16="http://schemas.microsoft.com/office/drawing/2014/main" val="10006"/>
                  </a:ext>
                </a:extLst>
              </a:tr>
              <a:tr h="370840">
                <a:tc>
                  <a:txBody>
                    <a:bodyPr/>
                    <a:lstStyle/>
                    <a:p>
                      <a:pPr algn="ct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pPr algn="r"/>
                      <a:r>
                        <a:rPr lang="en-US" sz="1600" b="1" dirty="0">
                          <a:solidFill>
                            <a:schemeClr val="tx1"/>
                          </a:solidFill>
                          <a:latin typeface="Arial" panose="020B0604020202020204" pitchFamily="34" charset="0"/>
                          <a:cs typeface="Arial" panose="020B0604020202020204" pitchFamily="34" charset="0"/>
                        </a:rPr>
                        <a:t>JUMLAH</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solidFill>
                      <a:schemeClr val="bg1"/>
                    </a:solidFill>
                  </a:tcPr>
                </a:tc>
                <a:tc>
                  <a:txBody>
                    <a:bodyPr/>
                    <a:lstStyle/>
                    <a:p>
                      <a:pPr algn="r" fontAlgn="b"/>
                      <a:endParaRPr lang="en-MY" sz="1600" b="1" i="0" u="none" strike="noStrike" dirty="0">
                        <a:solidFill>
                          <a:srgbClr val="000000"/>
                        </a:solidFill>
                        <a:effectLst/>
                        <a:latin typeface="Arial" panose="020B0604020202020204" pitchFamily="34" charset="0"/>
                      </a:endParaRPr>
                    </a:p>
                  </a:txBody>
                  <a:tcPr marL="0" marR="90000" marT="0" marB="0" anchor="ctr">
                    <a:solidFill>
                      <a:schemeClr val="bg1"/>
                    </a:solidFill>
                  </a:tcPr>
                </a:tc>
                <a:extLst>
                  <a:ext uri="{0D108BD9-81ED-4DB2-BD59-A6C34878D82A}">
                    <a16:rowId xmlns:a16="http://schemas.microsoft.com/office/drawing/2014/main" val="10007"/>
                  </a:ext>
                </a:extLst>
              </a:tr>
              <a:tr h="252276">
                <a:tc>
                  <a:txBody>
                    <a:bodyPr/>
                    <a:lstStyle/>
                    <a:p>
                      <a:endParaRPr lang="ms-MY" sz="1600" b="1" dirty="0">
                        <a:latin typeface="Arial" panose="020B0604020202020204" pitchFamily="34" charset="0"/>
                        <a:cs typeface="Arial" panose="020B0604020202020204" pitchFamily="34" charset="0"/>
                      </a:endParaRPr>
                    </a:p>
                  </a:txBody>
                  <a:tcPr marL="91448" marR="91448" anchor="ctr"/>
                </a:tc>
                <a:tc>
                  <a:txBody>
                    <a:bodyPr/>
                    <a:lstStyle/>
                    <a:p>
                      <a:pPr algn="r"/>
                      <a:r>
                        <a:rPr lang="en-US" sz="1600" b="1" i="1" u="none" strike="noStrike" dirty="0">
                          <a:effectLst/>
                          <a:latin typeface="Arial" panose="020B0604020202020204" pitchFamily="34" charset="0"/>
                          <a:cs typeface="Arial" panose="020B0604020202020204" pitchFamily="34" charset="0"/>
                        </a:rPr>
                        <a:t>SALES AND SERVICE TAX </a:t>
                      </a:r>
                      <a:r>
                        <a:rPr lang="en-US" sz="1600" b="1" u="none" strike="noStrike" dirty="0">
                          <a:effectLst/>
                          <a:latin typeface="Arial" panose="020B0604020202020204" pitchFamily="34" charset="0"/>
                          <a:cs typeface="Arial" panose="020B0604020202020204" pitchFamily="34" charset="0"/>
                        </a:rPr>
                        <a:t>(SST)</a:t>
                      </a:r>
                      <a:endParaRPr lang="en-US" sz="1600" b="1" i="0" u="none" strike="noStrike" dirty="0">
                        <a:solidFill>
                          <a:srgbClr val="000000"/>
                        </a:solidFill>
                        <a:effectLst/>
                        <a:latin typeface="Arial" panose="020B0604020202020204" pitchFamily="34" charset="0"/>
                        <a:cs typeface="Arial" panose="020B0604020202020204" pitchFamily="34" charset="0"/>
                      </a:endParaRPr>
                    </a:p>
                  </a:txBody>
                  <a:tcPr marL="91448" marR="91448" anchor="ctr">
                    <a:solidFill>
                      <a:schemeClr val="bg1"/>
                    </a:solidFill>
                  </a:tcPr>
                </a:tc>
                <a:tc>
                  <a:txBody>
                    <a:bodyPr/>
                    <a:lstStyle/>
                    <a:p>
                      <a:pPr algn="r" rtl="0" fontAlgn="ctr"/>
                      <a:endParaRPr lang="en-MY" sz="1600" b="1" i="0" u="none" strike="noStrike" dirty="0">
                        <a:solidFill>
                          <a:srgbClr val="000000"/>
                        </a:solidFill>
                        <a:effectLst/>
                        <a:latin typeface="Arial" panose="020B0604020202020204" pitchFamily="34" charset="0"/>
                      </a:endParaRPr>
                    </a:p>
                  </a:txBody>
                  <a:tcPr marL="7620" marR="90000" marT="7620" marB="0" anchor="ctr">
                    <a:solidFill>
                      <a:schemeClr val="bg1"/>
                    </a:solidFill>
                  </a:tcPr>
                </a:tc>
                <a:extLst>
                  <a:ext uri="{0D108BD9-81ED-4DB2-BD59-A6C34878D82A}">
                    <a16:rowId xmlns:a16="http://schemas.microsoft.com/office/drawing/2014/main" val="3378245601"/>
                  </a:ext>
                </a:extLst>
              </a:tr>
              <a:tr h="370840">
                <a:tc>
                  <a:txBody>
                    <a:bodyPr/>
                    <a:lstStyle/>
                    <a:p>
                      <a:endParaRPr lang="ms-MY" sz="1600" b="1" dirty="0">
                        <a:latin typeface="Arial" panose="020B0604020202020204" pitchFamily="34" charset="0"/>
                        <a:cs typeface="Arial" panose="020B0604020202020204" pitchFamily="34" charset="0"/>
                      </a:endParaRPr>
                    </a:p>
                  </a:txBody>
                  <a:tcPr marL="91448" marR="91448" anchor="ctr"/>
                </a:tc>
                <a:tc>
                  <a:txBody>
                    <a:bodyPr/>
                    <a:lstStyle/>
                    <a:p>
                      <a:pPr algn="r"/>
                      <a:r>
                        <a:rPr lang="en-US" sz="1600" b="1" dirty="0">
                          <a:latin typeface="Arial" panose="020B0604020202020204" pitchFamily="34" charset="0"/>
                          <a:cs typeface="Arial" panose="020B0604020202020204" pitchFamily="34" charset="0"/>
                        </a:rPr>
                        <a:t>JUMLAH KESELURUHAN</a:t>
                      </a:r>
                      <a:endParaRPr lang="ms-MY" sz="1600" b="1" dirty="0">
                        <a:latin typeface="Arial" panose="020B0604020202020204" pitchFamily="34" charset="0"/>
                        <a:cs typeface="Arial" panose="020B0604020202020204" pitchFamily="34" charset="0"/>
                      </a:endParaRPr>
                    </a:p>
                  </a:txBody>
                  <a:tcPr marL="91448" marR="91448" anchor="ctr">
                    <a:solidFill>
                      <a:schemeClr val="bg1"/>
                    </a:solidFill>
                  </a:tcPr>
                </a:tc>
                <a:tc>
                  <a:txBody>
                    <a:bodyPr/>
                    <a:lstStyle/>
                    <a:p>
                      <a:pPr algn="r" fontAlgn="ctr"/>
                      <a:endParaRPr lang="en-MY" sz="1600" b="1" i="0" u="none" strike="noStrike" dirty="0">
                        <a:solidFill>
                          <a:srgbClr val="000000"/>
                        </a:solidFill>
                        <a:effectLst/>
                        <a:latin typeface="Arial" panose="020B0604020202020204" pitchFamily="34" charset="0"/>
                      </a:endParaRPr>
                    </a:p>
                  </a:txBody>
                  <a:tcPr marL="7620" marR="90000" marT="7620" marB="0" anchor="ctr">
                    <a:solidFill>
                      <a:schemeClr val="bg1"/>
                    </a:solidFill>
                  </a:tcPr>
                </a:tc>
                <a:extLst>
                  <a:ext uri="{0D108BD9-81ED-4DB2-BD59-A6C34878D82A}">
                    <a16:rowId xmlns:a16="http://schemas.microsoft.com/office/drawing/2014/main" val="10008"/>
                  </a:ext>
                </a:extLst>
              </a:tr>
            </a:tbl>
          </a:graphicData>
        </a:graphic>
      </p:graphicFrame>
      <p:sp>
        <p:nvSpPr>
          <p:cNvPr id="7" name="Text Placeholder 10"/>
          <p:cNvSpPr txBox="1">
            <a:spLocks/>
          </p:cNvSpPr>
          <p:nvPr/>
        </p:nvSpPr>
        <p:spPr>
          <a:xfrm>
            <a:off x="326572" y="945297"/>
            <a:ext cx="11542162" cy="74233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RINGKASAN PERUNTUKAN</a:t>
            </a:r>
            <a:endParaRPr kumimoji="0" lang="ms-MY"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5" name="Text Placeholder 10">
            <a:extLst>
              <a:ext uri="{FF2B5EF4-FFF2-40B4-BE49-F238E27FC236}">
                <a16:creationId xmlns:a16="http://schemas.microsoft.com/office/drawing/2014/main" id="{12639D4A-47DD-4F3D-BBD2-998D723F6704}"/>
              </a:ext>
            </a:extLst>
          </p:cNvPr>
          <p:cNvSpPr txBox="1">
            <a:spLocks/>
          </p:cNvSpPr>
          <p:nvPr/>
        </p:nvSpPr>
        <p:spPr>
          <a:xfrm>
            <a:off x="261257" y="83967"/>
            <a:ext cx="11930743" cy="7351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27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rPr>
              <a:t>12. </a:t>
            </a:r>
            <a:r>
              <a:rPr kumimoji="0" lang="fi-FI" sz="27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rPr>
              <a:t>PERINCIAN KOS: (G) </a:t>
            </a:r>
            <a:r>
              <a:rPr kumimoji="0" lang="en-US" altLang="ko-KR" sz="2800" b="1"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34" charset="-127"/>
                <a:cs typeface="Arial" panose="020B0604020202020204" pitchFamily="34" charset="0"/>
              </a:rPr>
              <a:t>PERKHIDMATAN PENGKOMPUTERAN AWAN</a:t>
            </a:r>
            <a:endParaRPr kumimoji="0" lang="ms-MY" sz="27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8" name="Slide Number Placeholder 2">
            <a:extLst>
              <a:ext uri="{FF2B5EF4-FFF2-40B4-BE49-F238E27FC236}">
                <a16:creationId xmlns:a16="http://schemas.microsoft.com/office/drawing/2014/main" id="{B768E5A1-E621-4EC8-A653-527B1FA34249}"/>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115</a:t>
            </a:fld>
            <a:endParaRPr lang="ms-MY">
              <a:solidFill>
                <a:prstClr val="black">
                  <a:tint val="75000"/>
                </a:prstClr>
              </a:solidFill>
            </a:endParaRPr>
          </a:p>
        </p:txBody>
      </p:sp>
    </p:spTree>
    <p:extLst>
      <p:ext uri="{BB962C8B-B14F-4D97-AF65-F5344CB8AC3E}">
        <p14:creationId xmlns:p14="http://schemas.microsoft.com/office/powerpoint/2010/main" val="1478562934"/>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575554438"/>
              </p:ext>
            </p:extLst>
          </p:nvPr>
        </p:nvGraphicFramePr>
        <p:xfrm>
          <a:off x="342900" y="885599"/>
          <a:ext cx="11506200" cy="4194401"/>
        </p:xfrm>
        <a:graphic>
          <a:graphicData uri="http://schemas.openxmlformats.org/drawingml/2006/table">
            <a:tbl>
              <a:tblPr firstRow="1" firstCol="1" bandRow="1">
                <a:tableStyleId>{5940675A-B579-460E-94D1-54222C63F5DA}</a:tableStyleId>
              </a:tblPr>
              <a:tblGrid>
                <a:gridCol w="753416">
                  <a:extLst>
                    <a:ext uri="{9D8B030D-6E8A-4147-A177-3AD203B41FA5}">
                      <a16:colId xmlns:a16="http://schemas.microsoft.com/office/drawing/2014/main" val="20000"/>
                    </a:ext>
                  </a:extLst>
                </a:gridCol>
                <a:gridCol w="3932884">
                  <a:extLst>
                    <a:ext uri="{9D8B030D-6E8A-4147-A177-3AD203B41FA5}">
                      <a16:colId xmlns:a16="http://schemas.microsoft.com/office/drawing/2014/main" val="20001"/>
                    </a:ext>
                  </a:extLst>
                </a:gridCol>
                <a:gridCol w="1085850">
                  <a:extLst>
                    <a:ext uri="{9D8B030D-6E8A-4147-A177-3AD203B41FA5}">
                      <a16:colId xmlns:a16="http://schemas.microsoft.com/office/drawing/2014/main" val="2794141957"/>
                    </a:ext>
                  </a:extLst>
                </a:gridCol>
                <a:gridCol w="1685925">
                  <a:extLst>
                    <a:ext uri="{9D8B030D-6E8A-4147-A177-3AD203B41FA5}">
                      <a16:colId xmlns:a16="http://schemas.microsoft.com/office/drawing/2014/main" val="1841422210"/>
                    </a:ext>
                  </a:extLst>
                </a:gridCol>
                <a:gridCol w="1314450">
                  <a:extLst>
                    <a:ext uri="{9D8B030D-6E8A-4147-A177-3AD203B41FA5}">
                      <a16:colId xmlns:a16="http://schemas.microsoft.com/office/drawing/2014/main" val="1109820772"/>
                    </a:ext>
                  </a:extLst>
                </a:gridCol>
                <a:gridCol w="2733675">
                  <a:extLst>
                    <a:ext uri="{9D8B030D-6E8A-4147-A177-3AD203B41FA5}">
                      <a16:colId xmlns:a16="http://schemas.microsoft.com/office/drawing/2014/main" val="3038932013"/>
                    </a:ext>
                  </a:extLst>
                </a:gridCol>
              </a:tblGrid>
              <a:tr h="752440">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0"/>
                  </a:ext>
                </a:extLst>
              </a:tr>
              <a:tr h="290530">
                <a:tc gridSpan="5">
                  <a:txBody>
                    <a:bodyPr/>
                    <a:lstStyle/>
                    <a:p>
                      <a:pPr algn="l" fontAlgn="ctr">
                        <a:lnSpc>
                          <a:spcPts val="1570"/>
                        </a:lnSpc>
                        <a:spcAft>
                          <a:spcPts val="0"/>
                        </a:spcAft>
                      </a:pPr>
                      <a:r>
                        <a:rPr lang="en-MY" sz="1600" b="1" kern="1200" dirty="0">
                          <a:effectLst/>
                          <a:latin typeface="Arial" panose="020B0604020202020204" pitchFamily="34" charset="0"/>
                          <a:cs typeface="Arial" panose="020B0604020202020204" pitchFamily="34" charset="0"/>
                        </a:rPr>
                        <a:t>(G-A) INFRASTRUKTUR (IaaS)</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endParaRPr lang="en-MY"/>
                    </a:p>
                  </a:txBody>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1"/>
                  </a:ext>
                </a:extLst>
              </a:tr>
              <a:tr h="273188">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nchor="ctr">
                    <a:solidFill>
                      <a:schemeClr val="bg1"/>
                    </a:solidFill>
                  </a:tcPr>
                </a:tc>
                <a:tc>
                  <a:txBody>
                    <a:bodyPr/>
                    <a:lstStyle/>
                    <a:p>
                      <a:pPr algn="l" fontAlgn="b"/>
                      <a:r>
                        <a:rPr lang="en-US" sz="1400" b="1" i="0" u="none" strike="noStrike" dirty="0">
                          <a:solidFill>
                            <a:srgbClr val="000000"/>
                          </a:solidFill>
                          <a:effectLst/>
                          <a:latin typeface="Arial" panose="020B0604020202020204" pitchFamily="34" charset="0"/>
                        </a:rPr>
                        <a:t>XXXXX</a:t>
                      </a:r>
                      <a:endParaRPr lang="en-MY" sz="1400" b="1" i="0" u="none" strike="noStrike" dirty="0">
                        <a:solidFill>
                          <a:srgbClr val="000000"/>
                        </a:solidFill>
                        <a:effectLst/>
                        <a:latin typeface="Arial" panose="020B0604020202020204" pitchFamily="34" charset="0"/>
                      </a:endParaRPr>
                    </a:p>
                  </a:txBody>
                  <a:tcPr marL="7620" marR="7620" marT="7620" marB="0" anchor="ctr">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nchor="ctr">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nchor="ctr">
                    <a:solidFill>
                      <a:schemeClr val="bg1"/>
                    </a:solidFill>
                  </a:tcPr>
                </a:tc>
                <a:tc>
                  <a:txBody>
                    <a:bodyPr/>
                    <a:lstStyle/>
                    <a:p>
                      <a:pPr algn="r" fontAlgn="ctr"/>
                      <a:endParaRPr lang="en-MY" sz="1400" b="0" i="0" u="none" strike="noStrike" dirty="0">
                        <a:solidFill>
                          <a:srgbClr val="000000"/>
                        </a:solidFill>
                        <a:effectLst/>
                        <a:latin typeface="Arial" panose="020B0604020202020204" pitchFamily="34" charset="0"/>
                      </a:endParaRPr>
                    </a:p>
                  </a:txBody>
                  <a:tcPr marL="7620" marR="90000" marT="7620" marB="0" anchor="ctr">
                    <a:solidFill>
                      <a:schemeClr val="bg1"/>
                    </a:solidFill>
                  </a:tcPr>
                </a:tc>
                <a:tc>
                  <a:txBody>
                    <a:bodyPr/>
                    <a:lstStyle/>
                    <a:p>
                      <a:pPr algn="r" fontAlgn="t"/>
                      <a:endParaRPr lang="pt-BR" sz="1400" b="0" i="0" u="none" strike="noStrike" dirty="0">
                        <a:solidFill>
                          <a:srgbClr val="000000"/>
                        </a:solidFill>
                        <a:effectLst/>
                        <a:latin typeface="Arial" panose="020B0604020202020204" pitchFamily="34" charset="0"/>
                      </a:endParaRPr>
                    </a:p>
                  </a:txBody>
                  <a:tcPr marL="7620" marR="90000" marT="7620" marB="0" anchor="ctr">
                    <a:solidFill>
                      <a:schemeClr val="bg1"/>
                    </a:solidFill>
                  </a:tcPr>
                </a:tc>
                <a:extLst>
                  <a:ext uri="{0D108BD9-81ED-4DB2-BD59-A6C34878D82A}">
                    <a16:rowId xmlns:a16="http://schemas.microsoft.com/office/drawing/2014/main" val="2348984167"/>
                  </a:ext>
                </a:extLst>
              </a:tr>
              <a:tr h="874305">
                <a:tc>
                  <a:txBody>
                    <a:bodyPr/>
                    <a:lstStyle/>
                    <a:p>
                      <a:pPr algn="ctr" fontAlgn="ctr"/>
                      <a:r>
                        <a:rPr lang="en-MY" sz="1400" b="0" i="0" u="none" strike="noStrike" dirty="0">
                          <a:solidFill>
                            <a:srgbClr val="000000"/>
                          </a:solidFill>
                          <a:effectLst/>
                          <a:latin typeface="Arial" panose="020B0604020202020204" pitchFamily="34" charset="0"/>
                        </a:rPr>
                        <a:t>1.</a:t>
                      </a:r>
                    </a:p>
                  </a:txBody>
                  <a:tcPr marL="7620" marR="7620" marT="7620" marB="0">
                    <a:solidFill>
                      <a:schemeClr val="bg1"/>
                    </a:solidFill>
                  </a:tcPr>
                </a:tc>
                <a:tc>
                  <a:txBody>
                    <a:bodyPr/>
                    <a:lstStyle/>
                    <a:p>
                      <a:pPr algn="l"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r" fontAlgn="ctr"/>
                      <a:endParaRPr lang="en-MY" sz="14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pt-BR" sz="1400" b="0" i="0" u="none" strike="noStrike" dirty="0">
                        <a:solidFill>
                          <a:srgbClr val="000000"/>
                        </a:solidFill>
                        <a:effectLst/>
                        <a:latin typeface="Arial" panose="020B0604020202020204" pitchFamily="34" charset="0"/>
                      </a:endParaRPr>
                    </a:p>
                  </a:txBody>
                  <a:tcPr marL="7620" marR="90000" marT="7620" marB="0">
                    <a:solidFill>
                      <a:schemeClr val="bg1"/>
                    </a:solidFill>
                  </a:tcPr>
                </a:tc>
                <a:extLst>
                  <a:ext uri="{0D108BD9-81ED-4DB2-BD59-A6C34878D82A}">
                    <a16:rowId xmlns:a16="http://schemas.microsoft.com/office/drawing/2014/main" val="10002"/>
                  </a:ext>
                </a:extLst>
              </a:tr>
              <a:tr h="874305">
                <a:tc>
                  <a:txBody>
                    <a:bodyPr/>
                    <a:lstStyle/>
                    <a:p>
                      <a:pPr algn="ctr" fontAlgn="ctr"/>
                      <a:r>
                        <a:rPr lang="en-MY" sz="1400" b="0" i="0" u="none" strike="noStrike" dirty="0">
                          <a:solidFill>
                            <a:srgbClr val="000000"/>
                          </a:solidFill>
                          <a:effectLst/>
                          <a:latin typeface="Arial" panose="020B0604020202020204" pitchFamily="34" charset="0"/>
                        </a:rPr>
                        <a:t>2.</a:t>
                      </a:r>
                    </a:p>
                  </a:txBody>
                  <a:tcPr marL="7620" marR="7620" marT="7620" marB="0">
                    <a:solidFill>
                      <a:schemeClr val="bg1"/>
                    </a:solidFill>
                  </a:tcPr>
                </a:tc>
                <a:tc>
                  <a:txBody>
                    <a:bodyPr/>
                    <a:lstStyle/>
                    <a:p>
                      <a:pPr algn="l"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r" fontAlgn="ctr"/>
                      <a:endParaRPr lang="en-MY" sz="14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pt-BR" sz="1400" b="0" i="0" u="none" strike="noStrike" dirty="0">
                        <a:solidFill>
                          <a:srgbClr val="000000"/>
                        </a:solidFill>
                        <a:effectLst/>
                        <a:latin typeface="Arial" panose="020B0604020202020204" pitchFamily="34" charset="0"/>
                      </a:endParaRPr>
                    </a:p>
                  </a:txBody>
                  <a:tcPr marL="7620" marR="90000" marT="7620" marB="0">
                    <a:solidFill>
                      <a:schemeClr val="bg1"/>
                    </a:solidFill>
                  </a:tcPr>
                </a:tc>
                <a:extLst>
                  <a:ext uri="{0D108BD9-81ED-4DB2-BD59-A6C34878D82A}">
                    <a16:rowId xmlns:a16="http://schemas.microsoft.com/office/drawing/2014/main" val="10003"/>
                  </a:ext>
                </a:extLst>
              </a:tr>
              <a:tr h="874305">
                <a:tc>
                  <a:txBody>
                    <a:bodyPr/>
                    <a:lstStyle/>
                    <a:p>
                      <a:pPr algn="ctr" fontAlgn="ctr"/>
                      <a:r>
                        <a:rPr lang="en-MY" sz="1400" b="0" i="0" u="none" strike="noStrike" dirty="0">
                          <a:solidFill>
                            <a:srgbClr val="000000"/>
                          </a:solidFill>
                          <a:effectLst/>
                          <a:latin typeface="Arial" panose="020B0604020202020204" pitchFamily="34" charset="0"/>
                        </a:rPr>
                        <a:t>3.</a:t>
                      </a:r>
                    </a:p>
                  </a:txBody>
                  <a:tcPr marL="7620" marR="7620" marT="7620" marB="0">
                    <a:solidFill>
                      <a:schemeClr val="bg1"/>
                    </a:solidFill>
                  </a:tcPr>
                </a:tc>
                <a:tc>
                  <a:txBody>
                    <a:bodyPr/>
                    <a:lstStyle/>
                    <a:p>
                      <a:pPr algn="l" fontAlgn="b"/>
                      <a:endParaRPr lang="en-MY" sz="1400" b="0" i="0" u="none" strike="noStrike">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r" fontAlgn="ctr"/>
                      <a:endParaRPr lang="en-MY" sz="14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pt-BR" sz="1400" b="0" i="0" u="none" strike="noStrike" dirty="0">
                        <a:solidFill>
                          <a:srgbClr val="000000"/>
                        </a:solidFill>
                        <a:effectLst/>
                        <a:latin typeface="Arial" panose="020B0604020202020204" pitchFamily="34" charset="0"/>
                      </a:endParaRPr>
                    </a:p>
                  </a:txBody>
                  <a:tcPr marL="7620" marR="90000" marT="7620" marB="0">
                    <a:solidFill>
                      <a:schemeClr val="bg1"/>
                    </a:solidFill>
                  </a:tcPr>
                </a:tc>
                <a:extLst>
                  <a:ext uri="{0D108BD9-81ED-4DB2-BD59-A6C34878D82A}">
                    <a16:rowId xmlns:a16="http://schemas.microsoft.com/office/drawing/2014/main" val="10004"/>
                  </a:ext>
                </a:extLst>
              </a:tr>
              <a:tr h="255328">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gridSpan="3">
                  <a:txBody>
                    <a:bodyPr/>
                    <a:lstStyle/>
                    <a:p>
                      <a:pPr algn="r" fontAlgn="ctr"/>
                      <a:r>
                        <a:rPr lang="en-MY" sz="1600" b="1" i="0" u="none" strike="noStrike" dirty="0">
                          <a:solidFill>
                            <a:srgbClr val="000000"/>
                          </a:solidFill>
                          <a:effectLst/>
                          <a:latin typeface="Arial" panose="020B0604020202020204" pitchFamily="34" charset="0"/>
                        </a:rPr>
                        <a:t>JUMLAH KESELURUHAN (G-A) INFRASTRUKTUR (IaaS)</a:t>
                      </a:r>
                    </a:p>
                  </a:txBody>
                  <a:tcPr marL="7620" marR="90000" marT="7620" marB="0" anchor="ctr">
                    <a:solidFill>
                      <a:schemeClr val="bg1"/>
                    </a:solidFill>
                  </a:tcPr>
                </a:tc>
                <a:tc hMerge="1">
                  <a:txBody>
                    <a:bodyPr/>
                    <a:lstStyle/>
                    <a:p>
                      <a:endParaRPr lang="en-MY"/>
                    </a:p>
                  </a:txBody>
                  <a:tcPr/>
                </a:tc>
                <a:tc hMerge="1">
                  <a:txBody>
                    <a:bodyPr/>
                    <a:lstStyle/>
                    <a:p>
                      <a:endParaRPr lang="en-MY"/>
                    </a:p>
                  </a:txBody>
                  <a:tcPr/>
                </a:tc>
                <a:tc>
                  <a:txBody>
                    <a:bodyPr/>
                    <a:lstStyle/>
                    <a:p>
                      <a:pPr algn="r" fontAlgn="b"/>
                      <a:r>
                        <a:rPr lang="en-MY" sz="1200" b="1" i="0" u="none" strike="noStrike" dirty="0">
                          <a:solidFill>
                            <a:srgbClr val="000000"/>
                          </a:solidFill>
                          <a:effectLst/>
                          <a:latin typeface="+mn-lt"/>
                        </a:rPr>
                        <a:t>X,XXX,XXX.XX</a:t>
                      </a:r>
                    </a:p>
                  </a:txBody>
                  <a:tcPr marL="7620" marR="90000" marT="7620" marB="0" anchor="ctr">
                    <a:solidFill>
                      <a:schemeClr val="bg1"/>
                    </a:solidFill>
                  </a:tcPr>
                </a:tc>
                <a:tc>
                  <a:txBody>
                    <a:bodyPr/>
                    <a:lstStyle/>
                    <a:p>
                      <a:pPr algn="r" fontAlgn="t"/>
                      <a:r>
                        <a:rPr lang="en-MY" sz="1600" b="0" i="0" u="none" strike="noStrike" dirty="0">
                          <a:solidFill>
                            <a:srgbClr val="000000"/>
                          </a:solidFill>
                          <a:effectLst/>
                          <a:latin typeface="Arial" panose="020B0604020202020204" pitchFamily="34" charset="0"/>
                        </a:rPr>
                        <a:t> </a:t>
                      </a:r>
                    </a:p>
                  </a:txBody>
                  <a:tcPr marL="7620" marR="7620" marT="7620" marB="0" anchor="ctr">
                    <a:solidFill>
                      <a:schemeClr val="bg1"/>
                    </a:solidFill>
                  </a:tcPr>
                </a:tc>
                <a:extLst>
                  <a:ext uri="{0D108BD9-81ED-4DB2-BD59-A6C34878D82A}">
                    <a16:rowId xmlns:a16="http://schemas.microsoft.com/office/drawing/2014/main" val="705503955"/>
                  </a:ext>
                </a:extLst>
              </a:tr>
            </a:tbl>
          </a:graphicData>
        </a:graphic>
      </p:graphicFrame>
      <p:sp>
        <p:nvSpPr>
          <p:cNvPr id="9" name="Title 1">
            <a:extLst>
              <a:ext uri="{FF2B5EF4-FFF2-40B4-BE49-F238E27FC236}">
                <a16:creationId xmlns:a16="http://schemas.microsoft.com/office/drawing/2014/main" id="{EDC95E12-0A81-4546-BA8A-1C252C78DBB7}"/>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buClr>
                <a:srgbClr val="000000"/>
              </a:buClr>
              <a:defRPr/>
            </a:pPr>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 (G-A) INFRASTRUKTUR (IaaS)</a:t>
            </a:r>
            <a:endParaRPr kumimoji="0" lang="en-MY" sz="2800" b="0" i="0" u="none" strike="noStrike" kern="1200" cap="none" spc="0" normalizeH="0" baseline="0" noProof="0" dirty="0">
              <a:ln>
                <a:noFill/>
              </a:ln>
              <a:solidFill>
                <a:srgbClr val="000000"/>
              </a:solidFill>
              <a:effectLst/>
              <a:uLnTx/>
              <a:uFillTx/>
              <a:latin typeface="Arial"/>
              <a:ea typeface="+mj-ea"/>
              <a:cs typeface="+mj-cs"/>
              <a:sym typeface="Arial"/>
            </a:endParaRPr>
          </a:p>
        </p:txBody>
      </p:sp>
      <p:sp>
        <p:nvSpPr>
          <p:cNvPr id="5" name="Slide Number Placeholder 2">
            <a:extLst>
              <a:ext uri="{FF2B5EF4-FFF2-40B4-BE49-F238E27FC236}">
                <a16:creationId xmlns:a16="http://schemas.microsoft.com/office/drawing/2014/main" id="{46B835CF-AE77-41CB-8EBE-C276097D6BA3}"/>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116</a:t>
            </a:fld>
            <a:endParaRPr lang="ms-MY">
              <a:solidFill>
                <a:prstClr val="black">
                  <a:tint val="75000"/>
                </a:prstClr>
              </a:solidFill>
            </a:endParaRPr>
          </a:p>
        </p:txBody>
      </p:sp>
    </p:spTree>
    <p:extLst>
      <p:ext uri="{BB962C8B-B14F-4D97-AF65-F5344CB8AC3E}">
        <p14:creationId xmlns:p14="http://schemas.microsoft.com/office/powerpoint/2010/main" val="203056888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591308534"/>
              </p:ext>
            </p:extLst>
          </p:nvPr>
        </p:nvGraphicFramePr>
        <p:xfrm>
          <a:off x="342900" y="885599"/>
          <a:ext cx="11506200" cy="4394516"/>
        </p:xfrm>
        <a:graphic>
          <a:graphicData uri="http://schemas.openxmlformats.org/drawingml/2006/table">
            <a:tbl>
              <a:tblPr firstRow="1" firstCol="1" bandRow="1">
                <a:tableStyleId>{5940675A-B579-460E-94D1-54222C63F5DA}</a:tableStyleId>
              </a:tblPr>
              <a:tblGrid>
                <a:gridCol w="753416">
                  <a:extLst>
                    <a:ext uri="{9D8B030D-6E8A-4147-A177-3AD203B41FA5}">
                      <a16:colId xmlns:a16="http://schemas.microsoft.com/office/drawing/2014/main" val="20000"/>
                    </a:ext>
                  </a:extLst>
                </a:gridCol>
                <a:gridCol w="3932884">
                  <a:extLst>
                    <a:ext uri="{9D8B030D-6E8A-4147-A177-3AD203B41FA5}">
                      <a16:colId xmlns:a16="http://schemas.microsoft.com/office/drawing/2014/main" val="20001"/>
                    </a:ext>
                  </a:extLst>
                </a:gridCol>
                <a:gridCol w="1085850">
                  <a:extLst>
                    <a:ext uri="{9D8B030D-6E8A-4147-A177-3AD203B41FA5}">
                      <a16:colId xmlns:a16="http://schemas.microsoft.com/office/drawing/2014/main" val="2794141957"/>
                    </a:ext>
                  </a:extLst>
                </a:gridCol>
                <a:gridCol w="1685925">
                  <a:extLst>
                    <a:ext uri="{9D8B030D-6E8A-4147-A177-3AD203B41FA5}">
                      <a16:colId xmlns:a16="http://schemas.microsoft.com/office/drawing/2014/main" val="1841422210"/>
                    </a:ext>
                  </a:extLst>
                </a:gridCol>
                <a:gridCol w="1314450">
                  <a:extLst>
                    <a:ext uri="{9D8B030D-6E8A-4147-A177-3AD203B41FA5}">
                      <a16:colId xmlns:a16="http://schemas.microsoft.com/office/drawing/2014/main" val="1109820772"/>
                    </a:ext>
                  </a:extLst>
                </a:gridCol>
                <a:gridCol w="2733675">
                  <a:extLst>
                    <a:ext uri="{9D8B030D-6E8A-4147-A177-3AD203B41FA5}">
                      <a16:colId xmlns:a16="http://schemas.microsoft.com/office/drawing/2014/main" val="3038932013"/>
                    </a:ext>
                  </a:extLst>
                </a:gridCol>
              </a:tblGrid>
              <a:tr h="752440">
                <a:tc>
                  <a:txBody>
                    <a:bodyPr/>
                    <a:lstStyle/>
                    <a:p>
                      <a:pPr marL="90170" algn="ctr">
                        <a:lnSpc>
                          <a:spcPct val="100000"/>
                        </a:lnSpc>
                        <a:spcAft>
                          <a:spcPts val="0"/>
                        </a:spcAft>
                      </a:pPr>
                      <a:r>
                        <a:rPr lang="ms-MY" sz="1600" b="1" noProof="0" dirty="0">
                          <a:effectLst/>
                          <a:latin typeface="Arial" panose="020B0604020202020204" pitchFamily="34" charset="0"/>
                          <a:cs typeface="Arial" panose="020B0604020202020204" pitchFamily="34" charset="0"/>
                        </a:rPr>
                        <a:t>BIL.</a:t>
                      </a: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noProof="0" dirty="0">
                          <a:effectLst/>
                          <a:latin typeface="Arial" panose="020B0604020202020204" pitchFamily="34" charset="0"/>
                          <a:cs typeface="Arial" panose="020B0604020202020204" pitchFamily="34" charset="0"/>
                        </a:rPr>
                        <a:t>PERKARA</a:t>
                      </a: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KUANTITI</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(RM)</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(RM)</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CATATAN</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0"/>
                  </a:ext>
                </a:extLst>
              </a:tr>
              <a:tr h="290530">
                <a:tc gridSpan="5">
                  <a:txBody>
                    <a:bodyPr/>
                    <a:lstStyle/>
                    <a:p>
                      <a:pPr algn="l" fontAlgn="ctr">
                        <a:lnSpc>
                          <a:spcPts val="1570"/>
                        </a:lnSpc>
                        <a:spcAft>
                          <a:spcPts val="0"/>
                        </a:spcAft>
                      </a:pPr>
                      <a:r>
                        <a:rPr lang="ms-MY" sz="1600" b="1" kern="1200" noProof="0" dirty="0">
                          <a:effectLst/>
                          <a:latin typeface="Arial" panose="020B0604020202020204" pitchFamily="34" charset="0"/>
                          <a:cs typeface="Arial" panose="020B0604020202020204" pitchFamily="34" charset="0"/>
                        </a:rPr>
                        <a:t>(G-A) INFRASTRUKTUR (IaaS)</a:t>
                      </a: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endParaRPr lang="en-MY"/>
                    </a:p>
                  </a:txBody>
                  <a:tcPr/>
                </a:tc>
                <a:tc>
                  <a:txBody>
                    <a:bodyPr/>
                    <a:lstStyle/>
                    <a:p>
                      <a:pPr algn="l" fontAlgn="ctr">
                        <a:lnSpc>
                          <a:spcPts val="1570"/>
                        </a:lnSpc>
                        <a:spcAft>
                          <a:spcPts val="0"/>
                        </a:spcAft>
                      </a:pP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1"/>
                  </a:ext>
                </a:extLst>
              </a:tr>
              <a:tr h="273188">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nchor="ctr">
                    <a:solidFill>
                      <a:schemeClr val="tx2">
                        <a:lumMod val="75000"/>
                      </a:schemeClr>
                    </a:solidFill>
                  </a:tcPr>
                </a:tc>
                <a:tc>
                  <a:txBody>
                    <a:bodyPr/>
                    <a:lstStyle/>
                    <a:p>
                      <a:pPr algn="l" fontAlgn="b"/>
                      <a:r>
                        <a:rPr lang="ms-MY" sz="1400" b="1" i="0" u="none" strike="noStrike" noProof="0">
                          <a:solidFill>
                            <a:srgbClr val="000000"/>
                          </a:solidFill>
                          <a:effectLst/>
                          <a:latin typeface="Arial" panose="020B0604020202020204" pitchFamily="34" charset="0"/>
                        </a:rPr>
                        <a:t>XXXXX</a:t>
                      </a:r>
                    </a:p>
                  </a:txBody>
                  <a:tcPr marL="7620" marR="7620" marT="7620" marB="0" anchor="ctr">
                    <a:solidFill>
                      <a:schemeClr val="tx2">
                        <a:lumMod val="75000"/>
                      </a:schemeClr>
                    </a:solidFill>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nchor="ctr">
                    <a:solidFill>
                      <a:schemeClr val="tx2">
                        <a:lumMod val="75000"/>
                      </a:schemeClr>
                    </a:solidFill>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nchor="ctr">
                    <a:solidFill>
                      <a:schemeClr val="tx2">
                        <a:lumMod val="75000"/>
                      </a:schemeClr>
                    </a:solidFill>
                  </a:tcPr>
                </a:tc>
                <a:tc>
                  <a:txBody>
                    <a:bodyPr/>
                    <a:lstStyle/>
                    <a:p>
                      <a:pPr algn="r" fontAlgn="ctr"/>
                      <a:endParaRPr lang="ms-MY" sz="1400" b="0" i="0" u="none" strike="noStrike" noProof="0">
                        <a:solidFill>
                          <a:srgbClr val="000000"/>
                        </a:solidFill>
                        <a:effectLst/>
                        <a:latin typeface="Arial" panose="020B0604020202020204" pitchFamily="34" charset="0"/>
                      </a:endParaRPr>
                    </a:p>
                  </a:txBody>
                  <a:tcPr marL="7620" marR="90000" marT="7620" marB="0" anchor="ctr">
                    <a:solidFill>
                      <a:schemeClr val="tx2">
                        <a:lumMod val="75000"/>
                      </a:schemeClr>
                    </a:solidFill>
                  </a:tcPr>
                </a:tc>
                <a:tc>
                  <a:txBody>
                    <a:bodyPr/>
                    <a:lstStyle/>
                    <a:p>
                      <a:pPr algn="r" fontAlgn="t"/>
                      <a:endParaRPr lang="ms-MY" sz="1400" b="0" i="0" u="none" strike="noStrike" noProof="0">
                        <a:solidFill>
                          <a:srgbClr val="000000"/>
                        </a:solidFill>
                        <a:effectLst/>
                        <a:latin typeface="Arial" panose="020B0604020202020204" pitchFamily="34" charset="0"/>
                      </a:endParaRPr>
                    </a:p>
                  </a:txBody>
                  <a:tcPr marL="7620" marR="90000" marT="7620" marB="0" anchor="ctr">
                    <a:solidFill>
                      <a:schemeClr val="tx2">
                        <a:lumMod val="75000"/>
                      </a:schemeClr>
                    </a:solidFill>
                  </a:tcPr>
                </a:tc>
                <a:extLst>
                  <a:ext uri="{0D108BD9-81ED-4DB2-BD59-A6C34878D82A}">
                    <a16:rowId xmlns:a16="http://schemas.microsoft.com/office/drawing/2014/main" val="2348984167"/>
                  </a:ext>
                </a:extLst>
              </a:tr>
              <a:tr h="874305">
                <a:tc>
                  <a:txBody>
                    <a:bodyPr/>
                    <a:lstStyle/>
                    <a:p>
                      <a:pPr algn="ctr" fontAlgn="ctr"/>
                      <a:r>
                        <a:rPr lang="ms-MY" sz="1400" b="0" i="0" u="none" strike="noStrike" noProof="0">
                          <a:solidFill>
                            <a:srgbClr val="000000"/>
                          </a:solidFill>
                          <a:effectLst/>
                          <a:latin typeface="Arial" panose="020B0604020202020204" pitchFamily="34" charset="0"/>
                        </a:rPr>
                        <a:t>1.</a:t>
                      </a:r>
                    </a:p>
                  </a:txBody>
                  <a:tcPr marL="7620" marR="7620" marT="7620" marB="0"/>
                </a:tc>
                <a:tc>
                  <a:txBody>
                    <a:bodyPr/>
                    <a:lstStyle/>
                    <a:p>
                      <a:pPr algn="l" fontAlgn="b"/>
                      <a:r>
                        <a:rPr lang="ms-MY" sz="1400" b="0" i="1" u="none" strike="noStrike" noProof="0">
                          <a:solidFill>
                            <a:srgbClr val="000000"/>
                          </a:solidFill>
                          <a:effectLst/>
                          <a:latin typeface="Arial" panose="020B0604020202020204" pitchFamily="34" charset="0"/>
                        </a:rPr>
                        <a:t>App Server 1</a:t>
                      </a:r>
                      <a:br>
                        <a:rPr lang="ms-MY" sz="1400" b="0" i="1" u="none" strike="noStrike" noProof="0">
                          <a:solidFill>
                            <a:srgbClr val="000000"/>
                          </a:solidFill>
                          <a:effectLst/>
                          <a:latin typeface="Arial" panose="020B0604020202020204" pitchFamily="34" charset="0"/>
                        </a:rPr>
                      </a:br>
                      <a:r>
                        <a:rPr lang="ms-MY" sz="1400" b="0" i="1" u="none" strike="noStrike" noProof="0">
                          <a:solidFill>
                            <a:srgbClr val="000000"/>
                          </a:solidFill>
                          <a:effectLst/>
                          <a:latin typeface="Arial" panose="020B0604020202020204" pitchFamily="34" charset="0"/>
                        </a:rPr>
                        <a:t>Elastic Cloud Server - m6.6xlarge.8 | 24vCPUs</a:t>
                      </a:r>
                      <a:br>
                        <a:rPr lang="ms-MY" sz="1400" b="0" i="1" u="none" strike="noStrike" noProof="0">
                          <a:solidFill>
                            <a:srgbClr val="000000"/>
                          </a:solidFill>
                          <a:effectLst/>
                          <a:latin typeface="Arial" panose="020B0604020202020204" pitchFamily="34" charset="0"/>
                        </a:rPr>
                      </a:br>
                      <a:r>
                        <a:rPr lang="ms-MY" sz="1400" b="0" i="1" u="none" strike="noStrike" noProof="0">
                          <a:solidFill>
                            <a:srgbClr val="000000"/>
                          </a:solidFill>
                          <a:effectLst/>
                          <a:latin typeface="Arial" panose="020B0604020202020204" pitchFamily="34" charset="0"/>
                        </a:rPr>
                        <a:t>| 192GB | linux</a:t>
                      </a:r>
                      <a:br>
                        <a:rPr lang="ms-MY" sz="1400" b="0" i="1" u="none" strike="noStrike" noProof="0">
                          <a:solidFill>
                            <a:srgbClr val="000000"/>
                          </a:solidFill>
                          <a:effectLst/>
                          <a:latin typeface="Arial" panose="020B0604020202020204" pitchFamily="34" charset="0"/>
                        </a:rPr>
                      </a:br>
                      <a:r>
                        <a:rPr lang="ms-MY" sz="1400" b="0" i="1" u="none" strike="noStrike" noProof="0">
                          <a:solidFill>
                            <a:srgbClr val="000000"/>
                          </a:solidFill>
                          <a:effectLst/>
                          <a:latin typeface="Arial" panose="020B0604020202020204" pitchFamily="34" charset="0"/>
                        </a:rPr>
                        <a:t>System Disk - Ultra-High IO | 150 GB</a:t>
                      </a:r>
                    </a:p>
                  </a:txBody>
                  <a:tcPr marL="7620" marR="7620" marT="7620" marB="0"/>
                </a:tc>
                <a:tc>
                  <a:txBody>
                    <a:bodyPr/>
                    <a:lstStyle/>
                    <a:p>
                      <a:pPr algn="ctr" fontAlgn="ctr"/>
                      <a:r>
                        <a:rPr lang="ms-MY" sz="1400" b="0" i="0" u="none" strike="noStrike" noProof="0">
                          <a:solidFill>
                            <a:srgbClr val="000000"/>
                          </a:solidFill>
                          <a:effectLst/>
                          <a:latin typeface="Arial" panose="020B0604020202020204" pitchFamily="34" charset="0"/>
                        </a:rPr>
                        <a:t>1</a:t>
                      </a:r>
                    </a:p>
                  </a:txBody>
                  <a:tcPr marL="7620" marR="7620" marT="7620" marB="0"/>
                </a:tc>
                <a:tc>
                  <a:txBody>
                    <a:bodyPr/>
                    <a:lstStyle/>
                    <a:p>
                      <a:pPr algn="ctr" fontAlgn="ctr"/>
                      <a:r>
                        <a:rPr lang="ms-MY" sz="1400" b="0" i="0" u="none" strike="noStrike" noProof="0">
                          <a:solidFill>
                            <a:srgbClr val="000000"/>
                          </a:solidFill>
                          <a:effectLst/>
                          <a:latin typeface="Arial" panose="020B0604020202020204" pitchFamily="34" charset="0"/>
                        </a:rPr>
                        <a:t>X.XX/ jam</a:t>
                      </a:r>
                    </a:p>
                  </a:txBody>
                  <a:tcPr marL="7620" marR="7620" marT="7620" marB="0"/>
                </a:tc>
                <a:tc>
                  <a:txBody>
                    <a:bodyPr/>
                    <a:lstStyle/>
                    <a:p>
                      <a:pPr algn="r" fontAlgn="ctr"/>
                      <a:r>
                        <a:rPr lang="ms-MY" sz="1400" b="0" i="0" u="none" strike="noStrike" noProof="0">
                          <a:solidFill>
                            <a:srgbClr val="000000"/>
                          </a:solidFill>
                          <a:effectLst/>
                          <a:latin typeface="Arial" panose="020B0604020202020204" pitchFamily="34" charset="0"/>
                        </a:rPr>
                        <a:t> XXX,XXX.XX </a:t>
                      </a:r>
                    </a:p>
                  </a:txBody>
                  <a:tcPr marL="7620" marR="90000" marT="7620" marB="0"/>
                </a:tc>
                <a:tc>
                  <a:txBody>
                    <a:bodyPr/>
                    <a:lstStyle/>
                    <a:p>
                      <a:pPr algn="r" fontAlgn="t"/>
                      <a:r>
                        <a:rPr lang="ms-MY" sz="1400" b="0" i="0" u="none" strike="noStrike" noProof="0" dirty="0">
                          <a:solidFill>
                            <a:srgbClr val="000000"/>
                          </a:solidFill>
                          <a:effectLst/>
                          <a:latin typeface="Arial" panose="020B0604020202020204" pitchFamily="34" charset="0"/>
                        </a:rPr>
                        <a:t>(lampiran Katalog CFA – m/s 4)</a:t>
                      </a:r>
                    </a:p>
                    <a:p>
                      <a:pPr algn="r" fontAlgn="t"/>
                      <a:endParaRPr lang="ms-MY" sz="1400" b="0" i="0" u="none" strike="noStrike" noProof="0" dirty="0">
                        <a:solidFill>
                          <a:srgbClr val="000000"/>
                        </a:solidFill>
                        <a:effectLst/>
                        <a:latin typeface="Arial" panose="020B0604020202020204" pitchFamily="34" charset="0"/>
                      </a:endParaRPr>
                    </a:p>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r>
                        <a:rPr lang="ms-MY" sz="1400" kern="1200" noProof="0" dirty="0">
                          <a:solidFill>
                            <a:schemeClr val="tx1"/>
                          </a:solidFill>
                          <a:latin typeface="Arial" panose="020B0604020202020204" pitchFamily="34" charset="0"/>
                          <a:ea typeface="+mn-ea"/>
                          <a:cs typeface="Arial" panose="020B0604020202020204" pitchFamily="34" charset="0"/>
                        </a:rPr>
                        <a:t>Perincian perkhidmatan pengkomputeran awan</a:t>
                      </a:r>
                    </a:p>
                    <a:p>
                      <a:pPr algn="r" fontAlgn="t"/>
                      <a:endParaRPr lang="ms-MY" sz="1400" b="0" i="0" u="none" strike="noStrike" noProof="0" dirty="0">
                        <a:solidFill>
                          <a:srgbClr val="000000"/>
                        </a:solidFill>
                        <a:effectLst/>
                        <a:latin typeface="Arial" panose="020B0604020202020204" pitchFamily="34" charset="0"/>
                      </a:endParaRPr>
                    </a:p>
                  </a:txBody>
                  <a:tcPr marL="7620" marR="90000" marT="7620" marB="0"/>
                </a:tc>
                <a:extLst>
                  <a:ext uri="{0D108BD9-81ED-4DB2-BD59-A6C34878D82A}">
                    <a16:rowId xmlns:a16="http://schemas.microsoft.com/office/drawing/2014/main" val="10002"/>
                  </a:ext>
                </a:extLst>
              </a:tr>
              <a:tr h="874305">
                <a:tc>
                  <a:txBody>
                    <a:bodyPr/>
                    <a:lstStyle/>
                    <a:p>
                      <a:pPr algn="ctr" fontAlgn="ctr"/>
                      <a:r>
                        <a:rPr lang="ms-MY" sz="1400" b="0" i="0" u="none" strike="noStrike" noProof="0">
                          <a:solidFill>
                            <a:srgbClr val="000000"/>
                          </a:solidFill>
                          <a:effectLst/>
                          <a:latin typeface="Arial" panose="020B0604020202020204" pitchFamily="34" charset="0"/>
                        </a:rPr>
                        <a:t>2.</a:t>
                      </a:r>
                    </a:p>
                  </a:txBody>
                  <a:tcPr marL="7620" marR="7620" marT="7620" marB="0"/>
                </a:tc>
                <a:tc>
                  <a:txBody>
                    <a:bodyPr/>
                    <a:lstStyle/>
                    <a:p>
                      <a:pPr algn="l" fontAlgn="b"/>
                      <a:r>
                        <a:rPr lang="ms-MY" sz="1400" b="0" i="1" u="none" strike="noStrike" noProof="0">
                          <a:solidFill>
                            <a:srgbClr val="000000"/>
                          </a:solidFill>
                          <a:effectLst/>
                          <a:latin typeface="Arial" panose="020B0604020202020204" pitchFamily="34" charset="0"/>
                        </a:rPr>
                        <a:t>App Server 2</a:t>
                      </a:r>
                      <a:br>
                        <a:rPr lang="ms-MY" sz="1400" b="0" i="1" u="none" strike="noStrike" noProof="0">
                          <a:solidFill>
                            <a:srgbClr val="000000"/>
                          </a:solidFill>
                          <a:effectLst/>
                          <a:latin typeface="Arial" panose="020B0604020202020204" pitchFamily="34" charset="0"/>
                        </a:rPr>
                      </a:br>
                      <a:r>
                        <a:rPr lang="ms-MY" sz="1400" b="0" i="1" u="none" strike="noStrike" noProof="0">
                          <a:solidFill>
                            <a:srgbClr val="000000"/>
                          </a:solidFill>
                          <a:effectLst/>
                          <a:latin typeface="Arial" panose="020B0604020202020204" pitchFamily="34" charset="0"/>
                        </a:rPr>
                        <a:t>Elastic Cloud Server - m6.6xlarge.8 | 24vCPUs</a:t>
                      </a:r>
                      <a:br>
                        <a:rPr lang="ms-MY" sz="1400" b="0" i="1" u="none" strike="noStrike" noProof="0">
                          <a:solidFill>
                            <a:srgbClr val="000000"/>
                          </a:solidFill>
                          <a:effectLst/>
                          <a:latin typeface="Arial" panose="020B0604020202020204" pitchFamily="34" charset="0"/>
                        </a:rPr>
                      </a:br>
                      <a:r>
                        <a:rPr lang="ms-MY" sz="1400" b="0" i="1" u="none" strike="noStrike" noProof="0">
                          <a:solidFill>
                            <a:srgbClr val="000000"/>
                          </a:solidFill>
                          <a:effectLst/>
                          <a:latin typeface="Arial" panose="020B0604020202020204" pitchFamily="34" charset="0"/>
                        </a:rPr>
                        <a:t>| 192GB | linux</a:t>
                      </a:r>
                      <a:br>
                        <a:rPr lang="ms-MY" sz="1400" b="0" i="1" u="none" strike="noStrike" noProof="0">
                          <a:solidFill>
                            <a:srgbClr val="000000"/>
                          </a:solidFill>
                          <a:effectLst/>
                          <a:latin typeface="Arial" panose="020B0604020202020204" pitchFamily="34" charset="0"/>
                        </a:rPr>
                      </a:br>
                      <a:r>
                        <a:rPr lang="ms-MY" sz="1400" b="0" i="1" u="none" strike="noStrike" noProof="0">
                          <a:solidFill>
                            <a:srgbClr val="000000"/>
                          </a:solidFill>
                          <a:effectLst/>
                          <a:latin typeface="Arial" panose="020B0604020202020204" pitchFamily="34" charset="0"/>
                        </a:rPr>
                        <a:t>System Disk - Ultra-High IO | 150 GB</a:t>
                      </a:r>
                    </a:p>
                  </a:txBody>
                  <a:tcPr marL="7620" marR="7620" marT="7620" marB="0"/>
                </a:tc>
                <a:tc>
                  <a:txBody>
                    <a:bodyPr/>
                    <a:lstStyle/>
                    <a:p>
                      <a:pPr algn="ctr" fontAlgn="ctr"/>
                      <a:r>
                        <a:rPr lang="ms-MY" sz="1400" b="0" i="0" u="none" strike="noStrike" noProof="0">
                          <a:solidFill>
                            <a:srgbClr val="000000"/>
                          </a:solidFill>
                          <a:effectLst/>
                          <a:latin typeface="Arial" panose="020B0604020202020204" pitchFamily="34" charset="0"/>
                        </a:rPr>
                        <a:t>1</a:t>
                      </a:r>
                    </a:p>
                  </a:txBody>
                  <a:tcPr marL="7620" marR="7620" marT="7620" marB="0"/>
                </a:tc>
                <a:tc>
                  <a:txBody>
                    <a:bodyPr/>
                    <a:lstStyle/>
                    <a:p>
                      <a:pPr algn="ctr" fontAlgn="ctr"/>
                      <a:r>
                        <a:rPr lang="ms-MY" sz="1400" b="0" i="0" u="none" strike="noStrike" noProof="0">
                          <a:solidFill>
                            <a:srgbClr val="000000"/>
                          </a:solidFill>
                          <a:effectLst/>
                          <a:latin typeface="Arial" panose="020B0604020202020204" pitchFamily="34" charset="0"/>
                        </a:rPr>
                        <a:t>X.XX/ jam</a:t>
                      </a:r>
                    </a:p>
                  </a:txBody>
                  <a:tcPr marL="7620" marR="7620" marT="7620" marB="0"/>
                </a:tc>
                <a:tc>
                  <a:txBody>
                    <a:bodyPr/>
                    <a:lstStyle/>
                    <a:p>
                      <a:pPr algn="r" fontAlgn="ctr"/>
                      <a:r>
                        <a:rPr lang="ms-MY" sz="1400" b="0" i="0" u="none" strike="noStrike" noProof="0">
                          <a:solidFill>
                            <a:srgbClr val="000000"/>
                          </a:solidFill>
                          <a:effectLst/>
                          <a:latin typeface="Arial" panose="020B0604020202020204" pitchFamily="34" charset="0"/>
                        </a:rPr>
                        <a:t> XXX,XXX.XX</a:t>
                      </a:r>
                    </a:p>
                  </a:txBody>
                  <a:tcPr marL="7620" marR="90000" marT="7620" marB="0"/>
                </a:tc>
                <a:tc>
                  <a:txBody>
                    <a:bodyPr/>
                    <a:lstStyle/>
                    <a:p>
                      <a:pPr algn="r" fontAlgn="t"/>
                      <a:endParaRPr lang="ms-MY" sz="1400" b="0" i="0" u="none" strike="noStrike" noProof="0" dirty="0">
                        <a:solidFill>
                          <a:srgbClr val="000000"/>
                        </a:solidFill>
                        <a:effectLst/>
                        <a:latin typeface="Arial" panose="020B0604020202020204" pitchFamily="34" charset="0"/>
                      </a:endParaRPr>
                    </a:p>
                  </a:txBody>
                  <a:tcPr marL="7620" marR="90000" marT="7620" marB="0"/>
                </a:tc>
                <a:extLst>
                  <a:ext uri="{0D108BD9-81ED-4DB2-BD59-A6C34878D82A}">
                    <a16:rowId xmlns:a16="http://schemas.microsoft.com/office/drawing/2014/main" val="10003"/>
                  </a:ext>
                </a:extLst>
              </a:tr>
              <a:tr h="874305">
                <a:tc>
                  <a:txBody>
                    <a:bodyPr/>
                    <a:lstStyle/>
                    <a:p>
                      <a:pPr algn="ctr" fontAlgn="ctr"/>
                      <a:r>
                        <a:rPr lang="ms-MY" sz="1400" b="0" i="0" u="none" strike="noStrike" noProof="0" dirty="0">
                          <a:solidFill>
                            <a:srgbClr val="000000"/>
                          </a:solidFill>
                          <a:effectLst/>
                          <a:latin typeface="Arial" panose="020B0604020202020204" pitchFamily="34" charset="0"/>
                        </a:rPr>
                        <a:t>3.</a:t>
                      </a:r>
                    </a:p>
                  </a:txBody>
                  <a:tcPr marL="7620" marR="7620" marT="7620" marB="0">
                    <a:solidFill>
                      <a:schemeClr val="bg1"/>
                    </a:solidFill>
                  </a:tcPr>
                </a:tc>
                <a:tc>
                  <a:txBody>
                    <a:bodyPr/>
                    <a:lstStyle/>
                    <a:p>
                      <a:pPr algn="l" fontAlgn="b"/>
                      <a:r>
                        <a:rPr lang="ms-MY" sz="1400" b="0" i="1" u="none" strike="noStrike" noProof="0" dirty="0">
                          <a:solidFill>
                            <a:srgbClr val="000000"/>
                          </a:solidFill>
                          <a:effectLst/>
                          <a:latin typeface="Arial" panose="020B0604020202020204" pitchFamily="34" charset="0"/>
                        </a:rPr>
                        <a:t>App Server 3</a:t>
                      </a:r>
                      <a:br>
                        <a:rPr lang="ms-MY" sz="1400" b="0" i="1" u="none" strike="noStrike" noProof="0" dirty="0">
                          <a:solidFill>
                            <a:srgbClr val="000000"/>
                          </a:solidFill>
                          <a:effectLst/>
                          <a:latin typeface="Arial" panose="020B0604020202020204" pitchFamily="34" charset="0"/>
                        </a:rPr>
                      </a:br>
                      <a:r>
                        <a:rPr lang="ms-MY" sz="1400" b="0" i="1" u="none" strike="noStrike" noProof="0" dirty="0">
                          <a:solidFill>
                            <a:srgbClr val="000000"/>
                          </a:solidFill>
                          <a:effectLst/>
                          <a:latin typeface="Arial" panose="020B0604020202020204" pitchFamily="34" charset="0"/>
                        </a:rPr>
                        <a:t>Elastic Cloud Server - m6.6xlarge.8 | 24vCPUs</a:t>
                      </a:r>
                      <a:br>
                        <a:rPr lang="ms-MY" sz="1400" b="0" i="1" u="none" strike="noStrike" noProof="0" dirty="0">
                          <a:solidFill>
                            <a:srgbClr val="000000"/>
                          </a:solidFill>
                          <a:effectLst/>
                          <a:latin typeface="Arial" panose="020B0604020202020204" pitchFamily="34" charset="0"/>
                        </a:rPr>
                      </a:br>
                      <a:r>
                        <a:rPr lang="ms-MY" sz="1400" b="0" i="1" u="none" strike="noStrike" noProof="0" dirty="0">
                          <a:solidFill>
                            <a:srgbClr val="000000"/>
                          </a:solidFill>
                          <a:effectLst/>
                          <a:latin typeface="Arial" panose="020B0604020202020204" pitchFamily="34" charset="0"/>
                        </a:rPr>
                        <a:t>| 192GB | linux</a:t>
                      </a:r>
                      <a:br>
                        <a:rPr lang="ms-MY" sz="1400" b="0" i="1" u="none" strike="noStrike" noProof="0" dirty="0">
                          <a:solidFill>
                            <a:srgbClr val="000000"/>
                          </a:solidFill>
                          <a:effectLst/>
                          <a:latin typeface="Arial" panose="020B0604020202020204" pitchFamily="34" charset="0"/>
                        </a:rPr>
                      </a:br>
                      <a:r>
                        <a:rPr lang="ms-MY" sz="1400" b="0" i="1" u="none" strike="noStrike" noProof="0" dirty="0">
                          <a:solidFill>
                            <a:srgbClr val="000000"/>
                          </a:solidFill>
                          <a:effectLst/>
                          <a:latin typeface="Arial" panose="020B0604020202020204" pitchFamily="34" charset="0"/>
                        </a:rPr>
                        <a:t>System Disk - Ultra-High IO | 150 GB</a:t>
                      </a:r>
                    </a:p>
                  </a:txBody>
                  <a:tcPr marL="7620" marR="7620" marT="7620" marB="0">
                    <a:solidFill>
                      <a:schemeClr val="bg1"/>
                    </a:solidFill>
                  </a:tcPr>
                </a:tc>
                <a:tc>
                  <a:txBody>
                    <a:bodyPr/>
                    <a:lstStyle/>
                    <a:p>
                      <a:pPr algn="ctr" fontAlgn="ctr"/>
                      <a:r>
                        <a:rPr lang="ms-MY" sz="1400" b="0" i="0" u="none" strike="noStrike" noProof="0" dirty="0">
                          <a:solidFill>
                            <a:srgbClr val="000000"/>
                          </a:solidFill>
                          <a:effectLst/>
                          <a:latin typeface="Arial" panose="020B0604020202020204" pitchFamily="34" charset="0"/>
                        </a:rPr>
                        <a:t>1</a:t>
                      </a:r>
                    </a:p>
                  </a:txBody>
                  <a:tcPr marL="7620" marR="7620" marT="7620" marB="0">
                    <a:solidFill>
                      <a:schemeClr val="bg1"/>
                    </a:solidFill>
                  </a:tcPr>
                </a:tc>
                <a:tc>
                  <a:txBody>
                    <a:bodyPr/>
                    <a:lstStyle/>
                    <a:p>
                      <a:pPr algn="ctr" fontAlgn="ctr"/>
                      <a:r>
                        <a:rPr lang="ms-MY" sz="1400" b="0" i="0" u="none" strike="noStrike" noProof="0" dirty="0">
                          <a:solidFill>
                            <a:srgbClr val="000000"/>
                          </a:solidFill>
                          <a:effectLst/>
                          <a:latin typeface="Arial" panose="020B0604020202020204" pitchFamily="34" charset="0"/>
                        </a:rPr>
                        <a:t>X.XX/ jam</a:t>
                      </a:r>
                    </a:p>
                  </a:txBody>
                  <a:tcPr marL="7620" marR="7620" marT="7620" marB="0">
                    <a:solidFill>
                      <a:schemeClr val="bg1"/>
                    </a:solidFill>
                  </a:tcPr>
                </a:tc>
                <a:tc>
                  <a:txBody>
                    <a:bodyPr/>
                    <a:lstStyle/>
                    <a:p>
                      <a:pPr algn="r" fontAlgn="ctr"/>
                      <a:r>
                        <a:rPr lang="ms-MY" sz="1400" b="0" i="0" u="none" strike="noStrike" noProof="0" dirty="0">
                          <a:solidFill>
                            <a:srgbClr val="000000"/>
                          </a:solidFill>
                          <a:effectLst/>
                          <a:latin typeface="Arial" panose="020B0604020202020204" pitchFamily="34" charset="0"/>
                        </a:rPr>
                        <a:t>XXX,XXX.XX </a:t>
                      </a:r>
                    </a:p>
                  </a:txBody>
                  <a:tcPr marL="7620" marR="90000" marT="7620" marB="0">
                    <a:solidFill>
                      <a:schemeClr val="bg1"/>
                    </a:solidFill>
                  </a:tcPr>
                </a:tc>
                <a:tc>
                  <a:txBody>
                    <a:bodyPr/>
                    <a:lstStyle/>
                    <a:p>
                      <a:pPr algn="r" fontAlgn="t"/>
                      <a:endParaRPr lang="ms-MY" sz="1400" b="0" i="0" u="none" strike="noStrike" noProof="0" dirty="0">
                        <a:solidFill>
                          <a:srgbClr val="000000"/>
                        </a:solidFill>
                        <a:effectLst/>
                        <a:latin typeface="Arial" panose="020B0604020202020204" pitchFamily="34" charset="0"/>
                      </a:endParaRPr>
                    </a:p>
                  </a:txBody>
                  <a:tcPr marL="7620" marR="90000" marT="7620" marB="0">
                    <a:solidFill>
                      <a:schemeClr val="bg1"/>
                    </a:solidFill>
                  </a:tcPr>
                </a:tc>
                <a:extLst>
                  <a:ext uri="{0D108BD9-81ED-4DB2-BD59-A6C34878D82A}">
                    <a16:rowId xmlns:a16="http://schemas.microsoft.com/office/drawing/2014/main" val="10004"/>
                  </a:ext>
                </a:extLst>
              </a:tr>
              <a:tr h="255328">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solidFill>
                      <a:schemeClr val="bg1"/>
                    </a:solidFill>
                  </a:tcPr>
                </a:tc>
                <a:tc gridSpan="3">
                  <a:txBody>
                    <a:bodyPr/>
                    <a:lstStyle/>
                    <a:p>
                      <a:pPr algn="r" fontAlgn="ctr"/>
                      <a:r>
                        <a:rPr lang="ms-MY" sz="1600" b="1" i="0" u="none" strike="noStrike" noProof="0">
                          <a:solidFill>
                            <a:srgbClr val="000000"/>
                          </a:solidFill>
                          <a:effectLst/>
                          <a:latin typeface="Arial" panose="020B0604020202020204" pitchFamily="34" charset="0"/>
                        </a:rPr>
                        <a:t>JUMLAH KESELURUHAN (G-A) INFRASTRUKTUR (IaaS)</a:t>
                      </a:r>
                    </a:p>
                  </a:txBody>
                  <a:tcPr marL="7620" marR="90000" marT="7620" marB="0" anchor="ctr">
                    <a:solidFill>
                      <a:schemeClr val="bg1"/>
                    </a:solidFill>
                  </a:tcPr>
                </a:tc>
                <a:tc hMerge="1">
                  <a:txBody>
                    <a:bodyPr/>
                    <a:lstStyle/>
                    <a:p>
                      <a:endParaRPr lang="en-MY"/>
                    </a:p>
                  </a:txBody>
                  <a:tcPr/>
                </a:tc>
                <a:tc hMerge="1">
                  <a:txBody>
                    <a:bodyPr/>
                    <a:lstStyle/>
                    <a:p>
                      <a:endParaRPr lang="en-MY"/>
                    </a:p>
                  </a:txBody>
                  <a:tcPr/>
                </a:tc>
                <a:tc>
                  <a:txBody>
                    <a:bodyPr/>
                    <a:lstStyle/>
                    <a:p>
                      <a:pPr algn="r" fontAlgn="b"/>
                      <a:r>
                        <a:rPr lang="ms-MY" sz="1200" b="1" i="0" u="none" strike="noStrike" noProof="0">
                          <a:solidFill>
                            <a:srgbClr val="000000"/>
                          </a:solidFill>
                          <a:effectLst/>
                          <a:latin typeface="+mn-lt"/>
                        </a:rPr>
                        <a:t>X,XXX,XXX.XX</a:t>
                      </a:r>
                    </a:p>
                  </a:txBody>
                  <a:tcPr marL="7620" marR="90000" marT="7620" marB="0" anchor="ctr">
                    <a:solidFill>
                      <a:schemeClr val="bg1"/>
                    </a:solidFill>
                  </a:tcPr>
                </a:tc>
                <a:tc>
                  <a:txBody>
                    <a:bodyPr/>
                    <a:lstStyle/>
                    <a:p>
                      <a:pPr algn="r" fontAlgn="t"/>
                      <a:r>
                        <a:rPr lang="ms-MY" sz="1600" b="0" i="0" u="none" strike="noStrike" noProof="0" dirty="0">
                          <a:solidFill>
                            <a:srgbClr val="000000"/>
                          </a:solidFill>
                          <a:effectLst/>
                          <a:latin typeface="Arial" panose="020B0604020202020204" pitchFamily="34" charset="0"/>
                        </a:rPr>
                        <a:t> </a:t>
                      </a:r>
                    </a:p>
                  </a:txBody>
                  <a:tcPr marL="7620" marR="7620" marT="7620" marB="0" anchor="ctr">
                    <a:solidFill>
                      <a:schemeClr val="bg1"/>
                    </a:solidFill>
                  </a:tcPr>
                </a:tc>
                <a:extLst>
                  <a:ext uri="{0D108BD9-81ED-4DB2-BD59-A6C34878D82A}">
                    <a16:rowId xmlns:a16="http://schemas.microsoft.com/office/drawing/2014/main" val="705503955"/>
                  </a:ext>
                </a:extLst>
              </a:tr>
            </a:tbl>
          </a:graphicData>
        </a:graphic>
      </p:graphicFrame>
      <p:sp>
        <p:nvSpPr>
          <p:cNvPr id="9" name="Title 1">
            <a:extLst>
              <a:ext uri="{FF2B5EF4-FFF2-40B4-BE49-F238E27FC236}">
                <a16:creationId xmlns:a16="http://schemas.microsoft.com/office/drawing/2014/main" id="{EDC95E12-0A81-4546-BA8A-1C252C78DBB7}"/>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buClr>
                <a:srgbClr val="000000"/>
              </a:buClr>
              <a:defRPr/>
            </a:pPr>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(G-A) INFRASTRUKTUR (IaaS)</a:t>
            </a:r>
            <a:endParaRPr kumimoji="0" lang="en-MY" sz="2800" b="0" i="0" u="none" strike="noStrike" kern="1200" cap="none" spc="0" normalizeH="0" baseline="0" noProof="0" dirty="0">
              <a:ln>
                <a:noFill/>
              </a:ln>
              <a:solidFill>
                <a:srgbClr val="000000"/>
              </a:solidFill>
              <a:effectLst/>
              <a:uLnTx/>
              <a:uFillTx/>
              <a:latin typeface="Arial"/>
              <a:ea typeface="+mj-ea"/>
              <a:cs typeface="+mj-cs"/>
              <a:sym typeface="Arial"/>
            </a:endParaRPr>
          </a:p>
        </p:txBody>
      </p:sp>
      <p:sp>
        <p:nvSpPr>
          <p:cNvPr id="4" name="Slide Number Placeholder 3"/>
          <p:cNvSpPr>
            <a:spLocks noGrp="1"/>
          </p:cNvSpPr>
          <p:nvPr>
            <p:ph type="sldNum" sz="quarter" idx="4294967295"/>
          </p:nvPr>
        </p:nvSpPr>
        <p:spPr>
          <a:xfrm>
            <a:off x="9448800" y="6356350"/>
            <a:ext cx="2743200" cy="365125"/>
          </a:xfrm>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1B09AB17-F647-4A22-A4B0-5AFB6B343795}" type="slidenum">
              <a:rPr kumimoji="0" lang="ms-MY" sz="1200" b="0" i="0" u="none" strike="noStrike" kern="0" cap="none" spc="0" normalizeH="0" baseline="0" noProof="0" smtClean="0">
                <a:ln>
                  <a:noFill/>
                </a:ln>
                <a:solidFill>
                  <a:srgbClr val="898989"/>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117</a:t>
            </a:fld>
            <a:endParaRPr kumimoji="0" lang="ms-MY" sz="1200" b="0" i="0" u="none" strike="noStrike" kern="0" cap="none" spc="0" normalizeH="0" baseline="0" noProof="0">
              <a:ln>
                <a:noFill/>
              </a:ln>
              <a:solidFill>
                <a:srgbClr val="898989"/>
              </a:solidFill>
              <a:effectLst/>
              <a:uLnTx/>
              <a:uFillTx/>
              <a:latin typeface="Arial"/>
              <a:cs typeface="Arial"/>
              <a:sym typeface="Arial"/>
            </a:endParaRPr>
          </a:p>
        </p:txBody>
      </p:sp>
      <p:sp>
        <p:nvSpPr>
          <p:cNvPr id="5" name="TextBox 4">
            <a:extLst>
              <a:ext uri="{FF2B5EF4-FFF2-40B4-BE49-F238E27FC236}">
                <a16:creationId xmlns:a16="http://schemas.microsoft.com/office/drawing/2014/main" id="{636C99DC-E0E5-4331-B0AB-E14C3FE35A25}"/>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3368423968"/>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022468942"/>
              </p:ext>
            </p:extLst>
          </p:nvPr>
        </p:nvGraphicFramePr>
        <p:xfrm>
          <a:off x="342900" y="885599"/>
          <a:ext cx="11506200" cy="3561031"/>
        </p:xfrm>
        <a:graphic>
          <a:graphicData uri="http://schemas.openxmlformats.org/drawingml/2006/table">
            <a:tbl>
              <a:tblPr firstRow="1" firstCol="1" bandRow="1">
                <a:tableStyleId>{5940675A-B579-460E-94D1-54222C63F5DA}</a:tableStyleId>
              </a:tblPr>
              <a:tblGrid>
                <a:gridCol w="753416">
                  <a:extLst>
                    <a:ext uri="{9D8B030D-6E8A-4147-A177-3AD203B41FA5}">
                      <a16:colId xmlns:a16="http://schemas.microsoft.com/office/drawing/2014/main" val="20000"/>
                    </a:ext>
                  </a:extLst>
                </a:gridCol>
                <a:gridCol w="3932884">
                  <a:extLst>
                    <a:ext uri="{9D8B030D-6E8A-4147-A177-3AD203B41FA5}">
                      <a16:colId xmlns:a16="http://schemas.microsoft.com/office/drawing/2014/main" val="20001"/>
                    </a:ext>
                  </a:extLst>
                </a:gridCol>
                <a:gridCol w="1244600">
                  <a:extLst>
                    <a:ext uri="{9D8B030D-6E8A-4147-A177-3AD203B41FA5}">
                      <a16:colId xmlns:a16="http://schemas.microsoft.com/office/drawing/2014/main" val="2794141957"/>
                    </a:ext>
                  </a:extLst>
                </a:gridCol>
                <a:gridCol w="1752600">
                  <a:extLst>
                    <a:ext uri="{9D8B030D-6E8A-4147-A177-3AD203B41FA5}">
                      <a16:colId xmlns:a16="http://schemas.microsoft.com/office/drawing/2014/main" val="1558402862"/>
                    </a:ext>
                  </a:extLst>
                </a:gridCol>
                <a:gridCol w="1393825">
                  <a:extLst>
                    <a:ext uri="{9D8B030D-6E8A-4147-A177-3AD203B41FA5}">
                      <a16:colId xmlns:a16="http://schemas.microsoft.com/office/drawing/2014/main" val="790694830"/>
                    </a:ext>
                  </a:extLst>
                </a:gridCol>
                <a:gridCol w="2428875">
                  <a:extLst>
                    <a:ext uri="{9D8B030D-6E8A-4147-A177-3AD203B41FA5}">
                      <a16:colId xmlns:a16="http://schemas.microsoft.com/office/drawing/2014/main" val="3038932013"/>
                    </a:ext>
                  </a:extLst>
                </a:gridCol>
              </a:tblGrid>
              <a:tr h="71580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0"/>
                  </a:ext>
                </a:extLst>
              </a:tr>
              <a:tr h="276384">
                <a:tc gridSpan="5">
                  <a:txBody>
                    <a:bodyPr/>
                    <a:lstStyle/>
                    <a:p>
                      <a:pPr algn="l" fontAlgn="ctr">
                        <a:lnSpc>
                          <a:spcPts val="1570"/>
                        </a:lnSpc>
                        <a:spcAft>
                          <a:spcPts val="0"/>
                        </a:spcAft>
                      </a:pPr>
                      <a:r>
                        <a:rPr lang="en-MY" sz="1600" b="1" kern="1200" dirty="0">
                          <a:effectLst/>
                          <a:latin typeface="Arial" panose="020B0604020202020204" pitchFamily="34" charset="0"/>
                          <a:cs typeface="Arial" panose="020B0604020202020204" pitchFamily="34" charset="0"/>
                        </a:rPr>
                        <a:t>(G-B) PLATFORM (PaaS)</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accent1">
                        <a:lumMod val="60000"/>
                        <a:lumOff val="40000"/>
                      </a:schemeClr>
                    </a:solidFill>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1"/>
                  </a:ext>
                </a:extLst>
              </a:tr>
              <a:tr h="1243919">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l"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r" rtl="0" fontAlgn="b"/>
                      <a:endParaRPr lang="en-MY" sz="14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0002"/>
                  </a:ext>
                </a:extLst>
              </a:tr>
              <a:tr h="829626">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l" fontAlgn="b"/>
                      <a:endParaRPr lang="it-IT"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r" fontAlgn="b"/>
                      <a:endParaRPr lang="en-MY" sz="14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0003"/>
                  </a:ext>
                </a:extLst>
              </a:tr>
              <a:tr h="478430">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gridSpan="3">
                  <a:txBody>
                    <a:bodyPr/>
                    <a:lstStyle/>
                    <a:p>
                      <a:pPr marL="0" marR="0" lvl="0" indent="0" algn="r" defTabSz="914400" rtl="0" eaLnBrk="1" fontAlgn="b" latinLnBrk="0" hangingPunct="1">
                        <a:lnSpc>
                          <a:spcPct val="100000"/>
                        </a:lnSpc>
                        <a:spcBef>
                          <a:spcPts val="0"/>
                        </a:spcBef>
                        <a:spcAft>
                          <a:spcPts val="0"/>
                        </a:spcAft>
                        <a:buClr>
                          <a:srgbClr val="000000"/>
                        </a:buClr>
                        <a:buSzTx/>
                        <a:buFont typeface="Arial"/>
                        <a:buNone/>
                        <a:tabLst/>
                        <a:defRPr/>
                      </a:pPr>
                      <a:r>
                        <a:rPr lang="en-MY" sz="1600" b="1" i="0" u="none" strike="noStrike" dirty="0">
                          <a:solidFill>
                            <a:srgbClr val="000000"/>
                          </a:solidFill>
                          <a:effectLst/>
                          <a:latin typeface="Arial" panose="020B0604020202020204" pitchFamily="34" charset="0"/>
                        </a:rPr>
                        <a:t>JUMLAH KESELURUHAN (G-B) PLATFORM (PAAS)</a:t>
                      </a:r>
                    </a:p>
                    <a:p>
                      <a:pPr algn="l" fontAlgn="b"/>
                      <a:endParaRPr lang="it-IT" sz="1600" b="0" i="0" u="none" strike="noStrike" dirty="0">
                        <a:solidFill>
                          <a:srgbClr val="000000"/>
                        </a:solidFill>
                        <a:effectLst/>
                        <a:latin typeface="Arial" panose="020B0604020202020204" pitchFamily="34" charset="0"/>
                      </a:endParaRPr>
                    </a:p>
                  </a:txBody>
                  <a:tcPr marL="7620" marR="7620" marT="7620" marB="0">
                    <a:solidFill>
                      <a:schemeClr val="bg1"/>
                    </a:solidFill>
                  </a:tcPr>
                </a:tc>
                <a:tc hMerge="1">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hMerge="1">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a:txBody>
                    <a:bodyPr/>
                    <a:lstStyle/>
                    <a:p>
                      <a:pPr algn="r" fontAlgn="b"/>
                      <a:endParaRPr lang="en-MY" sz="16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517590586"/>
                  </a:ext>
                </a:extLst>
              </a:tr>
            </a:tbl>
          </a:graphicData>
        </a:graphic>
      </p:graphicFrame>
      <p:sp>
        <p:nvSpPr>
          <p:cNvPr id="9" name="Title 1">
            <a:extLst>
              <a:ext uri="{FF2B5EF4-FFF2-40B4-BE49-F238E27FC236}">
                <a16:creationId xmlns:a16="http://schemas.microsoft.com/office/drawing/2014/main" id="{EDC95E12-0A81-4546-BA8A-1C252C78DBB7}"/>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buClr>
                <a:srgbClr val="000000"/>
              </a:buClr>
              <a:defRPr/>
            </a:pPr>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a:t>
            </a:r>
            <a:r>
              <a:rPr lang="en-US" sz="2800" b="1" dirty="0">
                <a:latin typeface="Arial" panose="020B0604020202020204" pitchFamily="34" charset="0"/>
                <a:cs typeface="Arial" panose="020B0604020202020204" pitchFamily="34" charset="0"/>
              </a:rPr>
              <a:t>G-</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B) PLATFORM (PaaS)</a:t>
            </a:r>
            <a:endParaRPr kumimoji="0" lang="en-MY" sz="2800" b="0" i="0" u="none" strike="noStrike" kern="1200" cap="none" spc="0" normalizeH="0" baseline="0" noProof="0" dirty="0">
              <a:ln>
                <a:noFill/>
              </a:ln>
              <a:solidFill>
                <a:srgbClr val="000000"/>
              </a:solidFill>
              <a:effectLst/>
              <a:uLnTx/>
              <a:uFillTx/>
              <a:latin typeface="Arial"/>
              <a:ea typeface="+mj-ea"/>
              <a:cs typeface="+mj-cs"/>
              <a:sym typeface="Arial"/>
            </a:endParaRPr>
          </a:p>
        </p:txBody>
      </p:sp>
      <p:sp>
        <p:nvSpPr>
          <p:cNvPr id="5" name="Slide Number Placeholder 2">
            <a:extLst>
              <a:ext uri="{FF2B5EF4-FFF2-40B4-BE49-F238E27FC236}">
                <a16:creationId xmlns:a16="http://schemas.microsoft.com/office/drawing/2014/main" id="{654770C6-C153-4EC9-93F7-92D2AC855863}"/>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118</a:t>
            </a:fld>
            <a:endParaRPr lang="ms-MY">
              <a:solidFill>
                <a:prstClr val="black">
                  <a:tint val="75000"/>
                </a:prstClr>
              </a:solidFill>
            </a:endParaRPr>
          </a:p>
        </p:txBody>
      </p:sp>
    </p:spTree>
    <p:extLst>
      <p:ext uri="{BB962C8B-B14F-4D97-AF65-F5344CB8AC3E}">
        <p14:creationId xmlns:p14="http://schemas.microsoft.com/office/powerpoint/2010/main" val="219483683"/>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067471590"/>
              </p:ext>
            </p:extLst>
          </p:nvPr>
        </p:nvGraphicFramePr>
        <p:xfrm>
          <a:off x="342900" y="885599"/>
          <a:ext cx="11506200" cy="3634145"/>
        </p:xfrm>
        <a:graphic>
          <a:graphicData uri="http://schemas.openxmlformats.org/drawingml/2006/table">
            <a:tbl>
              <a:tblPr firstRow="1" firstCol="1" bandRow="1">
                <a:tableStyleId>{5940675A-B579-460E-94D1-54222C63F5DA}</a:tableStyleId>
              </a:tblPr>
              <a:tblGrid>
                <a:gridCol w="753416">
                  <a:extLst>
                    <a:ext uri="{9D8B030D-6E8A-4147-A177-3AD203B41FA5}">
                      <a16:colId xmlns:a16="http://schemas.microsoft.com/office/drawing/2014/main" val="20000"/>
                    </a:ext>
                  </a:extLst>
                </a:gridCol>
                <a:gridCol w="3932884">
                  <a:extLst>
                    <a:ext uri="{9D8B030D-6E8A-4147-A177-3AD203B41FA5}">
                      <a16:colId xmlns:a16="http://schemas.microsoft.com/office/drawing/2014/main" val="20001"/>
                    </a:ext>
                  </a:extLst>
                </a:gridCol>
                <a:gridCol w="1244600">
                  <a:extLst>
                    <a:ext uri="{9D8B030D-6E8A-4147-A177-3AD203B41FA5}">
                      <a16:colId xmlns:a16="http://schemas.microsoft.com/office/drawing/2014/main" val="2794141957"/>
                    </a:ext>
                  </a:extLst>
                </a:gridCol>
                <a:gridCol w="1752600">
                  <a:extLst>
                    <a:ext uri="{9D8B030D-6E8A-4147-A177-3AD203B41FA5}">
                      <a16:colId xmlns:a16="http://schemas.microsoft.com/office/drawing/2014/main" val="1558402862"/>
                    </a:ext>
                  </a:extLst>
                </a:gridCol>
                <a:gridCol w="1393825">
                  <a:extLst>
                    <a:ext uri="{9D8B030D-6E8A-4147-A177-3AD203B41FA5}">
                      <a16:colId xmlns:a16="http://schemas.microsoft.com/office/drawing/2014/main" val="790694830"/>
                    </a:ext>
                  </a:extLst>
                </a:gridCol>
                <a:gridCol w="2428875">
                  <a:extLst>
                    <a:ext uri="{9D8B030D-6E8A-4147-A177-3AD203B41FA5}">
                      <a16:colId xmlns:a16="http://schemas.microsoft.com/office/drawing/2014/main" val="3038932013"/>
                    </a:ext>
                  </a:extLst>
                </a:gridCol>
              </a:tblGrid>
              <a:tr h="715802">
                <a:tc>
                  <a:txBody>
                    <a:bodyPr/>
                    <a:lstStyle/>
                    <a:p>
                      <a:pPr marL="90170" algn="ctr">
                        <a:lnSpc>
                          <a:spcPct val="100000"/>
                        </a:lnSpc>
                        <a:spcAft>
                          <a:spcPts val="0"/>
                        </a:spcAft>
                      </a:pPr>
                      <a:r>
                        <a:rPr lang="ms-MY" sz="1600" b="1" noProof="0" dirty="0">
                          <a:effectLst/>
                          <a:latin typeface="Arial" panose="020B0604020202020204" pitchFamily="34" charset="0"/>
                          <a:cs typeface="Arial" panose="020B0604020202020204" pitchFamily="34" charset="0"/>
                        </a:rPr>
                        <a:t>BIL.</a:t>
                      </a: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noProof="0" dirty="0">
                          <a:effectLst/>
                          <a:latin typeface="Arial" panose="020B0604020202020204" pitchFamily="34" charset="0"/>
                          <a:cs typeface="Arial" panose="020B0604020202020204" pitchFamily="34" charset="0"/>
                        </a:rPr>
                        <a:t>PERKARA</a:t>
                      </a: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marL="26670" algn="ctr">
                        <a:lnSpc>
                          <a:spcPct val="100000"/>
                        </a:lnSpc>
                        <a:spcAft>
                          <a:spcPts val="0"/>
                        </a:spcAft>
                      </a:pPr>
                      <a:r>
                        <a:rPr lang="ms-MY" sz="1600" b="1" noProof="0" dirty="0">
                          <a:effectLst/>
                          <a:latin typeface="Arial" panose="020B0604020202020204" pitchFamily="34" charset="0"/>
                          <a:cs typeface="Arial" panose="020B0604020202020204" pitchFamily="34" charset="0"/>
                        </a:rPr>
                        <a:t>KUANTITI</a:t>
                      </a: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noProof="0"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noProof="0" dirty="0">
                          <a:effectLst/>
                          <a:latin typeface="Arial" panose="020B0604020202020204" pitchFamily="34" charset="0"/>
                          <a:cs typeface="Arial" panose="020B0604020202020204" pitchFamily="34" charset="0"/>
                        </a:rPr>
                        <a:t>(RM)</a:t>
                      </a: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noProof="0"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noProof="0" dirty="0">
                          <a:effectLst/>
                          <a:latin typeface="Arial" panose="020B0604020202020204" pitchFamily="34" charset="0"/>
                          <a:cs typeface="Arial" panose="020B0604020202020204" pitchFamily="34" charset="0"/>
                        </a:rPr>
                        <a:t>(RM)</a:t>
                      </a: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CATATAN</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0"/>
                  </a:ext>
                </a:extLst>
              </a:tr>
              <a:tr h="276384">
                <a:tc gridSpan="5">
                  <a:txBody>
                    <a:bodyPr/>
                    <a:lstStyle/>
                    <a:p>
                      <a:pPr algn="l" fontAlgn="ctr">
                        <a:lnSpc>
                          <a:spcPts val="1570"/>
                        </a:lnSpc>
                        <a:spcAft>
                          <a:spcPts val="0"/>
                        </a:spcAft>
                      </a:pPr>
                      <a:r>
                        <a:rPr lang="ms-MY" sz="1600" b="1" kern="1200" noProof="0" dirty="0">
                          <a:effectLst/>
                          <a:latin typeface="Arial" panose="020B0604020202020204" pitchFamily="34" charset="0"/>
                          <a:cs typeface="Arial" panose="020B0604020202020204" pitchFamily="34" charset="0"/>
                        </a:rPr>
                        <a:t>(G-B) PLATFORM (PaaS)</a:t>
                      </a: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accent1">
                        <a:lumMod val="60000"/>
                        <a:lumOff val="40000"/>
                      </a:schemeClr>
                    </a:solidFill>
                  </a:tcPr>
                </a:tc>
                <a:tc>
                  <a:txBody>
                    <a:bodyPr/>
                    <a:lstStyle/>
                    <a:p>
                      <a:pPr algn="l" fontAlgn="ctr">
                        <a:lnSpc>
                          <a:spcPts val="1570"/>
                        </a:lnSpc>
                        <a:spcAft>
                          <a:spcPts val="0"/>
                        </a:spcAft>
                      </a:pP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1"/>
                  </a:ext>
                </a:extLst>
              </a:tr>
              <a:tr h="1243919">
                <a:tc>
                  <a:txBody>
                    <a:bodyPr/>
                    <a:lstStyle/>
                    <a:p>
                      <a:pPr algn="ctr" fontAlgn="ctr"/>
                      <a:r>
                        <a:rPr lang="ms-MY" sz="1400" b="0" i="0" u="none" strike="noStrike" noProof="0">
                          <a:solidFill>
                            <a:srgbClr val="000000"/>
                          </a:solidFill>
                          <a:effectLst/>
                          <a:latin typeface="Arial" panose="020B0604020202020204" pitchFamily="34" charset="0"/>
                        </a:rPr>
                        <a:t>1.</a:t>
                      </a:r>
                    </a:p>
                  </a:txBody>
                  <a:tcPr marL="7620" marR="7620" marT="7620" marB="0"/>
                </a:tc>
                <a:tc>
                  <a:txBody>
                    <a:bodyPr/>
                    <a:lstStyle/>
                    <a:p>
                      <a:pPr algn="l" fontAlgn="b"/>
                      <a:r>
                        <a:rPr lang="ms-MY" sz="1400" b="0" i="1" u="none" strike="noStrike" noProof="0">
                          <a:solidFill>
                            <a:srgbClr val="000000"/>
                          </a:solidFill>
                          <a:effectLst/>
                          <a:latin typeface="Arial" panose="020B0604020202020204" pitchFamily="34" charset="0"/>
                        </a:rPr>
                        <a:t>DB Server 1</a:t>
                      </a:r>
                      <a:br>
                        <a:rPr lang="ms-MY" sz="1400" b="0" i="1" u="none" strike="noStrike" noProof="0">
                          <a:solidFill>
                            <a:srgbClr val="000000"/>
                          </a:solidFill>
                          <a:effectLst/>
                          <a:latin typeface="Arial" panose="020B0604020202020204" pitchFamily="34" charset="0"/>
                        </a:rPr>
                      </a:br>
                      <a:r>
                        <a:rPr lang="ms-MY" sz="1400" b="0" i="1" u="none" strike="noStrike" noProof="0">
                          <a:solidFill>
                            <a:srgbClr val="000000"/>
                          </a:solidFill>
                          <a:effectLst/>
                          <a:latin typeface="Arial" panose="020B0604020202020204" pitchFamily="34" charset="0"/>
                        </a:rPr>
                        <a:t>Relational Database Service - PG</a:t>
                      </a:r>
                      <a:br>
                        <a:rPr lang="ms-MY" sz="1400" b="0" i="1" u="none" strike="noStrike" noProof="0">
                          <a:solidFill>
                            <a:srgbClr val="000000"/>
                          </a:solidFill>
                          <a:effectLst/>
                          <a:latin typeface="Arial" panose="020B0604020202020204" pitchFamily="34" charset="0"/>
                        </a:rPr>
                      </a:br>
                      <a:r>
                        <a:rPr lang="ms-MY" sz="1400" b="0" i="1" u="none" strike="noStrike" noProof="0">
                          <a:solidFill>
                            <a:srgbClr val="000000"/>
                          </a:solidFill>
                          <a:effectLst/>
                          <a:latin typeface="Arial" panose="020B0604020202020204" pitchFamily="34" charset="0"/>
                        </a:rPr>
                        <a:t>Primary/Standby</a:t>
                      </a:r>
                      <a:br>
                        <a:rPr lang="ms-MY" sz="1400" b="0" i="1" u="none" strike="noStrike" noProof="0">
                          <a:solidFill>
                            <a:srgbClr val="000000"/>
                          </a:solidFill>
                          <a:effectLst/>
                          <a:latin typeface="Arial" panose="020B0604020202020204" pitchFamily="34" charset="0"/>
                        </a:rPr>
                      </a:br>
                      <a:r>
                        <a:rPr lang="ms-MY" sz="1400" b="0" i="1" u="none" strike="noStrike" noProof="0">
                          <a:solidFill>
                            <a:srgbClr val="000000"/>
                          </a:solidFill>
                          <a:effectLst/>
                          <a:latin typeface="Arial" panose="020B0604020202020204" pitchFamily="34" charset="0"/>
                        </a:rPr>
                        <a:t>Enhance|16xlarge.4|64vCPUs|256GB</a:t>
                      </a:r>
                      <a:br>
                        <a:rPr lang="ms-MY" sz="1400" b="0" i="1" u="none" strike="noStrike" noProof="0">
                          <a:solidFill>
                            <a:srgbClr val="000000"/>
                          </a:solidFill>
                          <a:effectLst/>
                          <a:latin typeface="Arial" panose="020B0604020202020204" pitchFamily="34" charset="0"/>
                        </a:rPr>
                      </a:br>
                      <a:r>
                        <a:rPr lang="ms-MY" sz="1400" b="0" i="1" u="none" strike="noStrike" noProof="0">
                          <a:solidFill>
                            <a:srgbClr val="000000"/>
                          </a:solidFill>
                          <a:effectLst/>
                          <a:latin typeface="Arial" panose="020B0604020202020204" pitchFamily="34" charset="0"/>
                        </a:rPr>
                        <a:t>Storage - RDS Single Storage|Ultra-highIO | 40 GB</a:t>
                      </a:r>
                    </a:p>
                  </a:txBody>
                  <a:tcPr marL="7620" marR="7620" marT="7620" marB="0"/>
                </a:tc>
                <a:tc>
                  <a:txBody>
                    <a:bodyPr/>
                    <a:lstStyle/>
                    <a:p>
                      <a:pPr algn="ctr" fontAlgn="ctr"/>
                      <a:r>
                        <a:rPr lang="ms-MY" sz="1400" b="0" i="0" u="none" strike="noStrike" noProof="0">
                          <a:solidFill>
                            <a:srgbClr val="000000"/>
                          </a:solidFill>
                          <a:effectLst/>
                          <a:latin typeface="Arial" panose="020B0604020202020204" pitchFamily="34" charset="0"/>
                        </a:rPr>
                        <a:t>1</a:t>
                      </a:r>
                    </a:p>
                  </a:txBody>
                  <a:tcPr marL="7620" marR="7620" marT="7620" marB="0"/>
                </a:tc>
                <a:tc>
                  <a:txBody>
                    <a:bodyPr/>
                    <a:lstStyle/>
                    <a:p>
                      <a:pPr algn="ctr" rtl="0" fontAlgn="b"/>
                      <a:r>
                        <a:rPr lang="ms-MY" sz="1400" b="0" i="0" u="none" strike="noStrike" noProof="0">
                          <a:solidFill>
                            <a:srgbClr val="000000"/>
                          </a:solidFill>
                          <a:effectLst/>
                          <a:latin typeface="Arial" panose="020B0604020202020204" pitchFamily="34" charset="0"/>
                        </a:rPr>
                        <a:t>XXX,XXX.XX </a:t>
                      </a:r>
                    </a:p>
                  </a:txBody>
                  <a:tcPr marL="7620" marR="7620" marT="7620" marB="0"/>
                </a:tc>
                <a:tc>
                  <a:txBody>
                    <a:bodyPr/>
                    <a:lstStyle/>
                    <a:p>
                      <a:pPr algn="r" rtl="0" fontAlgn="b"/>
                      <a:r>
                        <a:rPr lang="ms-MY" sz="1400" b="0" i="0" u="none" strike="noStrike" noProof="0">
                          <a:solidFill>
                            <a:srgbClr val="000000"/>
                          </a:solidFill>
                          <a:effectLst/>
                          <a:latin typeface="Arial" panose="020B0604020202020204" pitchFamily="34" charset="0"/>
                        </a:rPr>
                        <a:t>XXX,XXX.XX</a:t>
                      </a:r>
                    </a:p>
                  </a:txBody>
                  <a:tcPr marL="7620" marR="90000" marT="7620" marB="0"/>
                </a:tc>
                <a:tc>
                  <a:txBody>
                    <a:bodyPr/>
                    <a:lstStyle/>
                    <a:p>
                      <a:pPr algn="r" fontAlgn="t"/>
                      <a:r>
                        <a:rPr lang="ms-MY" sz="1400" b="0" i="0" u="none" strike="noStrike" noProof="0" dirty="0">
                          <a:solidFill>
                            <a:schemeClr val="tx1"/>
                          </a:solidFill>
                          <a:effectLst/>
                          <a:latin typeface="Arial" panose="020B0604020202020204" pitchFamily="34" charset="0"/>
                        </a:rPr>
                        <a:t>Katalog harga bagi 2023 sedang dalam kelulusan pihak CMO, JDN.  </a:t>
                      </a:r>
                    </a:p>
                  </a:txBody>
                  <a:tcPr marL="5439" marR="5439" marT="5439" marB="0"/>
                </a:tc>
                <a:extLst>
                  <a:ext uri="{0D108BD9-81ED-4DB2-BD59-A6C34878D82A}">
                    <a16:rowId xmlns:a16="http://schemas.microsoft.com/office/drawing/2014/main" val="10002"/>
                  </a:ext>
                </a:extLst>
              </a:tr>
              <a:tr h="829626">
                <a:tc>
                  <a:txBody>
                    <a:bodyPr/>
                    <a:lstStyle/>
                    <a:p>
                      <a:pPr algn="ctr" fontAlgn="ctr"/>
                      <a:r>
                        <a:rPr lang="ms-MY" sz="1400" b="0" i="0" u="none" strike="noStrike" noProof="0">
                          <a:solidFill>
                            <a:srgbClr val="000000"/>
                          </a:solidFill>
                          <a:effectLst/>
                          <a:latin typeface="Arial" panose="020B0604020202020204" pitchFamily="34" charset="0"/>
                        </a:rPr>
                        <a:t>2.</a:t>
                      </a:r>
                    </a:p>
                  </a:txBody>
                  <a:tcPr marL="7620" marR="7620" marT="7620" marB="0"/>
                </a:tc>
                <a:tc>
                  <a:txBody>
                    <a:bodyPr/>
                    <a:lstStyle/>
                    <a:p>
                      <a:pPr algn="l" fontAlgn="b"/>
                      <a:r>
                        <a:rPr lang="ms-MY" sz="1400" b="0" i="1" u="none" strike="noStrike" noProof="0">
                          <a:solidFill>
                            <a:srgbClr val="000000"/>
                          </a:solidFill>
                          <a:effectLst/>
                          <a:latin typeface="Arial" panose="020B0604020202020204" pitchFamily="34" charset="0"/>
                        </a:rPr>
                        <a:t>RDS Storage 1</a:t>
                      </a:r>
                      <a:br>
                        <a:rPr lang="ms-MY" sz="1400" b="0" i="1" u="none" strike="noStrike" noProof="0">
                          <a:solidFill>
                            <a:srgbClr val="000000"/>
                          </a:solidFill>
                          <a:effectLst/>
                          <a:latin typeface="Arial" panose="020B0604020202020204" pitchFamily="34" charset="0"/>
                        </a:rPr>
                      </a:br>
                      <a:r>
                        <a:rPr lang="ms-MY" sz="1400" b="0" i="1" u="none" strike="noStrike" noProof="0">
                          <a:solidFill>
                            <a:srgbClr val="000000"/>
                          </a:solidFill>
                          <a:effectLst/>
                          <a:latin typeface="Arial" panose="020B0604020202020204" pitchFamily="34" charset="0"/>
                        </a:rPr>
                        <a:t>Data Disk - Ultra-High IO | 1000 GB </a:t>
                      </a:r>
                    </a:p>
                  </a:txBody>
                  <a:tcPr marL="7620" marR="7620" marT="7620" marB="0"/>
                </a:tc>
                <a:tc>
                  <a:txBody>
                    <a:bodyPr/>
                    <a:lstStyle/>
                    <a:p>
                      <a:pPr algn="ctr" fontAlgn="ctr"/>
                      <a:r>
                        <a:rPr lang="ms-MY" sz="1400" b="0" i="0" u="none" strike="noStrike" noProof="0">
                          <a:solidFill>
                            <a:srgbClr val="000000"/>
                          </a:solidFill>
                          <a:effectLst/>
                          <a:latin typeface="Arial" panose="020B0604020202020204" pitchFamily="34" charset="0"/>
                        </a:rPr>
                        <a:t>1</a:t>
                      </a:r>
                    </a:p>
                  </a:txBody>
                  <a:tcPr marL="7620" marR="7620" marT="7620" marB="0"/>
                </a:tc>
                <a:tc>
                  <a:txBody>
                    <a:bodyPr/>
                    <a:lstStyle/>
                    <a:p>
                      <a:pPr algn="ctr" rtl="0" fontAlgn="b"/>
                      <a:r>
                        <a:rPr lang="ms-MY" sz="1400" b="0" i="0" u="none" strike="noStrike" noProof="0">
                          <a:solidFill>
                            <a:srgbClr val="000000"/>
                          </a:solidFill>
                          <a:effectLst/>
                          <a:latin typeface="Arial" panose="020B0604020202020204" pitchFamily="34" charset="0"/>
                        </a:rPr>
                        <a:t>x.xxxxx/ jam</a:t>
                      </a:r>
                    </a:p>
                  </a:txBody>
                  <a:tcPr marL="7620" marR="7620" marT="7620" marB="0"/>
                </a:tc>
                <a:tc>
                  <a:txBody>
                    <a:bodyPr/>
                    <a:lstStyle/>
                    <a:p>
                      <a:pPr algn="r" fontAlgn="b"/>
                      <a:r>
                        <a:rPr lang="ms-MY" sz="1400" b="0" i="0" u="none" strike="noStrike" noProof="0">
                          <a:solidFill>
                            <a:srgbClr val="000000"/>
                          </a:solidFill>
                          <a:effectLst/>
                          <a:latin typeface="Arial" panose="020B0604020202020204" pitchFamily="34" charset="0"/>
                        </a:rPr>
                        <a:t>XXX,XXX.XX </a:t>
                      </a:r>
                    </a:p>
                  </a:txBody>
                  <a:tcPr marL="7620" marR="90000" marT="7620" marB="0"/>
                </a:tc>
                <a:tc>
                  <a:txBody>
                    <a:bodyPr/>
                    <a:lstStyle/>
                    <a:p>
                      <a:pPr algn="r" fontAlgn="t"/>
                      <a:r>
                        <a:rPr lang="ms-MY" sz="1400" b="0" i="0" u="none" strike="noStrike" noProof="0">
                          <a:solidFill>
                            <a:schemeClr val="tx1"/>
                          </a:solidFill>
                          <a:effectLst/>
                          <a:latin typeface="Arial" panose="020B0604020202020204" pitchFamily="34" charset="0"/>
                        </a:rPr>
                        <a:t>(per unit x xxx jam/GB)</a:t>
                      </a:r>
                      <a:br>
                        <a:rPr lang="ms-MY" sz="1400" b="0" i="0" u="none" strike="noStrike" noProof="0">
                          <a:solidFill>
                            <a:schemeClr val="tx1"/>
                          </a:solidFill>
                          <a:effectLst/>
                          <a:latin typeface="Arial" panose="020B0604020202020204" pitchFamily="34" charset="0"/>
                        </a:rPr>
                      </a:br>
                      <a:r>
                        <a:rPr lang="ms-MY" sz="1400" b="0" i="0" u="none" strike="noStrike" noProof="0">
                          <a:solidFill>
                            <a:schemeClr val="tx1"/>
                          </a:solidFill>
                          <a:effectLst/>
                          <a:latin typeface="Arial" panose="020B0604020202020204" pitchFamily="34" charset="0"/>
                        </a:rPr>
                        <a:t>*xxx jam (dalam sebulan)</a:t>
                      </a:r>
                      <a:br>
                        <a:rPr lang="ms-MY" sz="1400" b="0" i="0" u="none" strike="noStrike" noProof="0">
                          <a:solidFill>
                            <a:schemeClr val="tx1"/>
                          </a:solidFill>
                          <a:effectLst/>
                          <a:latin typeface="Arial" panose="020B0604020202020204" pitchFamily="34" charset="0"/>
                        </a:rPr>
                      </a:br>
                      <a:r>
                        <a:rPr lang="ms-MY" sz="1400" b="0" i="0" u="none" strike="noStrike" noProof="0">
                          <a:solidFill>
                            <a:schemeClr val="tx1"/>
                          </a:solidFill>
                          <a:effectLst/>
                          <a:latin typeface="Arial" panose="020B0604020202020204" pitchFamily="34" charset="0"/>
                        </a:rPr>
                        <a:t>(lampiran Katalog CFA – m/s 5)</a:t>
                      </a:r>
                    </a:p>
                  </a:txBody>
                  <a:tcPr marL="5439" marR="5439" marT="5439" marB="0"/>
                </a:tc>
                <a:extLst>
                  <a:ext uri="{0D108BD9-81ED-4DB2-BD59-A6C34878D82A}">
                    <a16:rowId xmlns:a16="http://schemas.microsoft.com/office/drawing/2014/main" val="10003"/>
                  </a:ext>
                </a:extLst>
              </a:tr>
              <a:tr h="478430">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solidFill>
                      <a:schemeClr val="bg1"/>
                    </a:solidFill>
                  </a:tcPr>
                </a:tc>
                <a:tc gridSpan="3">
                  <a:txBody>
                    <a:bodyPr/>
                    <a:lstStyle/>
                    <a:p>
                      <a:pPr marL="0" marR="0" lvl="0" indent="0" algn="r" defTabSz="914400" rtl="0" eaLnBrk="1" fontAlgn="b" latinLnBrk="0" hangingPunct="1">
                        <a:lnSpc>
                          <a:spcPct val="100000"/>
                        </a:lnSpc>
                        <a:spcBef>
                          <a:spcPts val="0"/>
                        </a:spcBef>
                        <a:spcAft>
                          <a:spcPts val="0"/>
                        </a:spcAft>
                        <a:buClr>
                          <a:srgbClr val="000000"/>
                        </a:buClr>
                        <a:buSzTx/>
                        <a:buFont typeface="Arial"/>
                        <a:buNone/>
                        <a:tabLst/>
                        <a:defRPr/>
                      </a:pPr>
                      <a:r>
                        <a:rPr lang="ms-MY" sz="1600" b="1" i="0" u="none" strike="noStrike" noProof="0" dirty="0">
                          <a:solidFill>
                            <a:srgbClr val="000000"/>
                          </a:solidFill>
                          <a:effectLst/>
                          <a:latin typeface="Arial" panose="020B0604020202020204" pitchFamily="34" charset="0"/>
                        </a:rPr>
                        <a:t>JUMLAH KESELURUHAN (G-B) PLATFORM (PAAS)</a:t>
                      </a:r>
                    </a:p>
                    <a:p>
                      <a:pPr algn="l" fontAlgn="b"/>
                      <a:endParaRPr lang="ms-MY" sz="1600" b="0" i="0" u="none" strike="noStrike" noProof="0" dirty="0">
                        <a:solidFill>
                          <a:srgbClr val="000000"/>
                        </a:solidFill>
                        <a:effectLst/>
                        <a:latin typeface="Arial" panose="020B0604020202020204" pitchFamily="34" charset="0"/>
                      </a:endParaRPr>
                    </a:p>
                  </a:txBody>
                  <a:tcPr marL="7620" marR="7620" marT="7620" marB="0">
                    <a:solidFill>
                      <a:schemeClr val="bg1"/>
                    </a:solidFill>
                  </a:tcPr>
                </a:tc>
                <a:tc hMerge="1">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hMerge="1">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a:txBody>
                    <a:bodyPr/>
                    <a:lstStyle/>
                    <a:p>
                      <a:pPr algn="r" fontAlgn="b"/>
                      <a:endParaRPr lang="ms-MY" sz="1600" b="0" i="0" u="none" strike="noStrike" noProof="0"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ms-MY" sz="1400" b="0" i="0" u="none" strike="noStrike" noProof="0"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517590586"/>
                  </a:ext>
                </a:extLst>
              </a:tr>
            </a:tbl>
          </a:graphicData>
        </a:graphic>
      </p:graphicFrame>
      <p:sp>
        <p:nvSpPr>
          <p:cNvPr id="9" name="Title 1">
            <a:extLst>
              <a:ext uri="{FF2B5EF4-FFF2-40B4-BE49-F238E27FC236}">
                <a16:creationId xmlns:a16="http://schemas.microsoft.com/office/drawing/2014/main" id="{EDC95E12-0A81-4546-BA8A-1C252C78DBB7}"/>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buClr>
                <a:srgbClr val="000000"/>
              </a:buClr>
              <a:defRPr/>
            </a:pPr>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a:t>
            </a:r>
            <a:r>
              <a:rPr lang="en-US" sz="2800" b="1" dirty="0">
                <a:latin typeface="Arial" panose="020B0604020202020204" pitchFamily="34" charset="0"/>
                <a:cs typeface="Arial" panose="020B0604020202020204" pitchFamily="34" charset="0"/>
              </a:rPr>
              <a:t>G-</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B) PLATFORM (PaaS)</a:t>
            </a:r>
            <a:endParaRPr kumimoji="0" lang="en-MY" sz="2800" b="0" i="0" u="none" strike="noStrike" kern="1200" cap="none" spc="0" normalizeH="0" baseline="0" noProof="0" dirty="0">
              <a:ln>
                <a:noFill/>
              </a:ln>
              <a:solidFill>
                <a:srgbClr val="000000"/>
              </a:solidFill>
              <a:effectLst/>
              <a:uLnTx/>
              <a:uFillTx/>
              <a:latin typeface="Arial"/>
              <a:ea typeface="+mj-ea"/>
              <a:cs typeface="+mj-cs"/>
              <a:sym typeface="Arial"/>
            </a:endParaRPr>
          </a:p>
        </p:txBody>
      </p:sp>
      <p:sp>
        <p:nvSpPr>
          <p:cNvPr id="4" name="Slide Number Placeholder 3"/>
          <p:cNvSpPr>
            <a:spLocks noGrp="1"/>
          </p:cNvSpPr>
          <p:nvPr>
            <p:ph type="sldNum" sz="quarter" idx="4294967295"/>
          </p:nvPr>
        </p:nvSpPr>
        <p:spPr>
          <a:xfrm>
            <a:off x="9448800" y="6356350"/>
            <a:ext cx="2743200" cy="365125"/>
          </a:xfrm>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1B09AB17-F647-4A22-A4B0-5AFB6B343795}" type="slidenum">
              <a:rPr kumimoji="0" lang="ms-MY" sz="1200" b="0" i="0" u="none" strike="noStrike" kern="0" cap="none" spc="0" normalizeH="0" baseline="0" noProof="0" smtClean="0">
                <a:ln>
                  <a:noFill/>
                </a:ln>
                <a:solidFill>
                  <a:srgbClr val="898989"/>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119</a:t>
            </a:fld>
            <a:endParaRPr kumimoji="0" lang="ms-MY" sz="1200" b="0" i="0" u="none" strike="noStrike" kern="0" cap="none" spc="0" normalizeH="0" baseline="0" noProof="0">
              <a:ln>
                <a:noFill/>
              </a:ln>
              <a:solidFill>
                <a:srgbClr val="898989"/>
              </a:solidFill>
              <a:effectLst/>
              <a:uLnTx/>
              <a:uFillTx/>
              <a:latin typeface="Arial"/>
              <a:cs typeface="Arial"/>
              <a:sym typeface="Arial"/>
            </a:endParaRPr>
          </a:p>
        </p:txBody>
      </p:sp>
      <p:sp>
        <p:nvSpPr>
          <p:cNvPr id="5" name="TextBox 4">
            <a:extLst>
              <a:ext uri="{FF2B5EF4-FFF2-40B4-BE49-F238E27FC236}">
                <a16:creationId xmlns:a16="http://schemas.microsoft.com/office/drawing/2014/main" id="{EDDFFF66-6AD2-432B-9DF2-DD9978333D11}"/>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20158492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068432042"/>
              </p:ext>
            </p:extLst>
          </p:nvPr>
        </p:nvGraphicFramePr>
        <p:xfrm>
          <a:off x="334777" y="354202"/>
          <a:ext cx="5761225" cy="6287910"/>
        </p:xfrm>
        <a:graphic>
          <a:graphicData uri="http://schemas.openxmlformats.org/drawingml/2006/table">
            <a:tbl>
              <a:tblPr firstRow="1" bandRow="1">
                <a:tableStyleId>{5940675A-B579-460E-94D1-54222C63F5DA}</a:tableStyleId>
              </a:tblPr>
              <a:tblGrid>
                <a:gridCol w="339452">
                  <a:extLst>
                    <a:ext uri="{9D8B030D-6E8A-4147-A177-3AD203B41FA5}">
                      <a16:colId xmlns:a16="http://schemas.microsoft.com/office/drawing/2014/main" val="2869875357"/>
                    </a:ext>
                  </a:extLst>
                </a:gridCol>
                <a:gridCol w="4195483">
                  <a:extLst>
                    <a:ext uri="{9D8B030D-6E8A-4147-A177-3AD203B41FA5}">
                      <a16:colId xmlns:a16="http://schemas.microsoft.com/office/drawing/2014/main" val="1793385040"/>
                    </a:ext>
                  </a:extLst>
                </a:gridCol>
                <a:gridCol w="1226290">
                  <a:extLst>
                    <a:ext uri="{9D8B030D-6E8A-4147-A177-3AD203B41FA5}">
                      <a16:colId xmlns:a16="http://schemas.microsoft.com/office/drawing/2014/main" val="2557630183"/>
                    </a:ext>
                  </a:extLst>
                </a:gridCol>
              </a:tblGrid>
              <a:tr h="556154">
                <a:tc gridSpan="2">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300" b="1" dirty="0">
                          <a:latin typeface="Arial" panose="020B0604020202020204" pitchFamily="34" charset="0"/>
                          <a:cs typeface="Arial" panose="020B0604020202020204" pitchFamily="34" charset="0"/>
                        </a:rPr>
                        <a:t>KANDUNGAN PERMOHONAN</a:t>
                      </a:r>
                    </a:p>
                  </a:txBody>
                  <a:tcPr>
                    <a:solidFill>
                      <a:schemeClr val="bg1">
                        <a:lumMod val="95000"/>
                      </a:schemeClr>
                    </a:solidFill>
                  </a:tcPr>
                </a:tc>
                <a:tc hMerge="1">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600" b="1"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400" b="1" dirty="0">
                          <a:latin typeface="Arial" panose="020B0604020202020204" pitchFamily="34" charset="0"/>
                          <a:cs typeface="Arial" panose="020B0604020202020204" pitchFamily="34" charset="0"/>
                        </a:rPr>
                        <a:t>TANDAKAN  </a:t>
                      </a:r>
                      <a:r>
                        <a:rPr lang="en-US" sz="1600" b="1" dirty="0">
                          <a:latin typeface="Arial" panose="020B0604020202020204" pitchFamily="34" charset="0"/>
                          <a:cs typeface="Arial" panose="020B0604020202020204" pitchFamily="34" charset="0"/>
                        </a:rPr>
                        <a:t>√</a:t>
                      </a:r>
                      <a:r>
                        <a:rPr lang="en-US" sz="1400" b="1" dirty="0">
                          <a:latin typeface="Arial" panose="020B0604020202020204" pitchFamily="34" charset="0"/>
                          <a:cs typeface="Arial" panose="020B0604020202020204" pitchFamily="34" charset="0"/>
                        </a:rPr>
                        <a:t> </a:t>
                      </a:r>
                    </a:p>
                  </a:txBody>
                  <a:tcPr>
                    <a:solidFill>
                      <a:schemeClr val="bg1">
                        <a:lumMod val="95000"/>
                      </a:schemeClr>
                    </a:solidFill>
                  </a:tcPr>
                </a:tc>
                <a:extLst>
                  <a:ext uri="{0D108BD9-81ED-4DB2-BD59-A6C34878D82A}">
                    <a16:rowId xmlns:a16="http://schemas.microsoft.com/office/drawing/2014/main" val="1890789885"/>
                  </a:ext>
                </a:extLst>
              </a:tr>
              <a:tr h="337019">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a:latin typeface="Arial" panose="020B0604020202020204" pitchFamily="34" charset="0"/>
                          <a:cs typeface="Arial" panose="020B0604020202020204" pitchFamily="34" charset="0"/>
                        </a:rPr>
                        <a:t>1.</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a:latin typeface="Arial" panose="020B0604020202020204" pitchFamily="34" charset="0"/>
                          <a:cs typeface="Arial" panose="020B0604020202020204" pitchFamily="34" charset="0"/>
                        </a:rPr>
                        <a:t>Tajuk Permohonan</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800371626"/>
                  </a:ext>
                </a:extLst>
              </a:tr>
              <a:tr h="373786">
                <a:tc>
                  <a:txBody>
                    <a:bodyPr/>
                    <a:lstStyle/>
                    <a:p>
                      <a:r>
                        <a:rPr lang="ms-MY" sz="1300" noProof="0">
                          <a:latin typeface="Arial" panose="020B0604020202020204" pitchFamily="34" charset="0"/>
                          <a:cs typeface="Arial" panose="020B0604020202020204" pitchFamily="34" charset="0"/>
                        </a:rPr>
                        <a:t>2.</a:t>
                      </a:r>
                    </a:p>
                  </a:txBody>
                  <a:tcPr/>
                </a:tc>
                <a:tc>
                  <a:txBody>
                    <a:bodyPr/>
                    <a:lstStyle/>
                    <a:p>
                      <a:r>
                        <a:rPr lang="ms-MY" sz="1300" noProof="0">
                          <a:latin typeface="Arial" panose="020B0604020202020204" pitchFamily="34" charset="0"/>
                          <a:cs typeface="Arial" panose="020B0604020202020204" pitchFamily="34" charset="0"/>
                        </a:rPr>
                        <a:t>Tujuan Pembentangan</a:t>
                      </a:r>
                    </a:p>
                  </a:txBody>
                  <a:tcPr/>
                </a:tc>
                <a:tc>
                  <a:txBody>
                    <a:bodyPr/>
                    <a:lstStyle/>
                    <a:p>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695878011"/>
                  </a:ext>
                </a:extLst>
              </a:tr>
              <a:tr h="373786">
                <a:tc>
                  <a:txBody>
                    <a:bodyPr/>
                    <a:lstStyle/>
                    <a:p>
                      <a:r>
                        <a:rPr lang="ms-MY" sz="1300" noProof="0">
                          <a:latin typeface="Arial" panose="020B0604020202020204" pitchFamily="34" charset="0"/>
                          <a:cs typeface="Arial" panose="020B0604020202020204" pitchFamily="34" charset="0"/>
                        </a:rPr>
                        <a:t>3.</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a:latin typeface="Arial" panose="020B0604020202020204" pitchFamily="34" charset="0"/>
                          <a:cs typeface="Arial" panose="020B0604020202020204" pitchFamily="34" charset="0"/>
                        </a:rPr>
                        <a:t>Profil Projek</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86373879"/>
                  </a:ext>
                </a:extLst>
              </a:tr>
              <a:tr h="293526">
                <a:tc>
                  <a:txBody>
                    <a:bodyPr/>
                    <a:lstStyle/>
                    <a:p>
                      <a:r>
                        <a:rPr lang="ms-MY" sz="1300" noProof="0">
                          <a:latin typeface="Arial" panose="020B0604020202020204" pitchFamily="34" charset="0"/>
                          <a:cs typeface="Arial" panose="020B0604020202020204" pitchFamily="34" charset="0"/>
                        </a:rPr>
                        <a:t>4.</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a:latin typeface="Arial" panose="020B0604020202020204" pitchFamily="34" charset="0"/>
                          <a:cs typeface="Arial" panose="020B0604020202020204" pitchFamily="34" charset="0"/>
                        </a:rPr>
                        <a:t>Ringkasan Projek (Keterangan projek, objektif, skop)</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083982275"/>
                  </a:ext>
                </a:extLst>
              </a:tr>
              <a:tr h="293526">
                <a:tc>
                  <a:txBody>
                    <a:bodyPr/>
                    <a:lstStyle/>
                    <a:p>
                      <a:r>
                        <a:rPr lang="ms-MY" sz="1300" noProof="0">
                          <a:latin typeface="Arial" panose="020B0604020202020204" pitchFamily="34" charset="0"/>
                          <a:cs typeface="Arial" panose="020B0604020202020204" pitchFamily="34" charset="0"/>
                        </a:rPr>
                        <a:t>5.</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latin typeface="Arial" panose="020B0604020202020204" pitchFamily="34" charset="0"/>
                          <a:cs typeface="Arial" panose="020B0604020202020204" pitchFamily="34" charset="0"/>
                        </a:rPr>
                        <a:t>Justifikasi Keperluan Projek</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28630940"/>
                  </a:ext>
                </a:extLst>
              </a:tr>
              <a:tr h="373786">
                <a:tc>
                  <a:txBody>
                    <a:bodyPr/>
                    <a:lstStyle/>
                    <a:p>
                      <a:r>
                        <a:rPr lang="ms-MY" sz="1300" noProof="0">
                          <a:latin typeface="Arial" panose="020B0604020202020204" pitchFamily="34" charset="0"/>
                          <a:cs typeface="Arial" panose="020B0604020202020204" pitchFamily="34" charset="0"/>
                        </a:rPr>
                        <a:t>6.</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latin typeface="Arial" panose="020B0604020202020204" pitchFamily="34" charset="0"/>
                          <a:cs typeface="Arial" panose="020B0604020202020204" pitchFamily="34" charset="0"/>
                        </a:rPr>
                        <a:t>Kronologi/Evolusi Projek</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801543597"/>
                  </a:ext>
                </a:extLst>
              </a:tr>
              <a:tr h="323641">
                <a:tc rowSpan="6">
                  <a:txBody>
                    <a:bodyPr/>
                    <a:lstStyle/>
                    <a:p>
                      <a:r>
                        <a:rPr lang="ms-MY" sz="1300" noProof="0" dirty="0">
                          <a:latin typeface="Arial" panose="020B0604020202020204" pitchFamily="34" charset="0"/>
                          <a:cs typeface="Arial" panose="020B0604020202020204" pitchFamily="34" charset="0"/>
                        </a:rPr>
                        <a:t>7.</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300" i="1" noProof="1">
                          <a:solidFill>
                            <a:schemeClr val="tx1"/>
                          </a:solidFill>
                          <a:latin typeface="Arial" panose="020B0604020202020204" pitchFamily="34" charset="0"/>
                          <a:cs typeface="Arial" panose="020B0604020202020204" pitchFamily="34" charset="0"/>
                        </a:rPr>
                        <a:t>Landscape Map View </a:t>
                      </a:r>
                      <a:r>
                        <a:rPr lang="en-MY" sz="1300" i="0" noProof="1">
                          <a:solidFill>
                            <a:schemeClr val="tx1"/>
                          </a:solidFill>
                          <a:latin typeface="Arial" panose="020B0604020202020204" pitchFamily="34" charset="0"/>
                          <a:cs typeface="Arial" panose="020B0604020202020204" pitchFamily="34" charset="0"/>
                        </a:rPr>
                        <a:t>(LMV) – keseluruhan</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b="0" u="none" noProof="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4057405721"/>
                  </a:ext>
                </a:extLst>
              </a:tr>
              <a:tr h="363283">
                <a:tc vMerge="1">
                  <a:txBody>
                    <a:bodyPr/>
                    <a:lstStyle/>
                    <a:p>
                      <a:endParaRPr lang="en-US" sz="1600" dirty="0"/>
                    </a:p>
                  </a:txBody>
                  <a:tcPr/>
                </a:tc>
                <a:tc>
                  <a:txBody>
                    <a:bodyPr/>
                    <a:lstStyle/>
                    <a:p>
                      <a:pPr marL="360363" marR="0" lvl="0" indent="-188913" algn="l" defTabSz="914400" rtl="0" eaLnBrk="1" fontAlgn="auto" latinLnBrk="0" hangingPunct="1">
                        <a:lnSpc>
                          <a:spcPct val="100000"/>
                        </a:lnSpc>
                        <a:spcBef>
                          <a:spcPts val="0"/>
                        </a:spcBef>
                        <a:spcAft>
                          <a:spcPts val="0"/>
                        </a:spcAft>
                        <a:buClr>
                          <a:srgbClr val="000000"/>
                        </a:buClr>
                        <a:buSzTx/>
                        <a:buFont typeface="Arial"/>
                        <a:buAutoNum type="alphaLcPeriod"/>
                        <a:tabLst/>
                        <a:defRPr/>
                      </a:pPr>
                      <a:r>
                        <a:rPr lang="en-US" sz="1300" i="1" noProof="1">
                          <a:solidFill>
                            <a:schemeClr val="tx1"/>
                          </a:solidFill>
                          <a:latin typeface="Arial" panose="020B0604020202020204" pitchFamily="34" charset="0"/>
                          <a:cs typeface="Arial" panose="020B0604020202020204" pitchFamily="34" charset="0"/>
                        </a:rPr>
                        <a:t>Teknologi View (snap shot LMV)</a:t>
                      </a:r>
                      <a:endParaRPr lang="en-MY" sz="1300" i="1" noProof="1">
                        <a:solidFill>
                          <a:schemeClr val="tx1"/>
                        </a:solidFill>
                        <a:latin typeface="Arial" panose="020B0604020202020204" pitchFamily="34" charset="0"/>
                        <a:cs typeface="Arial" panose="020B0604020202020204" pitchFamily="34" charset="0"/>
                      </a:endParaRPr>
                    </a:p>
                  </a:txBody>
                  <a:tcPr/>
                </a:tc>
                <a:tc>
                  <a:txBody>
                    <a:bodyPr/>
                    <a:lstStyle/>
                    <a:p>
                      <a:pPr marL="355600" marR="0" lvl="0" indent="-182563"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i="1"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334695641"/>
                  </a:ext>
                </a:extLst>
              </a:tr>
              <a:tr h="373786">
                <a:tc vMerge="1">
                  <a:txBody>
                    <a:bodyPr/>
                    <a:lstStyle/>
                    <a:p>
                      <a:endParaRPr lang="en-US" sz="1600" dirty="0"/>
                    </a:p>
                  </a:txBody>
                  <a:tcPr/>
                </a:tc>
                <a:tc>
                  <a:txBody>
                    <a:bodyPr/>
                    <a:lstStyle/>
                    <a:p>
                      <a:pPr marL="182563"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solidFill>
                            <a:schemeClr val="tx1"/>
                          </a:solidFill>
                          <a:latin typeface="Arial" panose="020B0604020202020204" pitchFamily="34" charset="0"/>
                          <a:cs typeface="Arial" panose="020B0604020202020204" pitchFamily="34" charset="0"/>
                        </a:rPr>
                        <a:t>b. </a:t>
                      </a:r>
                      <a:r>
                        <a:rPr lang="ms-MY" sz="1300" i="0" noProof="0" dirty="0">
                          <a:solidFill>
                            <a:schemeClr val="tx1"/>
                          </a:solidFill>
                          <a:latin typeface="Arial" panose="020B0604020202020204" pitchFamily="34" charset="0"/>
                          <a:cs typeface="Arial" panose="020B0604020202020204" pitchFamily="34" charset="0"/>
                        </a:rPr>
                        <a:t>Aliran Proses Kerja</a:t>
                      </a:r>
                    </a:p>
                  </a:txBody>
                  <a:tcPr/>
                </a:tc>
                <a:tc>
                  <a:txBody>
                    <a:bodyPr/>
                    <a:lstStyle/>
                    <a:p>
                      <a:pPr marL="182563"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i="0" noProof="0" dirty="0">
                        <a:solidFill>
                          <a:srgbClr val="FF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809848762"/>
                  </a:ext>
                </a:extLst>
              </a:tr>
              <a:tr h="392087">
                <a:tc vMerge="1">
                  <a:txBody>
                    <a:bodyPr/>
                    <a:lstStyle/>
                    <a:p>
                      <a:endParaRPr lang="en-US" sz="1600" dirty="0"/>
                    </a:p>
                  </a:txBody>
                  <a:tcPr/>
                </a:tc>
                <a:tc>
                  <a:txBody>
                    <a:bodyPr/>
                    <a:lstStyle/>
                    <a:p>
                      <a:pPr marL="182563"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300" noProof="1">
                          <a:solidFill>
                            <a:schemeClr val="tx1"/>
                          </a:solidFill>
                          <a:latin typeface="Arial" panose="020B0604020202020204" pitchFamily="34" charset="0"/>
                          <a:cs typeface="Arial" panose="020B0604020202020204" pitchFamily="34" charset="0"/>
                        </a:rPr>
                        <a:t>c. </a:t>
                      </a:r>
                      <a:r>
                        <a:rPr lang="en-US" sz="1300" i="1" kern="1200" noProof="0" dirty="0">
                          <a:solidFill>
                            <a:schemeClr val="tx1"/>
                          </a:solidFill>
                          <a:latin typeface="Arial" panose="020B0604020202020204" pitchFamily="34" charset="0"/>
                          <a:ea typeface="+mn-ea"/>
                          <a:cs typeface="Arial" panose="020B0604020202020204" pitchFamily="34" charset="0"/>
                        </a:rPr>
                        <a:t>Application Structure View </a:t>
                      </a:r>
                      <a:r>
                        <a:rPr lang="en-US" sz="1300" i="1" noProof="1">
                          <a:solidFill>
                            <a:schemeClr val="tx1"/>
                          </a:solidFill>
                          <a:latin typeface="Arial" panose="020B0604020202020204" pitchFamily="34" charset="0"/>
                          <a:cs typeface="Arial" panose="020B0604020202020204" pitchFamily="34" charset="0"/>
                        </a:rPr>
                        <a:t>(snap shot LMV)</a:t>
                      </a:r>
                      <a:endParaRPr lang="en-MY" sz="1300" i="1" kern="1200" noProof="1">
                        <a:solidFill>
                          <a:schemeClr val="tx1"/>
                        </a:solidFill>
                        <a:latin typeface="Arial" panose="020B0604020202020204" pitchFamily="34" charset="0"/>
                        <a:ea typeface="+mn-ea"/>
                        <a:cs typeface="Arial" panose="020B0604020202020204" pitchFamily="34" charset="0"/>
                      </a:endParaRPr>
                    </a:p>
                  </a:txBody>
                  <a:tcPr/>
                </a:tc>
                <a:tc>
                  <a:txBody>
                    <a:bodyPr/>
                    <a:lstStyle/>
                    <a:p>
                      <a:pPr marL="182563"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i="1"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68103666"/>
                  </a:ext>
                </a:extLst>
              </a:tr>
              <a:tr h="375259">
                <a:tc vMerge="1">
                  <a:txBody>
                    <a:bodyPr/>
                    <a:lstStyle/>
                    <a:p>
                      <a:endParaRPr lang="en-US" sz="1600" dirty="0"/>
                    </a:p>
                  </a:txBody>
                  <a:tcPr/>
                </a:tc>
                <a:tc>
                  <a:txBody>
                    <a:bodyPr/>
                    <a:lstStyle/>
                    <a:p>
                      <a:pPr marL="357188" marR="0" lvl="0" indent="-18415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solidFill>
                            <a:schemeClr val="tx1"/>
                          </a:solidFill>
                          <a:latin typeface="Arial" panose="020B0604020202020204" pitchFamily="34" charset="0"/>
                          <a:cs typeface="Arial" panose="020B0604020202020204" pitchFamily="34" charset="0"/>
                        </a:rPr>
                        <a:t>d. </a:t>
                      </a:r>
                      <a:r>
                        <a:rPr lang="en-MY" sz="1300" kern="1200" dirty="0" err="1">
                          <a:solidFill>
                            <a:schemeClr val="tx1"/>
                          </a:solidFill>
                          <a:latin typeface="Arial" panose="020B0604020202020204" pitchFamily="34" charset="0"/>
                          <a:ea typeface="+mn-ea"/>
                          <a:cs typeface="Arial" panose="020B0604020202020204" pitchFamily="34" charset="0"/>
                        </a:rPr>
                        <a:t>Fungsi</a:t>
                      </a:r>
                      <a:r>
                        <a:rPr lang="en-MY" sz="1300" kern="1200" dirty="0">
                          <a:solidFill>
                            <a:schemeClr val="tx1"/>
                          </a:solidFill>
                          <a:latin typeface="Arial" panose="020B0604020202020204" pitchFamily="34" charset="0"/>
                          <a:ea typeface="+mn-ea"/>
                          <a:cs typeface="Arial" panose="020B0604020202020204" pitchFamily="34" charset="0"/>
                        </a:rPr>
                        <a:t> </a:t>
                      </a:r>
                      <a:r>
                        <a:rPr lang="en-MY" sz="1300" kern="1200" dirty="0" err="1">
                          <a:solidFill>
                            <a:schemeClr val="tx1"/>
                          </a:solidFill>
                          <a:latin typeface="Arial" panose="020B0604020202020204" pitchFamily="34" charset="0"/>
                          <a:ea typeface="+mn-ea"/>
                          <a:cs typeface="Arial" panose="020B0604020202020204" pitchFamily="34" charset="0"/>
                        </a:rPr>
                        <a:t>Hierarki</a:t>
                      </a:r>
                      <a:r>
                        <a:rPr lang="en-MY" sz="1300" kern="1200" dirty="0">
                          <a:solidFill>
                            <a:schemeClr val="tx1"/>
                          </a:solidFill>
                          <a:latin typeface="Arial" panose="020B0604020202020204" pitchFamily="34" charset="0"/>
                          <a:ea typeface="+mn-ea"/>
                          <a:cs typeface="Arial" panose="020B0604020202020204" pitchFamily="34" charset="0"/>
                        </a:rPr>
                        <a:t> </a:t>
                      </a:r>
                      <a:r>
                        <a:rPr lang="en-US" sz="1300" i="1" kern="1200" noProof="0" dirty="0">
                          <a:solidFill>
                            <a:schemeClr val="tx1"/>
                          </a:solidFill>
                          <a:latin typeface="Arial" panose="020B0604020202020204" pitchFamily="34" charset="0"/>
                          <a:ea typeface="+mn-ea"/>
                          <a:cs typeface="Arial" panose="020B0604020202020204" pitchFamily="34" charset="0"/>
                        </a:rPr>
                        <a:t>Business</a:t>
                      </a:r>
                      <a:endParaRPr lang="ms-MY" sz="1300" i="1"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marL="447675" marR="0" lvl="0" indent="-274638"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27541056"/>
                  </a:ext>
                </a:extLst>
              </a:tr>
              <a:tr h="494359">
                <a:tc vMerge="1">
                  <a:txBody>
                    <a:bodyPr/>
                    <a:lstStyle/>
                    <a:p>
                      <a:endParaRPr lang="ms-MY" sz="1300" noProof="0" dirty="0">
                        <a:latin typeface="Arial" panose="020B0604020202020204" pitchFamily="34" charset="0"/>
                        <a:cs typeface="Arial" panose="020B0604020202020204" pitchFamily="34" charset="0"/>
                      </a:endParaRPr>
                    </a:p>
                  </a:txBody>
                  <a:tcPr>
                    <a:solidFill>
                      <a:schemeClr val="bg1"/>
                    </a:solidFill>
                  </a:tcPr>
                </a:tc>
                <a:tc>
                  <a:txBody>
                    <a:bodyPr/>
                    <a:lstStyle/>
                    <a:p>
                      <a:pPr marL="357188" marR="0" lvl="0" indent="-18415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solidFill>
                            <a:schemeClr val="tx1"/>
                          </a:solidFill>
                          <a:latin typeface="Arial" panose="020B0604020202020204" pitchFamily="34" charset="0"/>
                          <a:cs typeface="Arial" panose="020B0604020202020204" pitchFamily="34" charset="0"/>
                        </a:rPr>
                        <a:t>e. Senarai Modul Aplikasi dan Keterangan Ringkas Fungsi Setiap Modul</a:t>
                      </a:r>
                    </a:p>
                  </a:txBody>
                  <a:tcPr/>
                </a:tc>
                <a:tc>
                  <a:txBody>
                    <a:bodyPr/>
                    <a:lstStyle/>
                    <a:p>
                      <a:pPr marL="447675" marR="0" lvl="0" indent="-274638"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981527510"/>
                  </a:ext>
                </a:extLst>
              </a:tr>
              <a:tr h="381873">
                <a:tc rowSpan="3">
                  <a:txBody>
                    <a:bodyPr/>
                    <a:lstStyle/>
                    <a:p>
                      <a:r>
                        <a:rPr lang="ms-MY" sz="1300" noProof="0">
                          <a:latin typeface="Arial" panose="020B0604020202020204" pitchFamily="34" charset="0"/>
                          <a:cs typeface="Arial" panose="020B0604020202020204" pitchFamily="34" charset="0"/>
                        </a:rPr>
                        <a:t>8.</a:t>
                      </a:r>
                    </a:p>
                  </a:txBody>
                  <a:tcPr>
                    <a:solidFill>
                      <a:schemeClr val="bg1"/>
                    </a:solidFill>
                  </a:tcPr>
                </a:tc>
                <a:tc>
                  <a:txBody>
                    <a:bodyPr/>
                    <a:lstStyle/>
                    <a:p>
                      <a:pPr marL="182563" marR="0" lvl="0" indent="-182563"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b="0" u="none" kern="1200" noProof="0">
                          <a:solidFill>
                            <a:schemeClr val="tx1"/>
                          </a:solidFill>
                          <a:latin typeface="Arial" panose="020B0604020202020204" pitchFamily="34" charset="0"/>
                          <a:ea typeface="+mn-ea"/>
                          <a:cs typeface="Arial" panose="020B0604020202020204" pitchFamily="34" charset="0"/>
                        </a:rPr>
                        <a:t>Maklumat/ Fakta/ Statistik Sokongan</a:t>
                      </a:r>
                    </a:p>
                  </a:txBody>
                  <a:tcPr/>
                </a:tc>
                <a:tc>
                  <a:txBody>
                    <a:bodyPr/>
                    <a:lstStyle/>
                    <a:p>
                      <a:pPr marL="182563" marR="0" lvl="0" indent="-182563"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b="0" u="none" kern="1200" noProof="0">
                        <a:solidFill>
                          <a:schemeClr val="tx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507556730"/>
                  </a:ext>
                </a:extLst>
              </a:tr>
              <a:tr h="293526">
                <a:tc vMerge="1">
                  <a:txBody>
                    <a:bodyPr/>
                    <a:lstStyle/>
                    <a:p>
                      <a:endParaRPr lang="en-US" sz="1600" dirty="0">
                        <a:latin typeface="Arial" panose="020B0604020202020204" pitchFamily="34" charset="0"/>
                        <a:cs typeface="Arial" panose="020B0604020202020204" pitchFamily="34" charset="0"/>
                      </a:endParaRPr>
                    </a:p>
                  </a:txBody>
                  <a:tcPr>
                    <a:solidFill>
                      <a:schemeClr val="bg1"/>
                    </a:solidFill>
                  </a:tcPr>
                </a:tc>
                <a:tc>
                  <a:txBody>
                    <a:bodyPr/>
                    <a:lstStyle/>
                    <a:p>
                      <a:pPr marL="355600" marR="0" lvl="0" indent="-182563"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solidFill>
                            <a:schemeClr val="tx1"/>
                          </a:solidFill>
                          <a:latin typeface="Arial" panose="020B0604020202020204" pitchFamily="34" charset="0"/>
                          <a:cs typeface="Arial" panose="020B0604020202020204" pitchFamily="34" charset="0"/>
                        </a:rPr>
                        <a:t>a. Norma Agihan dan Ringkasan Agihan (Sewaan/Perolehan Perkakasan ICT)</a:t>
                      </a:r>
                    </a:p>
                  </a:txBody>
                  <a:tcPr/>
                </a:tc>
                <a:tc>
                  <a:txBody>
                    <a:bodyPr/>
                    <a:lstStyle/>
                    <a:p>
                      <a:pPr marL="355600" marR="0" lvl="0" indent="-182563"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476576319"/>
                  </a:ext>
                </a:extLst>
              </a:tr>
              <a:tr h="494359">
                <a:tc vMerge="1">
                  <a:txBody>
                    <a:bodyPr/>
                    <a:lstStyle/>
                    <a:p>
                      <a:endParaRPr lang="en-US" sz="1600" dirty="0">
                        <a:latin typeface="Arial" panose="020B0604020202020204" pitchFamily="34" charset="0"/>
                        <a:cs typeface="Arial" panose="020B0604020202020204" pitchFamily="34" charset="0"/>
                      </a:endParaRPr>
                    </a:p>
                  </a:txBody>
                  <a:tcPr>
                    <a:solidFill>
                      <a:schemeClr val="bg1"/>
                    </a:solidFill>
                  </a:tcPr>
                </a:tc>
                <a:tc>
                  <a:txBody>
                    <a:bodyPr/>
                    <a:lstStyle/>
                    <a:p>
                      <a:pPr marL="355600" marR="0" lvl="0" indent="-182563"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b="0" noProof="0" dirty="0">
                          <a:solidFill>
                            <a:schemeClr val="tx1"/>
                          </a:solidFill>
                          <a:latin typeface="Arial" pitchFamily="34" charset="0"/>
                          <a:ea typeface="ＭＳ Ｐゴシック" pitchFamily="34" charset="-128"/>
                          <a:cs typeface="Arial" pitchFamily="34" charset="0"/>
                        </a:rPr>
                        <a:t>b. Maklumat Perbandingan Antara Projek Sedia Ada dan Projek Baharu</a:t>
                      </a:r>
                      <a:endParaRPr lang="ms-MY" sz="1300" b="0" noProof="0" dirty="0">
                        <a:solidFill>
                          <a:schemeClr val="tx1"/>
                        </a:solidFill>
                        <a:latin typeface="Arial" panose="020B0604020202020204" pitchFamily="34" charset="0"/>
                        <a:cs typeface="Arial" panose="020B0604020202020204" pitchFamily="34" charset="0"/>
                      </a:endParaRPr>
                    </a:p>
                  </a:txBody>
                  <a:tcPr/>
                </a:tc>
                <a:tc>
                  <a:txBody>
                    <a:bodyPr/>
                    <a:lstStyle/>
                    <a:p>
                      <a:pPr marL="355600" marR="0" lvl="0" indent="-182563"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b="0"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39197735"/>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459603270"/>
              </p:ext>
            </p:extLst>
          </p:nvPr>
        </p:nvGraphicFramePr>
        <p:xfrm>
          <a:off x="6221669" y="350393"/>
          <a:ext cx="5846284" cy="6414268"/>
        </p:xfrm>
        <a:graphic>
          <a:graphicData uri="http://schemas.openxmlformats.org/drawingml/2006/table">
            <a:tbl>
              <a:tblPr firstRow="1" bandRow="1">
                <a:tableStyleId>{5940675A-B579-460E-94D1-54222C63F5DA}</a:tableStyleId>
              </a:tblPr>
              <a:tblGrid>
                <a:gridCol w="537830">
                  <a:extLst>
                    <a:ext uri="{9D8B030D-6E8A-4147-A177-3AD203B41FA5}">
                      <a16:colId xmlns:a16="http://schemas.microsoft.com/office/drawing/2014/main" val="2869875357"/>
                    </a:ext>
                  </a:extLst>
                </a:gridCol>
                <a:gridCol w="4096343">
                  <a:extLst>
                    <a:ext uri="{9D8B030D-6E8A-4147-A177-3AD203B41FA5}">
                      <a16:colId xmlns:a16="http://schemas.microsoft.com/office/drawing/2014/main" val="1793385040"/>
                    </a:ext>
                  </a:extLst>
                </a:gridCol>
                <a:gridCol w="1212111">
                  <a:extLst>
                    <a:ext uri="{9D8B030D-6E8A-4147-A177-3AD203B41FA5}">
                      <a16:colId xmlns:a16="http://schemas.microsoft.com/office/drawing/2014/main" val="884832834"/>
                    </a:ext>
                  </a:extLst>
                </a:gridCol>
              </a:tblGrid>
              <a:tr h="364993">
                <a:tc gridSpan="2">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400" b="1" dirty="0">
                          <a:latin typeface="Arial" panose="020B0604020202020204" pitchFamily="34" charset="0"/>
                          <a:cs typeface="Arial" panose="020B0604020202020204" pitchFamily="34" charset="0"/>
                        </a:rPr>
                        <a:t>KANDUNGAN PERMOHONAN</a:t>
                      </a:r>
                    </a:p>
                  </a:txBody>
                  <a:tcPr>
                    <a:solidFill>
                      <a:schemeClr val="bg1">
                        <a:lumMod val="95000"/>
                      </a:schemeClr>
                    </a:solidFill>
                  </a:tcPr>
                </a:tc>
                <a:tc hMerge="1">
                  <a:txBody>
                    <a:bodyPr/>
                    <a:lstStyle/>
                    <a:p>
                      <a:pPr algn="ctr"/>
                      <a:endParaRPr lang="en-US" sz="1600"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400" b="1" dirty="0">
                          <a:latin typeface="Arial" panose="020B0604020202020204" pitchFamily="34" charset="0"/>
                          <a:cs typeface="Arial" panose="020B0604020202020204" pitchFamily="34" charset="0"/>
                        </a:rPr>
                        <a:t>TANDAKAN  </a:t>
                      </a:r>
                      <a:r>
                        <a:rPr lang="en-US" sz="1600" b="1" dirty="0">
                          <a:latin typeface="Arial" panose="020B0604020202020204" pitchFamily="34" charset="0"/>
                          <a:cs typeface="Arial" panose="020B0604020202020204" pitchFamily="34" charset="0"/>
                        </a:rPr>
                        <a:t>√</a:t>
                      </a:r>
                      <a:r>
                        <a:rPr lang="en-US" sz="1400" b="1" dirty="0">
                          <a:latin typeface="Arial" panose="020B0604020202020204" pitchFamily="34" charset="0"/>
                          <a:cs typeface="Arial" panose="020B0604020202020204" pitchFamily="34" charset="0"/>
                        </a:rPr>
                        <a:t> </a:t>
                      </a:r>
                    </a:p>
                  </a:txBody>
                  <a:tcPr>
                    <a:solidFill>
                      <a:schemeClr val="bg1">
                        <a:lumMod val="95000"/>
                      </a:schemeClr>
                    </a:solidFill>
                  </a:tcPr>
                </a:tc>
                <a:extLst>
                  <a:ext uri="{0D108BD9-81ED-4DB2-BD59-A6C34878D82A}">
                    <a16:rowId xmlns:a16="http://schemas.microsoft.com/office/drawing/2014/main" val="3712651707"/>
                  </a:ext>
                </a:extLst>
              </a:tr>
              <a:tr h="347779">
                <a:tc>
                  <a:txBody>
                    <a:bodyPr/>
                    <a:lstStyle/>
                    <a:p>
                      <a:r>
                        <a:rPr lang="ms-MY" sz="1300" noProof="0">
                          <a:latin typeface="Arial" panose="020B0604020202020204" pitchFamily="34" charset="0"/>
                          <a:cs typeface="Arial" panose="020B0604020202020204" pitchFamily="34" charset="0"/>
                        </a:rPr>
                        <a:t>9.</a:t>
                      </a:r>
                    </a:p>
                  </a:txBody>
                  <a:tcPr/>
                </a:tc>
                <a:tc>
                  <a:txBody>
                    <a:bodyPr/>
                    <a:lstStyle/>
                    <a:p>
                      <a:pPr marL="0" indent="0" algn="l">
                        <a:buFont typeface="+mj-lt"/>
                        <a:buNone/>
                      </a:pPr>
                      <a:r>
                        <a:rPr lang="ms-MY" sz="1300" noProof="0" dirty="0">
                          <a:latin typeface="Arial" panose="020B0604020202020204" pitchFamily="34" charset="0"/>
                          <a:cs typeface="Arial" panose="020B0604020202020204" pitchFamily="34" charset="0"/>
                        </a:rPr>
                        <a:t>Ciri-Ciri Keselamatan ICT</a:t>
                      </a:r>
                    </a:p>
                  </a:txBody>
                  <a:tcPr/>
                </a:tc>
                <a:tc>
                  <a:txBody>
                    <a:bodyPr/>
                    <a:lstStyle/>
                    <a:p>
                      <a:pPr marL="0" indent="0" algn="l">
                        <a:buFont typeface="+mj-lt"/>
                        <a:buNone/>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890789885"/>
                  </a:ext>
                </a:extLst>
              </a:tr>
              <a:tr h="382483">
                <a:tc>
                  <a:txBody>
                    <a:bodyPr/>
                    <a:lstStyle/>
                    <a:p>
                      <a:r>
                        <a:rPr lang="ms-MY" sz="1300" noProof="0">
                          <a:latin typeface="Arial" panose="020B0604020202020204" pitchFamily="34" charset="0"/>
                          <a:cs typeface="Arial" panose="020B0604020202020204" pitchFamily="34" charset="0"/>
                        </a:rPr>
                        <a:t>10.</a:t>
                      </a:r>
                    </a:p>
                  </a:txBody>
                  <a:tcPr/>
                </a:tc>
                <a:tc>
                  <a:txBody>
                    <a:bodyPr/>
                    <a:lstStyle/>
                    <a:p>
                      <a:pPr marL="0" indent="0" algn="l">
                        <a:buFont typeface="+mj-lt"/>
                        <a:buNone/>
                      </a:pPr>
                      <a:r>
                        <a:rPr lang="ms-MY" sz="1300" noProof="0" dirty="0">
                          <a:latin typeface="Arial" panose="020B0604020202020204" pitchFamily="34" charset="0"/>
                          <a:cs typeface="Arial" panose="020B0604020202020204" pitchFamily="34" charset="0"/>
                        </a:rPr>
                        <a:t>Tadbir Urus Projek</a:t>
                      </a:r>
                    </a:p>
                  </a:txBody>
                  <a:tcPr/>
                </a:tc>
                <a:tc>
                  <a:txBody>
                    <a:bodyPr/>
                    <a:lstStyle/>
                    <a:p>
                      <a:pPr marL="0" indent="0" algn="l">
                        <a:buFont typeface="+mj-lt"/>
                        <a:buNone/>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86373879"/>
                  </a:ext>
                </a:extLst>
              </a:tr>
              <a:tr h="382483">
                <a:tc>
                  <a:txBody>
                    <a:bodyPr/>
                    <a:lstStyle/>
                    <a:p>
                      <a:r>
                        <a:rPr lang="ms-MY" sz="1300" noProof="0">
                          <a:latin typeface="Arial" panose="020B0604020202020204" pitchFamily="34" charset="0"/>
                          <a:cs typeface="Arial" panose="020B0604020202020204" pitchFamily="34" charset="0"/>
                        </a:rPr>
                        <a:t>11.</a:t>
                      </a:r>
                    </a:p>
                  </a:txBody>
                  <a:tcPr/>
                </a:tc>
                <a:tc>
                  <a:txBody>
                    <a:bodyPr/>
                    <a:lstStyle/>
                    <a:p>
                      <a:pPr marL="0" indent="0" algn="l">
                        <a:buFont typeface="+mj-lt"/>
                        <a:buNone/>
                      </a:pPr>
                      <a:r>
                        <a:rPr lang="ms-MY" sz="1300" noProof="0">
                          <a:latin typeface="Arial" panose="020B0604020202020204" pitchFamily="34" charset="0"/>
                          <a:cs typeface="Arial" panose="020B0604020202020204" pitchFamily="34" charset="0"/>
                        </a:rPr>
                        <a:t>Jadual Pelaksanaan</a:t>
                      </a:r>
                    </a:p>
                  </a:txBody>
                  <a:tcPr/>
                </a:tc>
                <a:tc>
                  <a:txBody>
                    <a:bodyPr/>
                    <a:lstStyle/>
                    <a:p>
                      <a:pPr marL="0" indent="0" algn="l">
                        <a:buFont typeface="+mj-lt"/>
                        <a:buNone/>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083982275"/>
                  </a:ext>
                </a:extLst>
              </a:tr>
              <a:tr h="382483">
                <a:tc rowSpan="10">
                  <a:txBody>
                    <a:bodyPr/>
                    <a:lstStyle/>
                    <a:p>
                      <a:r>
                        <a:rPr lang="ms-MY" sz="1300" noProof="0" dirty="0">
                          <a:latin typeface="Arial" panose="020B0604020202020204" pitchFamily="34" charset="0"/>
                          <a:cs typeface="Arial" panose="020B0604020202020204" pitchFamily="34" charset="0"/>
                        </a:rPr>
                        <a:t>12.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u="none" noProof="0" dirty="0">
                          <a:latin typeface="Arial" panose="020B0604020202020204" pitchFamily="34" charset="0"/>
                          <a:cs typeface="Arial" panose="020B0604020202020204" pitchFamily="34" charset="0"/>
                        </a:rPr>
                        <a:t>Maklumat Kos Projek </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u="sng" noProof="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2028630940"/>
                  </a:ext>
                </a:extLst>
              </a:tr>
              <a:tr h="382483">
                <a:tc vMerge="1">
                  <a:txBody>
                    <a:bodyPr/>
                    <a:lstStyle/>
                    <a:p>
                      <a:pPr lvl="1"/>
                      <a:endParaRPr lang="en-US" sz="1600" dirty="0"/>
                    </a:p>
                  </a:txBody>
                  <a:tcPr/>
                </a:tc>
                <a:tc>
                  <a:txBody>
                    <a:bodyPr/>
                    <a:lstStyle/>
                    <a:p>
                      <a:pPr algn="l"/>
                      <a:r>
                        <a:rPr lang="ms-MY" sz="1300" noProof="0" dirty="0">
                          <a:latin typeface="Arial" panose="020B0604020202020204" pitchFamily="34" charset="0"/>
                          <a:cs typeface="Arial" panose="020B0604020202020204" pitchFamily="34" charset="0"/>
                        </a:rPr>
                        <a:t>a. Ringkasan </a:t>
                      </a:r>
                      <a:r>
                        <a:rPr lang="ms-MY" sz="1300" noProof="0" dirty="0">
                          <a:solidFill>
                            <a:schemeClr val="tx1"/>
                          </a:solidFill>
                          <a:latin typeface="Arial" panose="020B0604020202020204" pitchFamily="34" charset="0"/>
                          <a:cs typeface="Arial" panose="020B0604020202020204" pitchFamily="34" charset="0"/>
                        </a:rPr>
                        <a:t>Kos Keseluruhan</a:t>
                      </a:r>
                    </a:p>
                  </a:txBody>
                  <a:tcPr/>
                </a:tc>
                <a:tc>
                  <a:txBody>
                    <a:bodyPr/>
                    <a:lstStyle/>
                    <a:p>
                      <a:pPr algn="l"/>
                      <a:endParaRPr lang="ms-MY" sz="1300" noProof="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801543597"/>
                  </a:ext>
                </a:extLst>
              </a:tr>
              <a:tr h="366063">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latin typeface="Arial" panose="020B0604020202020204" pitchFamily="34" charset="0"/>
                          <a:cs typeface="Arial" panose="020B0604020202020204" pitchFamily="34" charset="0"/>
                        </a:rPr>
                        <a:t>b. Perincian Kos: (A) Perkakasan ICT</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057405721"/>
                  </a:ext>
                </a:extLst>
              </a:tr>
              <a:tr h="721617">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latin typeface="Arial" panose="020B0604020202020204" pitchFamily="34" charset="0"/>
                          <a:cs typeface="Arial" panose="020B0604020202020204" pitchFamily="34" charset="0"/>
                        </a:rPr>
                        <a:t>c. Perincian Kos: (B) Pembangunan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latin typeface="Arial" panose="020B0604020202020204" pitchFamily="34" charset="0"/>
                          <a:cs typeface="Arial" panose="020B0604020202020204" pitchFamily="34" charset="0"/>
                        </a:rPr>
                        <a:t>    Sistem Aplikasi</a:t>
                      </a:r>
                    </a:p>
                    <a:p>
                      <a:pPr marL="0" marR="0" lvl="0" indent="269875"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latin typeface="Arial" panose="020B0604020202020204" pitchFamily="34" charset="0"/>
                          <a:ea typeface="ＭＳ Ｐゴシック" panose="020B0600070205080204" pitchFamily="34" charset="-128"/>
                          <a:cs typeface="Arial" panose="020B0604020202020204" pitchFamily="34" charset="0"/>
                        </a:rPr>
                        <a:t>i.  Pengiraan Berdasarkan </a:t>
                      </a:r>
                      <a:r>
                        <a:rPr lang="ms-MY" sz="1300" i="1" noProof="0" dirty="0">
                          <a:latin typeface="Arial" panose="020B0604020202020204" pitchFamily="34" charset="0"/>
                          <a:ea typeface="ＭＳ Ｐゴシック" panose="020B0600070205080204" pitchFamily="34" charset="-128"/>
                          <a:cs typeface="Arial" panose="020B0604020202020204" pitchFamily="34" charset="0"/>
                        </a:rPr>
                        <a:t>Man-Day</a:t>
                      </a:r>
                    </a:p>
                  </a:txBody>
                  <a:tcPr/>
                </a:tc>
                <a:tc>
                  <a:txBody>
                    <a:bodyPr/>
                    <a:lstStyle/>
                    <a:p>
                      <a:pPr marL="0" marR="0" lvl="0" indent="269875"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i="1" noProof="0">
                        <a:latin typeface="Arial" panose="020B0604020202020204" pitchFamily="34" charset="0"/>
                        <a:ea typeface="ＭＳ Ｐゴシック" panose="020B0600070205080204" pitchFamily="34" charset="-128"/>
                        <a:cs typeface="Arial" panose="020B0604020202020204" pitchFamily="34" charset="0"/>
                      </a:endParaRPr>
                    </a:p>
                  </a:txBody>
                  <a:tcPr/>
                </a:tc>
                <a:extLst>
                  <a:ext uri="{0D108BD9-81ED-4DB2-BD59-A6C34878D82A}">
                    <a16:rowId xmlns:a16="http://schemas.microsoft.com/office/drawing/2014/main" val="2334695641"/>
                  </a:ext>
                </a:extLst>
              </a:tr>
              <a:tr h="342026">
                <a:tc vMerge="1">
                  <a:txBody>
                    <a:bodyPr/>
                    <a:lstStyle/>
                    <a:p>
                      <a:pPr lvl="1"/>
                      <a:endParaRPr lang="en-US" sz="1600" dirty="0"/>
                    </a:p>
                  </a:txBody>
                  <a:tcPr/>
                </a:tc>
                <a:tc>
                  <a:txBody>
                    <a:bodyPr/>
                    <a:lstStyle/>
                    <a:p>
                      <a:pPr marL="0" marR="0" lvl="0" indent="269875"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latin typeface="Arial" panose="020B0604020202020204" pitchFamily="34" charset="0"/>
                          <a:ea typeface="ＭＳ Ｐゴシック" panose="020B0600070205080204" pitchFamily="34" charset="-128"/>
                          <a:cs typeface="Arial" panose="020B0604020202020204" pitchFamily="34" charset="0"/>
                        </a:rPr>
                        <a:t>ii. Pengiraan Berdasarkan Pengiraan FPA</a:t>
                      </a:r>
                    </a:p>
                  </a:txBody>
                  <a:tcPr/>
                </a:tc>
                <a:tc>
                  <a:txBody>
                    <a:bodyPr/>
                    <a:lstStyle/>
                    <a:p>
                      <a:pPr marL="0" marR="0" lvl="0" indent="269875"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ea typeface="ＭＳ Ｐゴシック" panose="020B0600070205080204" pitchFamily="34" charset="-128"/>
                        <a:cs typeface="Arial" panose="020B0604020202020204" pitchFamily="34" charset="0"/>
                      </a:endParaRPr>
                    </a:p>
                  </a:txBody>
                  <a:tcPr/>
                </a:tc>
                <a:extLst>
                  <a:ext uri="{0D108BD9-81ED-4DB2-BD59-A6C34878D82A}">
                    <a16:rowId xmlns:a16="http://schemas.microsoft.com/office/drawing/2014/main" val="981193951"/>
                  </a:ext>
                </a:extLst>
              </a:tr>
              <a:tr h="382483">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a:latin typeface="Arial" panose="020B0604020202020204" pitchFamily="34" charset="0"/>
                          <a:cs typeface="Arial" panose="020B0604020202020204" pitchFamily="34" charset="0"/>
                        </a:rPr>
                        <a:t>d. Perincian Kos : (C) Perisian</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809848762"/>
                  </a:ext>
                </a:extLst>
              </a:tr>
              <a:tr h="590543">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latin typeface="Arial" panose="020B0604020202020204" pitchFamily="34" charset="0"/>
                          <a:cs typeface="Arial" panose="020B0604020202020204" pitchFamily="34" charset="0"/>
                        </a:rPr>
                        <a:t>e. Perincian Kos : (D) Rangkaian </a:t>
                      </a:r>
                      <a:r>
                        <a:rPr lang="ms-MY" sz="1300" noProof="0" dirty="0">
                          <a:solidFill>
                            <a:schemeClr val="tx1"/>
                          </a:solidFill>
                          <a:latin typeface="Arial" panose="020B0604020202020204" pitchFamily="34" charset="0"/>
                          <a:cs typeface="Arial" panose="020B0604020202020204" pitchFamily="34" charset="0"/>
                        </a:rPr>
                        <a:t>dan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solidFill>
                            <a:schemeClr val="tx1"/>
                          </a:solidFill>
                          <a:latin typeface="Arial" panose="020B0604020202020204" pitchFamily="34" charset="0"/>
                          <a:cs typeface="Arial" panose="020B0604020202020204" pitchFamily="34" charset="0"/>
                        </a:rPr>
                        <a:t>                            Peralatan Rangkaian</a:t>
                      </a:r>
                      <a:endParaRPr lang="ms-MY" sz="1300" noProof="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849211892"/>
                  </a:ext>
                </a:extLst>
              </a:tr>
              <a:tr h="347779">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a:latin typeface="Arial" panose="020B0604020202020204" pitchFamily="34" charset="0"/>
                          <a:cs typeface="Arial" panose="020B0604020202020204" pitchFamily="34" charset="0"/>
                        </a:rPr>
                        <a:t>f.  Perincian Kos : (E) Perkhidmatan ICT</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68103666"/>
                  </a:ext>
                </a:extLst>
              </a:tr>
              <a:tr h="382483">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a:latin typeface="Arial" panose="020B0604020202020204" pitchFamily="34" charset="0"/>
                          <a:cs typeface="Arial" panose="020B0604020202020204" pitchFamily="34" charset="0"/>
                        </a:rPr>
                        <a:t>g. Perincian Kos : (F) Lain-Lain</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27541056"/>
                  </a:ext>
                </a:extLst>
              </a:tr>
              <a:tr h="382483">
                <a:tc vMerge="1">
                  <a:txBody>
                    <a:bodyPr/>
                    <a:lstStyle/>
                    <a:p>
                      <a:endParaRPr lang="ms-MY" sz="1300" noProof="0" dirty="0">
                        <a:latin typeface="Arial" panose="020B0604020202020204" pitchFamily="34" charset="0"/>
                        <a:cs typeface="Arial" panose="020B0604020202020204" pitchFamily="34" charset="0"/>
                      </a:endParaRP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dirty="0">
                          <a:latin typeface="Arial" panose="020B0604020202020204" pitchFamily="34" charset="0"/>
                          <a:cs typeface="Arial" panose="020B0604020202020204" pitchFamily="34" charset="0"/>
                        </a:rPr>
                        <a:t>h. </a:t>
                      </a:r>
                      <a:r>
                        <a:rPr lang="ms-MY" sz="1200" noProof="0" dirty="0">
                          <a:latin typeface="Arial" panose="020B0604020202020204" pitchFamily="34" charset="0"/>
                          <a:cs typeface="Arial" panose="020B0604020202020204" pitchFamily="34" charset="0"/>
                        </a:rPr>
                        <a:t>Perincian Kos : (G) </a:t>
                      </a:r>
                      <a:r>
                        <a:rPr lang="ms-MY" altLang="ko-KR" sz="1200" kern="1200" noProof="0" dirty="0">
                          <a:solidFill>
                            <a:schemeClr val="tx1"/>
                          </a:solidFill>
                          <a:latin typeface="Arial" panose="020B0604020202020204" pitchFamily="34" charset="0"/>
                          <a:ea typeface="+mn-ea"/>
                          <a:cs typeface="Arial" panose="020B0604020202020204" pitchFamily="34" charset="0"/>
                        </a:rPr>
                        <a:t>Perkhidmatan Pengkomputeran Awan </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34195627"/>
                  </a:ext>
                </a:extLst>
              </a:tr>
              <a:tr h="382483">
                <a:tc>
                  <a:txBody>
                    <a:bodyPr/>
                    <a:lstStyle/>
                    <a:p>
                      <a:r>
                        <a:rPr lang="ms-MY" sz="1300" noProof="0">
                          <a:latin typeface="Arial" panose="020B0604020202020204" pitchFamily="34" charset="0"/>
                          <a:cs typeface="Arial" panose="020B0604020202020204" pitchFamily="34" charset="0"/>
                        </a:rPr>
                        <a:t>13.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300" noProof="0">
                          <a:latin typeface="Arial" panose="020B0604020202020204" pitchFamily="34" charset="0"/>
                          <a:cs typeface="Arial" panose="020B0604020202020204" pitchFamily="34" charset="0"/>
                        </a:rPr>
                        <a:t>Syor</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3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21911400"/>
                  </a:ext>
                </a:extLst>
              </a:tr>
            </a:tbl>
          </a:graphicData>
        </a:graphic>
      </p:graphicFrame>
      <p:sp>
        <p:nvSpPr>
          <p:cNvPr id="7" name="Title 1">
            <a:extLst>
              <a:ext uri="{FF2B5EF4-FFF2-40B4-BE49-F238E27FC236}">
                <a16:creationId xmlns:a16="http://schemas.microsoft.com/office/drawing/2014/main" id="{0EF62248-10CB-45A3-875B-7CE1C2EA1583}"/>
              </a:ext>
            </a:extLst>
          </p:cNvPr>
          <p:cNvSpPr txBox="1">
            <a:spLocks/>
          </p:cNvSpPr>
          <p:nvPr/>
        </p:nvSpPr>
        <p:spPr>
          <a:xfrm>
            <a:off x="34977" y="0"/>
            <a:ext cx="12192000" cy="107080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SENARAI SEMAK PERMOHONAN KELULUSAN TEKNIKAL PROJEK ICT </a:t>
            </a:r>
            <a:r>
              <a:rPr kumimoji="0" lang="en-US" sz="16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(DIISI OLEH AGENSI)</a:t>
            </a:r>
            <a:endParaRPr kumimoji="0" lang="en-US" sz="800" b="0"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endParaRPr>
          </a:p>
        </p:txBody>
      </p:sp>
      <p:sp>
        <p:nvSpPr>
          <p:cNvPr id="6" name="Slide Number Placeholder 2">
            <a:extLst>
              <a:ext uri="{FF2B5EF4-FFF2-40B4-BE49-F238E27FC236}">
                <a16:creationId xmlns:a16="http://schemas.microsoft.com/office/drawing/2014/main" id="{A5B46C18-7B26-4872-826A-5A833342956A}"/>
              </a:ext>
            </a:extLst>
          </p:cNvPr>
          <p:cNvSpPr txBox="1">
            <a:spLocks/>
          </p:cNvSpPr>
          <p:nvPr/>
        </p:nvSpPr>
        <p:spPr>
          <a:xfrm>
            <a:off x="9324753" y="6442886"/>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12</a:t>
            </a:fld>
            <a:endParaRPr lang="ms-MY">
              <a:solidFill>
                <a:prstClr val="black">
                  <a:tint val="75000"/>
                </a:prstClr>
              </a:solidFill>
              <a:latin typeface="Calibri" panose="020F0502020204030204"/>
              <a:ea typeface="Calibri"/>
              <a:cs typeface="Calibri"/>
              <a:sym typeface="Calibri"/>
            </a:endParaRPr>
          </a:p>
        </p:txBody>
      </p:sp>
    </p:spTree>
    <p:extLst>
      <p:ext uri="{BB962C8B-B14F-4D97-AF65-F5344CB8AC3E}">
        <p14:creationId xmlns:p14="http://schemas.microsoft.com/office/powerpoint/2010/main" val="429595313"/>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869941182"/>
              </p:ext>
            </p:extLst>
          </p:nvPr>
        </p:nvGraphicFramePr>
        <p:xfrm>
          <a:off x="342900" y="885599"/>
          <a:ext cx="11506201" cy="2366032"/>
        </p:xfrm>
        <a:graphic>
          <a:graphicData uri="http://schemas.openxmlformats.org/drawingml/2006/table">
            <a:tbl>
              <a:tblPr firstRow="1" firstCol="1" bandRow="1">
                <a:tableStyleId>{5940675A-B579-460E-94D1-54222C63F5DA}</a:tableStyleId>
              </a:tblPr>
              <a:tblGrid>
                <a:gridCol w="753416">
                  <a:extLst>
                    <a:ext uri="{9D8B030D-6E8A-4147-A177-3AD203B41FA5}">
                      <a16:colId xmlns:a16="http://schemas.microsoft.com/office/drawing/2014/main" val="20000"/>
                    </a:ext>
                  </a:extLst>
                </a:gridCol>
                <a:gridCol w="3932885">
                  <a:extLst>
                    <a:ext uri="{9D8B030D-6E8A-4147-A177-3AD203B41FA5}">
                      <a16:colId xmlns:a16="http://schemas.microsoft.com/office/drawing/2014/main" val="20001"/>
                    </a:ext>
                  </a:extLst>
                </a:gridCol>
                <a:gridCol w="1244600">
                  <a:extLst>
                    <a:ext uri="{9D8B030D-6E8A-4147-A177-3AD203B41FA5}">
                      <a16:colId xmlns:a16="http://schemas.microsoft.com/office/drawing/2014/main" val="2794141957"/>
                    </a:ext>
                  </a:extLst>
                </a:gridCol>
                <a:gridCol w="1752599">
                  <a:extLst>
                    <a:ext uri="{9D8B030D-6E8A-4147-A177-3AD203B41FA5}">
                      <a16:colId xmlns:a16="http://schemas.microsoft.com/office/drawing/2014/main" val="1558402862"/>
                    </a:ext>
                  </a:extLst>
                </a:gridCol>
                <a:gridCol w="1282700">
                  <a:extLst>
                    <a:ext uri="{9D8B030D-6E8A-4147-A177-3AD203B41FA5}">
                      <a16:colId xmlns:a16="http://schemas.microsoft.com/office/drawing/2014/main" val="790694830"/>
                    </a:ext>
                  </a:extLst>
                </a:gridCol>
                <a:gridCol w="2540001">
                  <a:extLst>
                    <a:ext uri="{9D8B030D-6E8A-4147-A177-3AD203B41FA5}">
                      <a16:colId xmlns:a16="http://schemas.microsoft.com/office/drawing/2014/main" val="3038932013"/>
                    </a:ext>
                  </a:extLst>
                </a:gridCol>
              </a:tblGrid>
              <a:tr h="741041">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0"/>
                  </a:ext>
                </a:extLst>
              </a:tr>
              <a:tr h="286129">
                <a:tc gridSpan="5">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en-MY" sz="1600" b="1" kern="1200" dirty="0">
                          <a:effectLst/>
                          <a:latin typeface="Arial" panose="020B0604020202020204" pitchFamily="34" charset="0"/>
                          <a:cs typeface="Arial" panose="020B0604020202020204" pitchFamily="34" charset="0"/>
                        </a:rPr>
                        <a:t>(G-C) </a:t>
                      </a:r>
                      <a:r>
                        <a:rPr lang="en-US" sz="1600" b="1" dirty="0">
                          <a:solidFill>
                            <a:schemeClr val="tx1"/>
                          </a:solidFill>
                          <a:latin typeface="Arial" panose="020B0604020202020204" pitchFamily="34" charset="0"/>
                          <a:cs typeface="Arial" panose="020B0604020202020204" pitchFamily="34" charset="0"/>
                        </a:rPr>
                        <a:t>PERISIAN (SaaS)</a:t>
                      </a:r>
                      <a:endParaRPr lang="ms-MY" sz="1600" b="1" dirty="0">
                        <a:solidFill>
                          <a:schemeClr val="tx1"/>
                        </a:solidFill>
                        <a:latin typeface="Arial" panose="020B0604020202020204" pitchFamily="34" charset="0"/>
                        <a:cs typeface="Arial" panose="020B0604020202020204" pitchFamily="34" charset="0"/>
                      </a:endParaRPr>
                    </a:p>
                  </a:txBody>
                  <a:tcPr marL="9523" marR="9523" marT="9525" marB="0" anchor="ctr">
                    <a:solidFill>
                      <a:schemeClr val="bg1"/>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accent1">
                        <a:lumMod val="60000"/>
                        <a:lumOff val="40000"/>
                      </a:schemeClr>
                    </a:solidFill>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1"/>
                  </a:ext>
                </a:extLst>
              </a:tr>
              <a:tr h="269049">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l" fontAlgn="b"/>
                      <a:endParaRPr lang="en-US" sz="1400" b="0" i="0" u="none" strike="noStrike" dirty="0">
                        <a:solidFill>
                          <a:srgbClr val="000000"/>
                        </a:solidFill>
                        <a:effectLst/>
                        <a:latin typeface="Arial" panose="020B0604020202020204" pitchFamily="34" charset="0"/>
                      </a:endParaRPr>
                    </a:p>
                  </a:txBody>
                  <a:tcPr marL="7620" marR="7620" marT="7620" marB="0"/>
                </a:tc>
                <a:tc>
                  <a:txBody>
                    <a:bodyPr/>
                    <a:lstStyle/>
                    <a:p>
                      <a:pPr algn="ctr" fontAlgn="ctr"/>
                      <a:endParaRPr lang="en-MY" sz="1400" b="0" i="0" u="none" strike="noStrike">
                        <a:solidFill>
                          <a:srgbClr val="000000"/>
                        </a:solidFill>
                        <a:effectLst/>
                        <a:latin typeface="Arial" panose="020B0604020202020204" pitchFamily="34" charset="0"/>
                      </a:endParaRPr>
                    </a:p>
                  </a:txBody>
                  <a:tcPr marL="7620" marR="7620" marT="7620" marB="0"/>
                </a:tc>
                <a:tc>
                  <a:txBody>
                    <a:bodyPr/>
                    <a:lstStyle/>
                    <a:p>
                      <a:pPr algn="ctr" rtl="0"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r" fontAlgn="ctr"/>
                      <a:endParaRPr lang="en-MY" sz="1400" b="0" i="0" u="none" strike="noStrike" dirty="0">
                        <a:solidFill>
                          <a:srgbClr val="000000"/>
                        </a:solidFill>
                        <a:effectLst/>
                        <a:latin typeface="Arial" panose="020B0604020202020204" pitchFamily="34" charset="0"/>
                      </a:endParaRPr>
                    </a:p>
                  </a:txBody>
                  <a:tcPr marL="7620" marR="90000" marT="7620" marB="0"/>
                </a:tc>
                <a:tc>
                  <a:txBody>
                    <a:bodyPr/>
                    <a:lstStyle/>
                    <a:p>
                      <a:pPr algn="r" fontAlgn="t"/>
                      <a:endParaRPr lang="en-US" sz="1400" b="0" i="0" u="none" strike="noStrike" dirty="0">
                        <a:solidFill>
                          <a:srgbClr val="000000"/>
                        </a:solidFill>
                        <a:effectLst/>
                        <a:latin typeface="Arial" panose="020B0604020202020204" pitchFamily="34" charset="0"/>
                      </a:endParaRPr>
                    </a:p>
                  </a:txBody>
                  <a:tcPr marL="4803" marR="4803" marT="4803" marB="0"/>
                </a:tc>
                <a:extLst>
                  <a:ext uri="{0D108BD9-81ED-4DB2-BD59-A6C34878D82A}">
                    <a16:rowId xmlns:a16="http://schemas.microsoft.com/office/drawing/2014/main" val="2837139792"/>
                  </a:ext>
                </a:extLst>
              </a:tr>
              <a:tr h="269049">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l" fontAlgn="b"/>
                      <a:endParaRPr lang="en-US" sz="1400" b="0" i="0" u="none" strike="noStrike" dirty="0">
                        <a:solidFill>
                          <a:srgbClr val="000000"/>
                        </a:solidFill>
                        <a:effectLst/>
                        <a:latin typeface="Arial" panose="020B0604020202020204" pitchFamily="34" charset="0"/>
                      </a:endParaRPr>
                    </a:p>
                  </a:txBody>
                  <a:tcPr marL="7620" marR="7620" marT="7620" marB="0"/>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rtl="0"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r" fontAlgn="ctr"/>
                      <a:endParaRPr lang="en-MY" sz="1400" b="0" i="0" u="none" strike="noStrike" dirty="0">
                        <a:solidFill>
                          <a:srgbClr val="000000"/>
                        </a:solidFill>
                        <a:effectLst/>
                        <a:latin typeface="Arial" panose="020B0604020202020204" pitchFamily="34" charset="0"/>
                      </a:endParaRPr>
                    </a:p>
                  </a:txBody>
                  <a:tcPr marL="7620" marR="90000" marT="7620" marB="0"/>
                </a:tc>
                <a:tc>
                  <a:txBody>
                    <a:bodyPr/>
                    <a:lstStyle/>
                    <a:p>
                      <a:pPr algn="r" fontAlgn="t"/>
                      <a:endParaRPr lang="en-US" sz="1400" b="0" i="0" u="none" strike="noStrike" dirty="0">
                        <a:solidFill>
                          <a:srgbClr val="000000"/>
                        </a:solidFill>
                        <a:effectLst/>
                        <a:latin typeface="Arial" panose="020B0604020202020204" pitchFamily="34" charset="0"/>
                      </a:endParaRPr>
                    </a:p>
                  </a:txBody>
                  <a:tcPr marL="4803" marR="4803" marT="4803" marB="0"/>
                </a:tc>
                <a:extLst>
                  <a:ext uri="{0D108BD9-81ED-4DB2-BD59-A6C34878D82A}">
                    <a16:rowId xmlns:a16="http://schemas.microsoft.com/office/drawing/2014/main" val="3778456440"/>
                  </a:ext>
                </a:extLst>
              </a:tr>
              <a:tr h="443862">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l" fontAlgn="b"/>
                      <a:endParaRPr lang="en-US" sz="1400" b="0" i="0" u="none" strike="noStrike" dirty="0">
                        <a:solidFill>
                          <a:srgbClr val="000000"/>
                        </a:solidFill>
                        <a:effectLst/>
                        <a:latin typeface="Arial" panose="020B0604020202020204" pitchFamily="34" charset="0"/>
                      </a:endParaRPr>
                    </a:p>
                  </a:txBody>
                  <a:tcPr marL="7620" marR="7620" marT="7620" marB="0"/>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rtl="0"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r" fontAlgn="ctr"/>
                      <a:endParaRPr lang="en-MY" sz="1400" b="0" i="0" u="none" strike="noStrike" dirty="0">
                        <a:solidFill>
                          <a:srgbClr val="000000"/>
                        </a:solidFill>
                        <a:effectLst/>
                        <a:latin typeface="Arial" panose="020B0604020202020204" pitchFamily="34" charset="0"/>
                      </a:endParaRPr>
                    </a:p>
                  </a:txBody>
                  <a:tcPr marL="7620" marR="90000" marT="7620" marB="0" anchor="ctr"/>
                </a:tc>
                <a:tc>
                  <a:txBody>
                    <a:bodyPr/>
                    <a:lstStyle/>
                    <a:p>
                      <a:pPr algn="r" rtl="0" fontAlgn="ctr"/>
                      <a:endParaRPr lang="en-US" sz="1400" b="0" i="0" u="none" strike="noStrike" dirty="0">
                        <a:solidFill>
                          <a:srgbClr val="000000"/>
                        </a:solidFill>
                        <a:effectLst/>
                        <a:latin typeface="Arial" panose="020B0604020202020204" pitchFamily="34" charset="0"/>
                      </a:endParaRPr>
                    </a:p>
                  </a:txBody>
                  <a:tcPr marL="4803" marR="4803" marT="4803" marB="0" anchor="ctr"/>
                </a:tc>
                <a:extLst>
                  <a:ext uri="{0D108BD9-81ED-4DB2-BD59-A6C34878D82A}">
                    <a16:rowId xmlns:a16="http://schemas.microsoft.com/office/drawing/2014/main" val="10003"/>
                  </a:ext>
                </a:extLst>
              </a:tr>
              <a:tr h="356902">
                <a:tc>
                  <a:txBody>
                    <a:bodyPr/>
                    <a:lstStyle/>
                    <a:p>
                      <a:pPr algn="r" fontAlgn="ctr"/>
                      <a:r>
                        <a:rPr lang="en-MY" sz="1600" b="0" i="0" u="none" strike="noStrike" dirty="0">
                          <a:solidFill>
                            <a:srgbClr val="000000"/>
                          </a:solidFill>
                          <a:effectLst/>
                          <a:latin typeface="Arial" panose="020B0604020202020204" pitchFamily="34" charset="0"/>
                        </a:rPr>
                        <a:t> </a:t>
                      </a:r>
                    </a:p>
                  </a:txBody>
                  <a:tcPr marL="7620" marR="7620" marT="7620" marB="0" anchor="ctr">
                    <a:solidFill>
                      <a:schemeClr val="bg1"/>
                    </a:solidFill>
                  </a:tcPr>
                </a:tc>
                <a:tc gridSpan="3">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MY" sz="1600" b="1" i="0" u="none" strike="noStrike" dirty="0">
                          <a:solidFill>
                            <a:srgbClr val="000000"/>
                          </a:solidFill>
                          <a:effectLst/>
                          <a:latin typeface="Arial" panose="020B0604020202020204" pitchFamily="34" charset="0"/>
                        </a:rPr>
                        <a:t>JUMLAH KESELURUHAN (G-C) </a:t>
                      </a:r>
                      <a:r>
                        <a:rPr lang="en-US" sz="1600" b="1" dirty="0">
                          <a:solidFill>
                            <a:schemeClr val="tx1"/>
                          </a:solidFill>
                          <a:latin typeface="Arial" panose="020B0604020202020204" pitchFamily="34" charset="0"/>
                          <a:cs typeface="Arial" panose="020B0604020202020204" pitchFamily="34" charset="0"/>
                        </a:rPr>
                        <a:t>PERISIAN (SaaS)</a:t>
                      </a:r>
                      <a:r>
                        <a:rPr lang="en-MY" sz="1600" b="1" i="0" u="none" strike="noStrike" dirty="0">
                          <a:solidFill>
                            <a:srgbClr val="000000"/>
                          </a:solidFill>
                          <a:effectLst/>
                          <a:latin typeface="Arial" panose="020B0604020202020204" pitchFamily="34" charset="0"/>
                        </a:rPr>
                        <a:t> </a:t>
                      </a:r>
                    </a:p>
                  </a:txBody>
                  <a:tcPr marL="7620" marR="90000" marT="7620" marB="0" anchor="ctr">
                    <a:solidFill>
                      <a:schemeClr val="bg1"/>
                    </a:solidFill>
                  </a:tcPr>
                </a:tc>
                <a:tc hMerge="1">
                  <a:txBody>
                    <a:bodyPr/>
                    <a:lstStyle/>
                    <a:p>
                      <a:endParaRPr lang="en-MY"/>
                    </a:p>
                  </a:txBody>
                  <a:tcPr/>
                </a:tc>
                <a:tc hMerge="1">
                  <a:txBody>
                    <a:bodyPr/>
                    <a:lstStyle/>
                    <a:p>
                      <a:endParaRPr lang="en-MY"/>
                    </a:p>
                  </a:txBody>
                  <a:tcPr/>
                </a:tc>
                <a:tc>
                  <a:txBody>
                    <a:bodyPr/>
                    <a:lstStyle/>
                    <a:p>
                      <a:pPr algn="r" fontAlgn="ctr"/>
                      <a:r>
                        <a:rPr lang="en-MY" sz="1600" b="0" i="0" u="none" strike="noStrike" dirty="0">
                          <a:solidFill>
                            <a:srgbClr val="000000"/>
                          </a:solidFill>
                          <a:effectLst/>
                          <a:latin typeface="Arial" panose="020B0604020202020204" pitchFamily="34" charset="0"/>
                        </a:rPr>
                        <a:t>XX,XXX.XX</a:t>
                      </a:r>
                    </a:p>
                  </a:txBody>
                  <a:tcPr marL="7620" marR="90000" marT="7620" marB="0" anchor="ctr">
                    <a:solidFill>
                      <a:schemeClr val="bg1"/>
                    </a:solidFill>
                  </a:tcPr>
                </a:tc>
                <a:tc>
                  <a:txBody>
                    <a:bodyPr/>
                    <a:lstStyle/>
                    <a:p>
                      <a:pPr algn="r" fontAlgn="t"/>
                      <a:r>
                        <a:rPr lang="en-MY" sz="1600" b="0" i="0" u="none" strike="noStrike" dirty="0">
                          <a:solidFill>
                            <a:srgbClr val="000000"/>
                          </a:solidFill>
                          <a:effectLst/>
                          <a:latin typeface="Arial" panose="020B0604020202020204" pitchFamily="34" charset="0"/>
                        </a:rPr>
                        <a:t> </a:t>
                      </a:r>
                    </a:p>
                  </a:txBody>
                  <a:tcPr marL="7620" marR="7620" marT="7620" marB="0">
                    <a:solidFill>
                      <a:schemeClr val="bg1"/>
                    </a:solidFill>
                  </a:tcPr>
                </a:tc>
                <a:extLst>
                  <a:ext uri="{0D108BD9-81ED-4DB2-BD59-A6C34878D82A}">
                    <a16:rowId xmlns:a16="http://schemas.microsoft.com/office/drawing/2014/main" val="10006"/>
                  </a:ext>
                </a:extLst>
              </a:tr>
            </a:tbl>
          </a:graphicData>
        </a:graphic>
      </p:graphicFrame>
      <p:sp>
        <p:nvSpPr>
          <p:cNvPr id="9" name="Title 1">
            <a:extLst>
              <a:ext uri="{FF2B5EF4-FFF2-40B4-BE49-F238E27FC236}">
                <a16:creationId xmlns:a16="http://schemas.microsoft.com/office/drawing/2014/main" id="{EDC95E12-0A81-4546-BA8A-1C252C78DBB7}"/>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buClr>
                <a:srgbClr val="000000"/>
              </a:buClr>
            </a:pPr>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a:t>
            </a:r>
            <a:r>
              <a:rPr lang="en-US" sz="2800" b="1" dirty="0">
                <a:latin typeface="Arial" panose="020B0604020202020204" pitchFamily="34" charset="0"/>
                <a:cs typeface="Arial" panose="020B0604020202020204" pitchFamily="34" charset="0"/>
              </a:rPr>
              <a:t>G-</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C) </a:t>
            </a:r>
            <a:r>
              <a:rPr lang="en-US" sz="2800" b="1" dirty="0">
                <a:solidFill>
                  <a:schemeClr val="tx1"/>
                </a:solidFill>
                <a:latin typeface="Arial" panose="020B0604020202020204" pitchFamily="34" charset="0"/>
                <a:cs typeface="Arial" panose="020B0604020202020204" pitchFamily="34" charset="0"/>
              </a:rPr>
              <a:t>PERISIAN (SaaS)</a:t>
            </a:r>
            <a:endParaRPr lang="ms-MY" sz="2800" b="1" dirty="0">
              <a:solidFill>
                <a:schemeClr val="tx1"/>
              </a:solidFill>
              <a:latin typeface="Arial" panose="020B0604020202020204" pitchFamily="34" charset="0"/>
              <a:cs typeface="Arial" panose="020B0604020202020204" pitchFamily="34" charset="0"/>
            </a:endParaRPr>
          </a:p>
          <a:p>
            <a:pPr lvl="0">
              <a:buClr>
                <a:srgbClr val="000000"/>
              </a:buClr>
            </a:pPr>
            <a:endParaRPr kumimoji="0" lang="en-MY" sz="2800" b="0" i="0" u="none" strike="noStrike" kern="1200" cap="none" spc="0" normalizeH="0" baseline="0" noProof="0" dirty="0">
              <a:ln>
                <a:noFill/>
              </a:ln>
              <a:solidFill>
                <a:srgbClr val="000000"/>
              </a:solidFill>
              <a:effectLst/>
              <a:uLnTx/>
              <a:uFillTx/>
              <a:latin typeface="Arial"/>
              <a:ea typeface="+mj-ea"/>
              <a:cs typeface="+mj-cs"/>
              <a:sym typeface="Arial"/>
            </a:endParaRPr>
          </a:p>
        </p:txBody>
      </p:sp>
      <p:sp>
        <p:nvSpPr>
          <p:cNvPr id="5" name="Slide Number Placeholder 2">
            <a:extLst>
              <a:ext uri="{FF2B5EF4-FFF2-40B4-BE49-F238E27FC236}">
                <a16:creationId xmlns:a16="http://schemas.microsoft.com/office/drawing/2014/main" id="{BD3CAEFB-3E02-48A2-A0BE-2C809F381F52}"/>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120</a:t>
            </a:fld>
            <a:endParaRPr lang="ms-MY">
              <a:solidFill>
                <a:prstClr val="black">
                  <a:tint val="75000"/>
                </a:prstClr>
              </a:solidFill>
            </a:endParaRPr>
          </a:p>
        </p:txBody>
      </p:sp>
    </p:spTree>
    <p:extLst>
      <p:ext uri="{BB962C8B-B14F-4D97-AF65-F5344CB8AC3E}">
        <p14:creationId xmlns:p14="http://schemas.microsoft.com/office/powerpoint/2010/main" val="1153880475"/>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103129704"/>
              </p:ext>
            </p:extLst>
          </p:nvPr>
        </p:nvGraphicFramePr>
        <p:xfrm>
          <a:off x="342900" y="885599"/>
          <a:ext cx="11506200" cy="3561031"/>
        </p:xfrm>
        <a:graphic>
          <a:graphicData uri="http://schemas.openxmlformats.org/drawingml/2006/table">
            <a:tbl>
              <a:tblPr firstRow="1" firstCol="1" bandRow="1">
                <a:tableStyleId>{5940675A-B579-460E-94D1-54222C63F5DA}</a:tableStyleId>
              </a:tblPr>
              <a:tblGrid>
                <a:gridCol w="753416">
                  <a:extLst>
                    <a:ext uri="{9D8B030D-6E8A-4147-A177-3AD203B41FA5}">
                      <a16:colId xmlns:a16="http://schemas.microsoft.com/office/drawing/2014/main" val="20000"/>
                    </a:ext>
                  </a:extLst>
                </a:gridCol>
                <a:gridCol w="3932884">
                  <a:extLst>
                    <a:ext uri="{9D8B030D-6E8A-4147-A177-3AD203B41FA5}">
                      <a16:colId xmlns:a16="http://schemas.microsoft.com/office/drawing/2014/main" val="20001"/>
                    </a:ext>
                  </a:extLst>
                </a:gridCol>
                <a:gridCol w="1244600">
                  <a:extLst>
                    <a:ext uri="{9D8B030D-6E8A-4147-A177-3AD203B41FA5}">
                      <a16:colId xmlns:a16="http://schemas.microsoft.com/office/drawing/2014/main" val="2794141957"/>
                    </a:ext>
                  </a:extLst>
                </a:gridCol>
                <a:gridCol w="1752600">
                  <a:extLst>
                    <a:ext uri="{9D8B030D-6E8A-4147-A177-3AD203B41FA5}">
                      <a16:colId xmlns:a16="http://schemas.microsoft.com/office/drawing/2014/main" val="1558402862"/>
                    </a:ext>
                  </a:extLst>
                </a:gridCol>
                <a:gridCol w="1393825">
                  <a:extLst>
                    <a:ext uri="{9D8B030D-6E8A-4147-A177-3AD203B41FA5}">
                      <a16:colId xmlns:a16="http://schemas.microsoft.com/office/drawing/2014/main" val="790694830"/>
                    </a:ext>
                  </a:extLst>
                </a:gridCol>
                <a:gridCol w="2428875">
                  <a:extLst>
                    <a:ext uri="{9D8B030D-6E8A-4147-A177-3AD203B41FA5}">
                      <a16:colId xmlns:a16="http://schemas.microsoft.com/office/drawing/2014/main" val="3038932013"/>
                    </a:ext>
                  </a:extLst>
                </a:gridCol>
              </a:tblGrid>
              <a:tr h="71580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0"/>
                  </a:ext>
                </a:extLst>
              </a:tr>
              <a:tr h="276384">
                <a:tc gridSpan="5">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en-MY" sz="1600" b="1" kern="1200" dirty="0">
                          <a:effectLst/>
                          <a:latin typeface="Arial" panose="020B0604020202020204" pitchFamily="34" charset="0"/>
                          <a:cs typeface="Arial" panose="020B0604020202020204" pitchFamily="34" charset="0"/>
                        </a:rPr>
                        <a:t>(G-D1) </a:t>
                      </a:r>
                      <a:r>
                        <a:rPr lang="en-MY" sz="1600" b="1" dirty="0">
                          <a:solidFill>
                            <a:schemeClr val="tx1"/>
                          </a:solidFill>
                          <a:latin typeface="Arial" panose="020B0604020202020204" pitchFamily="34" charset="0"/>
                          <a:cs typeface="Arial" panose="020B0604020202020204" pitchFamily="34" charset="0"/>
                        </a:rPr>
                        <a:t>MYGOVCLOUD@PDSA (VM)</a:t>
                      </a:r>
                      <a:endParaRPr lang="ms-MY" sz="1600" b="1" dirty="0">
                        <a:solidFill>
                          <a:schemeClr val="tx1"/>
                        </a:solidFill>
                        <a:latin typeface="Arial" panose="020B0604020202020204" pitchFamily="34" charset="0"/>
                        <a:cs typeface="Arial" panose="020B0604020202020204" pitchFamily="34" charset="0"/>
                      </a:endParaRPr>
                    </a:p>
                  </a:txBody>
                  <a:tcPr marL="9523" marR="9523" marT="9525" marB="0" anchor="ctr">
                    <a:solidFill>
                      <a:schemeClr val="bg1"/>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accent1">
                        <a:lumMod val="60000"/>
                        <a:lumOff val="40000"/>
                      </a:schemeClr>
                    </a:solidFill>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1"/>
                  </a:ext>
                </a:extLst>
              </a:tr>
              <a:tr h="1243919">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l" fontAlgn="b"/>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r" rtl="0" fontAlgn="b"/>
                      <a:endParaRPr lang="en-MY" sz="1400" b="0" i="0" u="none" strike="noStrike" dirty="0">
                        <a:solidFill>
                          <a:srgbClr val="000000"/>
                        </a:solidFill>
                        <a:effectLst/>
                        <a:latin typeface="Arial" panose="020B0604020202020204" pitchFamily="34" charset="0"/>
                      </a:endParaRPr>
                    </a:p>
                  </a:txBody>
                  <a:tcPr marL="7620" marR="90000" marT="7620" marB="0"/>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tc>
                <a:extLst>
                  <a:ext uri="{0D108BD9-81ED-4DB2-BD59-A6C34878D82A}">
                    <a16:rowId xmlns:a16="http://schemas.microsoft.com/office/drawing/2014/main" val="10002"/>
                  </a:ext>
                </a:extLst>
              </a:tr>
              <a:tr h="829626">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l" fontAlgn="b"/>
                      <a:endParaRPr lang="it-IT" sz="1400" b="0" i="0" u="none" strike="noStrike" dirty="0">
                        <a:solidFill>
                          <a:srgbClr val="000000"/>
                        </a:solidFill>
                        <a:effectLst/>
                        <a:latin typeface="Arial" panose="020B0604020202020204" pitchFamily="34" charset="0"/>
                      </a:endParaRPr>
                    </a:p>
                  </a:txBody>
                  <a:tcPr marL="7620" marR="7620" marT="7620" marB="0"/>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r" fontAlgn="b"/>
                      <a:endParaRPr lang="en-MY" sz="1400" b="0" i="0" u="none" strike="noStrike" dirty="0">
                        <a:solidFill>
                          <a:srgbClr val="000000"/>
                        </a:solidFill>
                        <a:effectLst/>
                        <a:latin typeface="Arial" panose="020B0604020202020204" pitchFamily="34" charset="0"/>
                      </a:endParaRPr>
                    </a:p>
                  </a:txBody>
                  <a:tcPr marL="7620" marR="90000" marT="7620" marB="0"/>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tc>
                <a:extLst>
                  <a:ext uri="{0D108BD9-81ED-4DB2-BD59-A6C34878D82A}">
                    <a16:rowId xmlns:a16="http://schemas.microsoft.com/office/drawing/2014/main" val="10003"/>
                  </a:ext>
                </a:extLst>
              </a:tr>
              <a:tr h="478430">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gridSpan="3">
                  <a:txBody>
                    <a:bodyPr/>
                    <a:lstStyle/>
                    <a:p>
                      <a:pPr marL="0" marR="0" lvl="0" indent="0" algn="r" defTabSz="914400" rtl="0" eaLnBrk="1" fontAlgn="b" latinLnBrk="0" hangingPunct="1">
                        <a:lnSpc>
                          <a:spcPct val="100000"/>
                        </a:lnSpc>
                        <a:spcBef>
                          <a:spcPts val="0"/>
                        </a:spcBef>
                        <a:spcAft>
                          <a:spcPts val="0"/>
                        </a:spcAft>
                        <a:buClr>
                          <a:srgbClr val="000000"/>
                        </a:buClr>
                        <a:buSzTx/>
                        <a:buFont typeface="Arial"/>
                        <a:buNone/>
                        <a:tabLst/>
                        <a:defRPr/>
                      </a:pPr>
                      <a:r>
                        <a:rPr lang="en-MY" sz="1600" b="1" i="0" u="none" strike="noStrike" dirty="0">
                          <a:solidFill>
                            <a:srgbClr val="000000"/>
                          </a:solidFill>
                          <a:effectLst/>
                          <a:latin typeface="Arial" panose="020B0604020202020204" pitchFamily="34" charset="0"/>
                        </a:rPr>
                        <a:t>JUMLAH KESELURUHAN (G-D1)</a:t>
                      </a:r>
                      <a:r>
                        <a:rPr lang="en-MY" sz="1600" b="1" dirty="0">
                          <a:solidFill>
                            <a:schemeClr val="tx1"/>
                          </a:solidFill>
                          <a:latin typeface="Arial" panose="020B0604020202020204" pitchFamily="34" charset="0"/>
                          <a:cs typeface="Arial" panose="020B0604020202020204" pitchFamily="34" charset="0"/>
                        </a:rPr>
                        <a:t> MYGOVCLOUD@PDSA (VM)</a:t>
                      </a:r>
                      <a:endParaRPr lang="en-MY" sz="1600" b="1" i="0" u="none" strike="noStrike" dirty="0">
                        <a:solidFill>
                          <a:srgbClr val="000000"/>
                        </a:solidFill>
                        <a:effectLst/>
                        <a:latin typeface="Arial" panose="020B0604020202020204" pitchFamily="34" charset="0"/>
                      </a:endParaRPr>
                    </a:p>
                    <a:p>
                      <a:pPr algn="l" fontAlgn="b"/>
                      <a:endParaRPr lang="it-IT" sz="1600" b="0" i="0" u="none" strike="noStrike" dirty="0">
                        <a:solidFill>
                          <a:srgbClr val="000000"/>
                        </a:solidFill>
                        <a:effectLst/>
                        <a:latin typeface="Arial" panose="020B0604020202020204" pitchFamily="34" charset="0"/>
                      </a:endParaRPr>
                    </a:p>
                  </a:txBody>
                  <a:tcPr marL="7620" marR="7620" marT="7620" marB="0">
                    <a:solidFill>
                      <a:schemeClr val="bg1"/>
                    </a:solidFill>
                  </a:tcPr>
                </a:tc>
                <a:tc hMerge="1">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hMerge="1">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a:txBody>
                    <a:bodyPr/>
                    <a:lstStyle/>
                    <a:p>
                      <a:pPr algn="r" fontAlgn="b"/>
                      <a:endParaRPr lang="en-MY" sz="16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517590586"/>
                  </a:ext>
                </a:extLst>
              </a:tr>
            </a:tbl>
          </a:graphicData>
        </a:graphic>
      </p:graphicFrame>
      <p:sp>
        <p:nvSpPr>
          <p:cNvPr id="9" name="Title 1">
            <a:extLst>
              <a:ext uri="{FF2B5EF4-FFF2-40B4-BE49-F238E27FC236}">
                <a16:creationId xmlns:a16="http://schemas.microsoft.com/office/drawing/2014/main" id="{EDC95E12-0A81-4546-BA8A-1C252C78DBB7}"/>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
                <a:srgbClr val="000000"/>
              </a:buClr>
              <a:buSzTx/>
              <a:buFontTx/>
              <a:buNone/>
              <a:tabLst/>
              <a:defRPr/>
            </a:pP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12. </a:t>
            </a:r>
            <a:r>
              <a:rPr kumimoji="0" lang="fi-FI"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PERINCIAN KOS: </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a:t>
            </a:r>
            <a:r>
              <a:rPr kumimoji="0" lang="en-US" sz="28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G-</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D1) </a:t>
            </a:r>
            <a:r>
              <a:rPr kumimoji="0" lang="en-MY" sz="28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MYGOVCLOUD@PDSA (VM)</a:t>
            </a:r>
            <a:endParaRPr kumimoji="0" lang="ms-MY" sz="28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endParaRPr>
          </a:p>
          <a:p>
            <a:pPr marL="0" marR="0" lvl="0" indent="0" algn="l" defTabSz="914400" rtl="0" eaLnBrk="1" fontAlgn="auto" latinLnBrk="0" hangingPunct="1">
              <a:lnSpc>
                <a:spcPct val="90000"/>
              </a:lnSpc>
              <a:spcBef>
                <a:spcPct val="0"/>
              </a:spcBef>
              <a:spcAft>
                <a:spcPts val="0"/>
              </a:spcAft>
              <a:buClr>
                <a:srgbClr val="000000"/>
              </a:buClr>
              <a:buSzTx/>
              <a:buFontTx/>
              <a:buNone/>
              <a:tabLst/>
              <a:defRPr/>
            </a:pPr>
            <a:endParaRPr kumimoji="0" lang="en-MY" sz="2800" b="0" i="0" u="none" strike="noStrike" kern="1200" cap="none" spc="0" normalizeH="0" baseline="0" noProof="0" dirty="0">
              <a:ln>
                <a:noFill/>
              </a:ln>
              <a:solidFill>
                <a:srgbClr val="000000"/>
              </a:solidFill>
              <a:effectLst/>
              <a:uLnTx/>
              <a:uFillTx/>
              <a:latin typeface="Arial"/>
              <a:ea typeface="+mj-ea"/>
              <a:cs typeface="+mj-cs"/>
              <a:sym typeface="Arial"/>
            </a:endParaRPr>
          </a:p>
        </p:txBody>
      </p:sp>
      <p:sp>
        <p:nvSpPr>
          <p:cNvPr id="5" name="Slide Number Placeholder 2">
            <a:extLst>
              <a:ext uri="{FF2B5EF4-FFF2-40B4-BE49-F238E27FC236}">
                <a16:creationId xmlns:a16="http://schemas.microsoft.com/office/drawing/2014/main" id="{57FF8CE9-0B75-4808-A117-CCA5F1136190}"/>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121</a:t>
            </a:fld>
            <a:endParaRPr lang="ms-MY">
              <a:solidFill>
                <a:prstClr val="black">
                  <a:tint val="75000"/>
                </a:prstClr>
              </a:solidFill>
            </a:endParaRPr>
          </a:p>
        </p:txBody>
      </p:sp>
    </p:spTree>
    <p:extLst>
      <p:ext uri="{BB962C8B-B14F-4D97-AF65-F5344CB8AC3E}">
        <p14:creationId xmlns:p14="http://schemas.microsoft.com/office/powerpoint/2010/main" val="1117988576"/>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31200925"/>
              </p:ext>
            </p:extLst>
          </p:nvPr>
        </p:nvGraphicFramePr>
        <p:xfrm>
          <a:off x="342900" y="885599"/>
          <a:ext cx="11506200" cy="3545791"/>
        </p:xfrm>
        <a:graphic>
          <a:graphicData uri="http://schemas.openxmlformats.org/drawingml/2006/table">
            <a:tbl>
              <a:tblPr firstRow="1" firstCol="1" bandRow="1">
                <a:tableStyleId>{5940675A-B579-460E-94D1-54222C63F5DA}</a:tableStyleId>
              </a:tblPr>
              <a:tblGrid>
                <a:gridCol w="753416">
                  <a:extLst>
                    <a:ext uri="{9D8B030D-6E8A-4147-A177-3AD203B41FA5}">
                      <a16:colId xmlns:a16="http://schemas.microsoft.com/office/drawing/2014/main" val="20000"/>
                    </a:ext>
                  </a:extLst>
                </a:gridCol>
                <a:gridCol w="3932884">
                  <a:extLst>
                    <a:ext uri="{9D8B030D-6E8A-4147-A177-3AD203B41FA5}">
                      <a16:colId xmlns:a16="http://schemas.microsoft.com/office/drawing/2014/main" val="20001"/>
                    </a:ext>
                  </a:extLst>
                </a:gridCol>
                <a:gridCol w="1244600">
                  <a:extLst>
                    <a:ext uri="{9D8B030D-6E8A-4147-A177-3AD203B41FA5}">
                      <a16:colId xmlns:a16="http://schemas.microsoft.com/office/drawing/2014/main" val="2794141957"/>
                    </a:ext>
                  </a:extLst>
                </a:gridCol>
                <a:gridCol w="1752600">
                  <a:extLst>
                    <a:ext uri="{9D8B030D-6E8A-4147-A177-3AD203B41FA5}">
                      <a16:colId xmlns:a16="http://schemas.microsoft.com/office/drawing/2014/main" val="1558402862"/>
                    </a:ext>
                  </a:extLst>
                </a:gridCol>
                <a:gridCol w="1393825">
                  <a:extLst>
                    <a:ext uri="{9D8B030D-6E8A-4147-A177-3AD203B41FA5}">
                      <a16:colId xmlns:a16="http://schemas.microsoft.com/office/drawing/2014/main" val="790694830"/>
                    </a:ext>
                  </a:extLst>
                </a:gridCol>
                <a:gridCol w="2428875">
                  <a:extLst>
                    <a:ext uri="{9D8B030D-6E8A-4147-A177-3AD203B41FA5}">
                      <a16:colId xmlns:a16="http://schemas.microsoft.com/office/drawing/2014/main" val="3038932013"/>
                    </a:ext>
                  </a:extLst>
                </a:gridCol>
              </a:tblGrid>
              <a:tr h="71580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0"/>
                  </a:ext>
                </a:extLst>
              </a:tr>
              <a:tr h="276384">
                <a:tc gridSpan="5">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en-MY" sz="1600" b="1" kern="1200" dirty="0">
                          <a:effectLst/>
                          <a:latin typeface="Arial" panose="020B0604020202020204" pitchFamily="34" charset="0"/>
                          <a:cs typeface="Arial" panose="020B0604020202020204" pitchFamily="34" charset="0"/>
                        </a:rPr>
                        <a:t>(G-D2) </a:t>
                      </a:r>
                      <a:r>
                        <a:rPr lang="en-MY" sz="1600" b="1" dirty="0">
                          <a:solidFill>
                            <a:schemeClr val="tx1"/>
                          </a:solidFill>
                          <a:latin typeface="Arial" panose="020B0604020202020204" pitchFamily="34" charset="0"/>
                          <a:cs typeface="Arial" panose="020B0604020202020204" pitchFamily="34" charset="0"/>
                        </a:rPr>
                        <a:t>MYGOVCLOUD@PDSA (CO-LOCATION)</a:t>
                      </a:r>
                      <a:endParaRPr lang="ms-MY" sz="1600" b="1" dirty="0">
                        <a:solidFill>
                          <a:schemeClr val="tx1"/>
                        </a:solidFill>
                        <a:latin typeface="Arial" panose="020B0604020202020204" pitchFamily="34" charset="0"/>
                        <a:cs typeface="Arial" panose="020B0604020202020204" pitchFamily="34" charset="0"/>
                      </a:endParaRPr>
                    </a:p>
                  </a:txBody>
                  <a:tcPr marL="9523" marR="9523" marT="9525" marB="0" anchor="ctr">
                    <a:solidFill>
                      <a:schemeClr val="bg1"/>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accent1">
                        <a:lumMod val="60000"/>
                        <a:lumOff val="40000"/>
                      </a:schemeClr>
                    </a:solidFill>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1"/>
                  </a:ext>
                </a:extLst>
              </a:tr>
              <a:tr h="1243919">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l" fontAlgn="b"/>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r" rtl="0" fontAlgn="b"/>
                      <a:endParaRPr lang="en-MY" sz="1400" b="0" i="0" u="none" strike="noStrike" dirty="0">
                        <a:solidFill>
                          <a:srgbClr val="000000"/>
                        </a:solidFill>
                        <a:effectLst/>
                        <a:latin typeface="Arial" panose="020B0604020202020204" pitchFamily="34" charset="0"/>
                      </a:endParaRPr>
                    </a:p>
                  </a:txBody>
                  <a:tcPr marL="7620" marR="90000" marT="7620" marB="0"/>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tc>
                <a:extLst>
                  <a:ext uri="{0D108BD9-81ED-4DB2-BD59-A6C34878D82A}">
                    <a16:rowId xmlns:a16="http://schemas.microsoft.com/office/drawing/2014/main" val="10002"/>
                  </a:ext>
                </a:extLst>
              </a:tr>
              <a:tr h="829626">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l" fontAlgn="b"/>
                      <a:endParaRPr lang="it-IT" sz="1400" b="0" i="0" u="none" strike="noStrike" dirty="0">
                        <a:solidFill>
                          <a:srgbClr val="000000"/>
                        </a:solidFill>
                        <a:effectLst/>
                        <a:latin typeface="Arial" panose="020B0604020202020204" pitchFamily="34" charset="0"/>
                      </a:endParaRPr>
                    </a:p>
                  </a:txBody>
                  <a:tcPr marL="7620" marR="7620" marT="7620" marB="0"/>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r" fontAlgn="b"/>
                      <a:endParaRPr lang="en-MY" sz="1400" b="0" i="0" u="none" strike="noStrike" dirty="0">
                        <a:solidFill>
                          <a:srgbClr val="000000"/>
                        </a:solidFill>
                        <a:effectLst/>
                        <a:latin typeface="Arial" panose="020B0604020202020204" pitchFamily="34" charset="0"/>
                      </a:endParaRPr>
                    </a:p>
                  </a:txBody>
                  <a:tcPr marL="7620" marR="90000" marT="7620" marB="0"/>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tc>
                <a:extLst>
                  <a:ext uri="{0D108BD9-81ED-4DB2-BD59-A6C34878D82A}">
                    <a16:rowId xmlns:a16="http://schemas.microsoft.com/office/drawing/2014/main" val="10003"/>
                  </a:ext>
                </a:extLst>
              </a:tr>
              <a:tr h="478430">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gridSpan="3">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MY" sz="1500" b="1" i="0" u="none" strike="noStrike" dirty="0">
                          <a:solidFill>
                            <a:srgbClr val="000000"/>
                          </a:solidFill>
                          <a:effectLst/>
                          <a:latin typeface="Arial" panose="020B0604020202020204" pitchFamily="34" charset="0"/>
                        </a:rPr>
                        <a:t>JUMLAH KESELURUHAN (G-D2)</a:t>
                      </a:r>
                      <a:r>
                        <a:rPr lang="en-MY" sz="1500" b="1" dirty="0">
                          <a:solidFill>
                            <a:schemeClr val="tx1"/>
                          </a:solidFill>
                          <a:latin typeface="Arial" panose="020B0604020202020204" pitchFamily="34" charset="0"/>
                          <a:cs typeface="Arial" panose="020B0604020202020204" pitchFamily="34" charset="0"/>
                        </a:rPr>
                        <a:t> MYGOVCLOUD@PDSA (CO-LOCATION)</a:t>
                      </a:r>
                      <a:endParaRPr lang="ms-MY" sz="1500" b="1" dirty="0">
                        <a:solidFill>
                          <a:schemeClr val="tx1"/>
                        </a:solidFill>
                        <a:latin typeface="Arial" panose="020B0604020202020204" pitchFamily="34" charset="0"/>
                        <a:cs typeface="Arial" panose="020B0604020202020204" pitchFamily="34" charset="0"/>
                      </a:endParaRPr>
                    </a:p>
                    <a:p>
                      <a:pPr algn="l" fontAlgn="b"/>
                      <a:endParaRPr lang="it-IT" sz="1600" b="0" i="0" u="none" strike="noStrike" dirty="0">
                        <a:solidFill>
                          <a:srgbClr val="000000"/>
                        </a:solidFill>
                        <a:effectLst/>
                        <a:latin typeface="Arial" panose="020B0604020202020204" pitchFamily="34" charset="0"/>
                      </a:endParaRPr>
                    </a:p>
                  </a:txBody>
                  <a:tcPr marL="7620" marR="7620" marT="7620" marB="0">
                    <a:solidFill>
                      <a:schemeClr val="bg1"/>
                    </a:solidFill>
                  </a:tcPr>
                </a:tc>
                <a:tc hMerge="1">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hMerge="1">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a:txBody>
                    <a:bodyPr/>
                    <a:lstStyle/>
                    <a:p>
                      <a:pPr algn="r" fontAlgn="b"/>
                      <a:endParaRPr lang="en-MY" sz="16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517590586"/>
                  </a:ext>
                </a:extLst>
              </a:tr>
            </a:tbl>
          </a:graphicData>
        </a:graphic>
      </p:graphicFrame>
      <p:sp>
        <p:nvSpPr>
          <p:cNvPr id="9" name="Title 1">
            <a:extLst>
              <a:ext uri="{FF2B5EF4-FFF2-40B4-BE49-F238E27FC236}">
                <a16:creationId xmlns:a16="http://schemas.microsoft.com/office/drawing/2014/main" id="{EDC95E12-0A81-4546-BA8A-1C252C78DBB7}"/>
              </a:ext>
            </a:extLst>
          </p:cNvPr>
          <p:cNvSpPr txBox="1">
            <a:spLocks/>
          </p:cNvSpPr>
          <p:nvPr/>
        </p:nvSpPr>
        <p:spPr>
          <a:xfrm>
            <a:off x="242886" y="136525"/>
            <a:ext cx="11305267" cy="749074"/>
          </a:xfrm>
          <a:prstGeom prst="rect">
            <a:avLst/>
          </a:prstGeom>
        </p:spPr>
        <p:txBody>
          <a:bodyPr vert="horz" lIns="91440" tIns="45720" rIns="91440" bIns="45720" rtlCol="0" anchor="ctr">
            <a:normAutofit fontScale="5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12. </a:t>
            </a:r>
            <a:r>
              <a:rPr kumimoji="0" lang="fi-FI" sz="45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PERINCIAN KOS: </a:t>
            </a:r>
            <a:r>
              <a:rPr kumimoji="0" lang="en-US" sz="45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a:t>
            </a:r>
            <a:r>
              <a:rPr kumimoji="0" lang="en-US" sz="45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G-</a:t>
            </a:r>
            <a:r>
              <a:rPr kumimoji="0" lang="en-US" sz="45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D2) </a:t>
            </a:r>
            <a:r>
              <a:rPr kumimoji="0" lang="en-MY" sz="45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MYGOVCLOUD@PDSA (CO-LOCATION)</a:t>
            </a:r>
            <a:endParaRPr kumimoji="0" lang="ms-MY" sz="45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endParaRPr>
          </a:p>
          <a:p>
            <a:pPr marL="0" marR="0" lvl="0" indent="0" algn="l" defTabSz="914400" rtl="0" eaLnBrk="1" fontAlgn="auto" latinLnBrk="0" hangingPunct="1">
              <a:lnSpc>
                <a:spcPct val="90000"/>
              </a:lnSpc>
              <a:spcBef>
                <a:spcPct val="0"/>
              </a:spcBef>
              <a:spcAft>
                <a:spcPts val="0"/>
              </a:spcAft>
              <a:buClr>
                <a:srgbClr val="000000"/>
              </a:buClr>
              <a:buSzTx/>
              <a:buFontTx/>
              <a:buNone/>
              <a:tabLst/>
              <a:defRPr/>
            </a:pPr>
            <a:endParaRPr kumimoji="0" lang="en-MY" sz="2800" b="0" i="0" u="none" strike="noStrike" kern="1200" cap="none" spc="0" normalizeH="0" baseline="0" noProof="0" dirty="0">
              <a:ln>
                <a:noFill/>
              </a:ln>
              <a:solidFill>
                <a:srgbClr val="000000"/>
              </a:solidFill>
              <a:effectLst/>
              <a:uLnTx/>
              <a:uFillTx/>
              <a:latin typeface="Arial"/>
              <a:ea typeface="+mj-ea"/>
              <a:cs typeface="+mj-cs"/>
              <a:sym typeface="Arial"/>
            </a:endParaRPr>
          </a:p>
        </p:txBody>
      </p:sp>
      <p:sp>
        <p:nvSpPr>
          <p:cNvPr id="5" name="Slide Number Placeholder 2">
            <a:extLst>
              <a:ext uri="{FF2B5EF4-FFF2-40B4-BE49-F238E27FC236}">
                <a16:creationId xmlns:a16="http://schemas.microsoft.com/office/drawing/2014/main" id="{3820D5C3-631E-43D1-8CDF-9C966E96DFE1}"/>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122</a:t>
            </a:fld>
            <a:endParaRPr lang="ms-MY">
              <a:solidFill>
                <a:prstClr val="black">
                  <a:tint val="75000"/>
                </a:prstClr>
              </a:solidFill>
            </a:endParaRPr>
          </a:p>
        </p:txBody>
      </p:sp>
    </p:spTree>
    <p:extLst>
      <p:ext uri="{BB962C8B-B14F-4D97-AF65-F5344CB8AC3E}">
        <p14:creationId xmlns:p14="http://schemas.microsoft.com/office/powerpoint/2010/main" val="2652502134"/>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2F69D251-CBC4-61F1-0E2E-DB4E47115B84}"/>
              </a:ext>
            </a:extLst>
          </p:cNvPr>
          <p:cNvGraphicFramePr>
            <a:graphicFrameLocks noGrp="1"/>
          </p:cNvGraphicFramePr>
          <p:nvPr>
            <p:extLst>
              <p:ext uri="{D42A27DB-BD31-4B8C-83A1-F6EECF244321}">
                <p14:modId xmlns:p14="http://schemas.microsoft.com/office/powerpoint/2010/main" val="3755636707"/>
              </p:ext>
            </p:extLst>
          </p:nvPr>
        </p:nvGraphicFramePr>
        <p:xfrm>
          <a:off x="367632" y="899284"/>
          <a:ext cx="11341768" cy="3849507"/>
        </p:xfrm>
        <a:graphic>
          <a:graphicData uri="http://schemas.openxmlformats.org/drawingml/2006/table">
            <a:tbl>
              <a:tblPr/>
              <a:tblGrid>
                <a:gridCol w="749968">
                  <a:extLst>
                    <a:ext uri="{9D8B030D-6E8A-4147-A177-3AD203B41FA5}">
                      <a16:colId xmlns:a16="http://schemas.microsoft.com/office/drawing/2014/main" val="502860630"/>
                    </a:ext>
                  </a:extLst>
                </a:gridCol>
                <a:gridCol w="2902093">
                  <a:extLst>
                    <a:ext uri="{9D8B030D-6E8A-4147-A177-3AD203B41FA5}">
                      <a16:colId xmlns:a16="http://schemas.microsoft.com/office/drawing/2014/main" val="250531802"/>
                    </a:ext>
                  </a:extLst>
                </a:gridCol>
                <a:gridCol w="1117978">
                  <a:extLst>
                    <a:ext uri="{9D8B030D-6E8A-4147-A177-3AD203B41FA5}">
                      <a16:colId xmlns:a16="http://schemas.microsoft.com/office/drawing/2014/main" val="1680843647"/>
                    </a:ext>
                  </a:extLst>
                </a:gridCol>
                <a:gridCol w="810534">
                  <a:extLst>
                    <a:ext uri="{9D8B030D-6E8A-4147-A177-3AD203B41FA5}">
                      <a16:colId xmlns:a16="http://schemas.microsoft.com/office/drawing/2014/main" val="3577150869"/>
                    </a:ext>
                  </a:extLst>
                </a:gridCol>
                <a:gridCol w="1304308">
                  <a:extLst>
                    <a:ext uri="{9D8B030D-6E8A-4147-A177-3AD203B41FA5}">
                      <a16:colId xmlns:a16="http://schemas.microsoft.com/office/drawing/2014/main" val="3104654207"/>
                    </a:ext>
                  </a:extLst>
                </a:gridCol>
                <a:gridCol w="1303658">
                  <a:extLst>
                    <a:ext uri="{9D8B030D-6E8A-4147-A177-3AD203B41FA5}">
                      <a16:colId xmlns:a16="http://schemas.microsoft.com/office/drawing/2014/main" val="3257793794"/>
                    </a:ext>
                  </a:extLst>
                </a:gridCol>
                <a:gridCol w="1143000">
                  <a:extLst>
                    <a:ext uri="{9D8B030D-6E8A-4147-A177-3AD203B41FA5}">
                      <a16:colId xmlns:a16="http://schemas.microsoft.com/office/drawing/2014/main" val="1857213115"/>
                    </a:ext>
                  </a:extLst>
                </a:gridCol>
                <a:gridCol w="2010229">
                  <a:extLst>
                    <a:ext uri="{9D8B030D-6E8A-4147-A177-3AD203B41FA5}">
                      <a16:colId xmlns:a16="http://schemas.microsoft.com/office/drawing/2014/main" val="432885106"/>
                    </a:ext>
                  </a:extLst>
                </a:gridCol>
              </a:tblGrid>
              <a:tr h="417055">
                <a:tc>
                  <a:txBody>
                    <a:bodyPr/>
                    <a:lstStyle/>
                    <a:p>
                      <a:pPr algn="ctr" fontAlgn="ctr"/>
                      <a:r>
                        <a:rPr lang="ms-MY" sz="1600" b="1" i="0" u="none" strike="noStrike" noProof="0" dirty="0">
                          <a:solidFill>
                            <a:srgbClr val="000000"/>
                          </a:solidFill>
                          <a:effectLst/>
                          <a:latin typeface="Arial" panose="020B0604020202020204" pitchFamily="34" charset="0"/>
                        </a:rPr>
                        <a:t>BIL.</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PERKARA</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KUANTITI</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BIL. HARI</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1" u="none" strike="noStrike" noProof="0" dirty="0">
                          <a:solidFill>
                            <a:srgbClr val="000000"/>
                          </a:solidFill>
                          <a:effectLst/>
                          <a:latin typeface="Arial" panose="020B0604020202020204" pitchFamily="34" charset="0"/>
                        </a:rPr>
                        <a:t>MAN-DAY</a:t>
                      </a:r>
                    </a:p>
                    <a:p>
                      <a:pPr algn="ctr" fontAlgn="ctr"/>
                      <a:r>
                        <a:rPr lang="ms-MY" sz="1600" b="1" i="0" u="none" strike="noStrike" noProof="0" dirty="0">
                          <a:solidFill>
                            <a:srgbClr val="000000"/>
                          </a:solidFill>
                          <a:effectLst/>
                          <a:latin typeface="Arial" panose="020B0604020202020204" pitchFamily="34" charset="0"/>
                        </a:rPr>
                        <a:t>(Bil. Orang X Bil. hari)</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HARGA </a:t>
                      </a:r>
                    </a:p>
                    <a:p>
                      <a:pPr algn="ctr" fontAlgn="ctr"/>
                      <a:r>
                        <a:rPr lang="ms-MY" sz="1600" b="1" i="1" u="none" strike="noStrike" noProof="0" dirty="0">
                          <a:solidFill>
                            <a:srgbClr val="000000"/>
                          </a:solidFill>
                          <a:effectLst/>
                          <a:latin typeface="Arial" panose="020B0604020202020204" pitchFamily="34" charset="0"/>
                        </a:rPr>
                        <a:t>MAN-DAY</a:t>
                      </a:r>
                    </a:p>
                    <a:p>
                      <a:pPr algn="ctr" fontAlgn="ctr"/>
                      <a:r>
                        <a:rPr lang="ms-MY" sz="1600" b="1" i="0" u="none" strike="noStrike" noProof="0" dirty="0">
                          <a:solidFill>
                            <a:srgbClr val="000000"/>
                          </a:solidFill>
                          <a:effectLst/>
                          <a:latin typeface="Arial" panose="020B0604020202020204" pitchFamily="34" charset="0"/>
                        </a:rPr>
                        <a:t>(RM)</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JUMLAH</a:t>
                      </a:r>
                    </a:p>
                    <a:p>
                      <a:pPr algn="ctr" fontAlgn="ctr"/>
                      <a:r>
                        <a:rPr lang="ms-MY" sz="1600" b="1" i="0" u="none" strike="noStrike" noProof="0" dirty="0">
                          <a:solidFill>
                            <a:srgbClr val="000000"/>
                          </a:solidFill>
                          <a:effectLst/>
                          <a:latin typeface="Arial" panose="020B0604020202020204" pitchFamily="34" charset="0"/>
                        </a:rPr>
                        <a:t>(RM)</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a:solidFill>
                            <a:srgbClr val="000000"/>
                          </a:solidFill>
                          <a:effectLst/>
                          <a:latin typeface="Arial" panose="020B0604020202020204" pitchFamily="34" charset="0"/>
                        </a:rPr>
                        <a:t>CATATAN</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602584743"/>
                  </a:ext>
                </a:extLst>
              </a:tr>
              <a:tr h="139187">
                <a:tc gridSpan="7">
                  <a:txBody>
                    <a:bodyPr/>
                    <a:lstStyle/>
                    <a:p>
                      <a:pPr algn="l" fontAlgn="ctr"/>
                      <a:r>
                        <a:rPr lang="ms-MY" sz="1600" b="1" i="0" u="none" strike="noStrike" noProof="0" dirty="0">
                          <a:solidFill>
                            <a:srgbClr val="000000"/>
                          </a:solidFill>
                          <a:effectLst/>
                          <a:latin typeface="Arial" panose="020B0604020202020204" pitchFamily="34" charset="0"/>
                        </a:rPr>
                        <a:t>(G-E) PERKHIDMATAN ICT</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MY"/>
                    </a:p>
                  </a:txBody>
                  <a:tcPr/>
                </a:tc>
                <a:tc h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MY"/>
                    </a:p>
                  </a:txBody>
                  <a:tcPr/>
                </a:tc>
                <a:tc>
                  <a:txBody>
                    <a:bodyPr/>
                    <a:lstStyle/>
                    <a:p>
                      <a:pPr algn="l" fontAlgn="ctr"/>
                      <a:r>
                        <a:rPr lang="ms-MY" sz="1600" b="0" i="0" u="none" strike="noStrike" noProof="0" dirty="0">
                          <a:solidFill>
                            <a:srgbClr val="000000"/>
                          </a:solidFill>
                          <a:effectLst/>
                          <a:latin typeface="Arial" panose="020B0604020202020204" pitchFamily="34" charset="0"/>
                        </a:rPr>
                        <a:t> </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19737146"/>
                  </a:ext>
                </a:extLst>
              </a:tr>
              <a:tr h="254886">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6">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r>
                        <a:rPr lang="ms-MY" sz="1400" b="1" i="0" u="none" strike="noStrike" noProof="0">
                          <a:solidFill>
                            <a:srgbClr val="000000"/>
                          </a:solidFill>
                          <a:effectLst/>
                          <a:latin typeface="Arial" panose="020B0604020202020204" pitchFamily="34" charset="0"/>
                          <a:cs typeface="Arial" panose="020B0604020202020204" pitchFamily="34" charset="0"/>
                        </a:rPr>
                        <a:t>Perkhidmatan Migrasi Pengkomputeran Awan Sektor Awam</a:t>
                      </a:r>
                    </a:p>
                  </a:txBody>
                  <a:tcPr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rtl="0" fontAlgn="ctr"/>
                      <a:endParaRPr lang="en-MY" sz="1400" b="0" i="0" u="none" strike="noStrike">
                        <a:solidFill>
                          <a:srgbClr val="000000"/>
                        </a:solidFill>
                        <a:effectLst/>
                        <a:latin typeface="Arial" panose="020B0604020202020204" pitchFamily="34" charset="0"/>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pPr algn="ctr" fontAlgn="ctr"/>
                      <a:endParaRPr lang="en-MY" sz="1400" b="0" i="0" u="none" strike="noStrike">
                        <a:solidFill>
                          <a:srgbClr val="000000"/>
                        </a:solidFill>
                        <a:effectLst/>
                        <a:latin typeface="Arial" panose="020B0604020202020204" pitchFamily="34" charset="0"/>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en-MY" sz="1400" b="0" i="0" u="none" strike="noStrike">
                        <a:solidFill>
                          <a:srgbClr val="000000"/>
                        </a:solidFill>
                        <a:effectLst/>
                        <a:latin typeface="Arial" panose="020B0604020202020204" pitchFamily="34" charset="0"/>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rtl="0" fontAlgn="ctr"/>
                      <a:endParaRPr lang="en-MY" sz="1400" b="0" i="0" u="none" strike="noStrike" dirty="0">
                        <a:solidFill>
                          <a:srgbClr val="000000"/>
                        </a:solidFill>
                        <a:effectLst/>
                        <a:latin typeface="Arial" panose="020B0604020202020204" pitchFamily="34" charset="0"/>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MY"/>
                    </a:p>
                  </a:txBody>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lang="ms-MY" sz="1400" b="1"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058841864"/>
                  </a:ext>
                </a:extLst>
              </a:tr>
              <a:tr h="254886">
                <a:tc>
                  <a:txBody>
                    <a:bodyPr/>
                    <a:lstStyle/>
                    <a:p>
                      <a:pPr algn="ctr" fontAlgn="ctr"/>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t" latinLnBrk="0" hangingPunct="1">
                        <a:lnSpc>
                          <a:spcPct val="100000"/>
                        </a:lnSpc>
                        <a:spcBef>
                          <a:spcPts val="0"/>
                        </a:spcBef>
                        <a:spcAft>
                          <a:spcPts val="0"/>
                        </a:spcAft>
                        <a:buClrTx/>
                        <a:buSzTx/>
                        <a:buFontTx/>
                        <a:buNone/>
                        <a:tabLst/>
                        <a:defRPr/>
                      </a:pPr>
                      <a:r>
                        <a:rPr lang="ms-MY" sz="1400" kern="1200" noProof="0" dirty="0">
                          <a:solidFill>
                            <a:schemeClr val="tx1"/>
                          </a:solidFill>
                          <a:latin typeface="Arial" panose="020B0604020202020204" pitchFamily="34" charset="0"/>
                          <a:ea typeface="+mn-ea"/>
                          <a:cs typeface="Arial" panose="020B0604020202020204" pitchFamily="34" charset="0"/>
                        </a:rPr>
                        <a:t>Perincian kerja/ aktiviti utama terlibat </a:t>
                      </a:r>
                    </a:p>
                    <a:p>
                      <a:pPr algn="r" fontAlgn="t"/>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0011101"/>
                  </a:ext>
                </a:extLst>
              </a:tr>
              <a:tr h="254886">
                <a:tc>
                  <a:txBody>
                    <a:bodyPr/>
                    <a:lstStyle/>
                    <a:p>
                      <a:pPr algn="ctr" fontAlgn="ctr"/>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50893910"/>
                  </a:ext>
                </a:extLst>
              </a:tr>
              <a:tr h="254886">
                <a:tc>
                  <a:txBody>
                    <a:bodyPr/>
                    <a:lstStyle/>
                    <a:p>
                      <a:pPr algn="ctr" fontAlgn="ctr"/>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5255745"/>
                  </a:ext>
                </a:extLst>
              </a:tr>
              <a:tr h="254886">
                <a:tc>
                  <a:txBody>
                    <a:bodyPr/>
                    <a:lstStyle/>
                    <a:p>
                      <a:pPr algn="ctr" fontAlgn="ctr"/>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62954595"/>
                  </a:ext>
                </a:extLst>
              </a:tr>
              <a:tr h="287073">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endParaRPr>
                    </a:p>
                  </a:txBody>
                  <a:tcPr marL="7620" marR="9000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8943212"/>
                  </a:ext>
                </a:extLst>
              </a:tr>
              <a:tr h="0">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kumimoji="0" lang="ms-MY" sz="14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03514506"/>
                  </a:ext>
                </a:extLst>
              </a:tr>
              <a:tr h="0">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kumimoji="0" lang="ms-MY" sz="14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0779482"/>
                  </a:ext>
                </a:extLst>
              </a:tr>
              <a:tr h="0">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endParaRPr lang="ms-MY" sz="1400" b="0" i="0" u="none" strike="noStrike" noProof="0">
                        <a:solidFill>
                          <a:srgbClr val="000000"/>
                        </a:solidFill>
                        <a:effectLst/>
                        <a:latin typeface="Arial" panose="020B0604020202020204" pitchFamily="34" charset="0"/>
                      </a:endParaRPr>
                    </a:p>
                  </a:txBody>
                  <a:tcPr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endParaRPr lang="ms-MY" sz="1400" b="0" i="0" u="none" strike="noStrike" noProof="0">
                        <a:solidFill>
                          <a:srgbClr val="000000"/>
                        </a:solidFill>
                        <a:effectLst/>
                        <a:latin typeface="Arial" panose="020B0604020202020204" pitchFamily="34" charset="0"/>
                      </a:endParaRPr>
                    </a:p>
                  </a:txBody>
                  <a:tcPr marL="7620" marR="9000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kumimoji="0" lang="ms-MY" sz="14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81731730"/>
                  </a:ext>
                </a:extLst>
              </a:tr>
              <a:tr h="201590">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5">
                  <a:txBody>
                    <a:bodyPr/>
                    <a:lstStyle/>
                    <a:p>
                      <a:pPr algn="r" fontAlgn="ctr"/>
                      <a:r>
                        <a:rPr lang="ms-MY" sz="1600" b="1" i="0" u="none" strike="noStrike" noProof="0" dirty="0">
                          <a:solidFill>
                            <a:srgbClr val="000000"/>
                          </a:solidFill>
                          <a:effectLst/>
                          <a:latin typeface="Arial" panose="020B0604020202020204" pitchFamily="34" charset="0"/>
                        </a:rPr>
                        <a:t>JUMLAH KESELURUHAN (G-E) PERKHIDMATAN ICT</a:t>
                      </a:r>
                    </a:p>
                  </a:txBody>
                  <a:tcPr marL="7620" marR="9000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ctr" latinLnBrk="0" hangingPunct="1">
                        <a:lnSpc>
                          <a:spcPct val="100000"/>
                        </a:lnSpc>
                        <a:spcBef>
                          <a:spcPts val="0"/>
                        </a:spcBef>
                        <a:spcAft>
                          <a:spcPts val="0"/>
                        </a:spcAft>
                        <a:buClr>
                          <a:srgbClr val="000000"/>
                        </a:buClr>
                        <a:buSzTx/>
                        <a:buFont typeface="Arial"/>
                        <a:buNone/>
                        <a:tabLst/>
                        <a:defRPr/>
                      </a:pPr>
                      <a:r>
                        <a:rPr lang="ms-MY" sz="1400" b="1" i="0" u="none" strike="noStrike" noProof="0" dirty="0">
                          <a:solidFill>
                            <a:srgbClr val="000000"/>
                          </a:solidFill>
                          <a:effectLst/>
                          <a:latin typeface="Arial" panose="020B0604020202020204" pitchFamily="34" charset="0"/>
                          <a:cs typeface="Arial" panose="020B0604020202020204" pitchFamily="34" charset="0"/>
                        </a:rPr>
                        <a:t>X,XXX.XX </a:t>
                      </a:r>
                    </a:p>
                  </a:txBody>
                  <a:tcPr marL="7620" marR="9000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kumimoji="0" lang="ms-MY" sz="14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89543327"/>
                  </a:ext>
                </a:extLst>
              </a:tr>
            </a:tbl>
          </a:graphicData>
        </a:graphic>
      </p:graphicFrame>
      <p:sp>
        <p:nvSpPr>
          <p:cNvPr id="6" name="Title 1">
            <a:extLst>
              <a:ext uri="{FF2B5EF4-FFF2-40B4-BE49-F238E27FC236}">
                <a16:creationId xmlns:a16="http://schemas.microsoft.com/office/drawing/2014/main" id="{81BF8165-D71F-4499-9A04-D3979AC19BE8}"/>
              </a:ext>
            </a:extLst>
          </p:cNvPr>
          <p:cNvSpPr txBox="1">
            <a:spLocks/>
          </p:cNvSpPr>
          <p:nvPr/>
        </p:nvSpPr>
        <p:spPr>
          <a:xfrm>
            <a:off x="242886" y="200571"/>
            <a:ext cx="11644313" cy="86794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solidFill>
                  <a:srgbClr val="000000"/>
                </a:solidFill>
                <a:latin typeface="Arial" panose="020B0604020202020204" pitchFamily="34" charset="0"/>
                <a:ea typeface="MS PGothic" panose="020B0600070205080204" pitchFamily="34" charset="-128"/>
              </a:rPr>
              <a:t>12. </a:t>
            </a:r>
            <a:r>
              <a:rPr lang="fi-FI" sz="2400" b="1" dirty="0">
                <a:solidFill>
                  <a:srgbClr val="000000"/>
                </a:solidFill>
                <a:latin typeface="Arial" panose="020B0604020202020204" pitchFamily="34" charset="0"/>
                <a:ea typeface="MS PGothic" panose="020B0600070205080204" pitchFamily="34" charset="-128"/>
              </a:rPr>
              <a:t>PERINCIAN KOS:</a:t>
            </a:r>
            <a:r>
              <a:rPr lang="en-US" sz="2400" b="1" dirty="0">
                <a:latin typeface="Arial" panose="020B0604020202020204" pitchFamily="34" charset="0"/>
                <a:ea typeface="MS PGothic" panose="020B0600070205080204" pitchFamily="34" charset="-128"/>
              </a:rPr>
              <a:t>(</a:t>
            </a:r>
            <a:r>
              <a:rPr lang="en-US" sz="2400" b="1" dirty="0">
                <a:latin typeface="Arial" panose="020B0604020202020204" pitchFamily="34" charset="0"/>
                <a:cs typeface="Arial" panose="020B0604020202020204" pitchFamily="34" charset="0"/>
              </a:rPr>
              <a:t>G-</a:t>
            </a:r>
            <a:r>
              <a:rPr lang="en-US" sz="2400" b="1" dirty="0">
                <a:latin typeface="Arial" panose="020B0604020202020204" pitchFamily="34" charset="0"/>
                <a:ea typeface="MS PGothic" panose="020B0600070205080204" pitchFamily="34" charset="-128"/>
              </a:rPr>
              <a:t>E) </a:t>
            </a:r>
            <a:r>
              <a:rPr lang="en-US" sz="2400" b="1" kern="1200" dirty="0">
                <a:solidFill>
                  <a:schemeClr val="tx1"/>
                </a:solidFill>
                <a:latin typeface="Arial" panose="020B0604020202020204" pitchFamily="34" charset="0"/>
                <a:ea typeface="+mn-ea"/>
                <a:cs typeface="Arial" panose="020B0604020202020204" pitchFamily="34" charset="0"/>
              </a:rPr>
              <a:t>PERKHIDMATAN ICT (</a:t>
            </a:r>
            <a:r>
              <a:rPr lang="ms-MY" sz="2400" b="1" dirty="0">
                <a:solidFill>
                  <a:schemeClr val="tx1"/>
                </a:solidFill>
                <a:latin typeface="Arial" panose="020B0604020202020204" pitchFamily="34" charset="0"/>
                <a:cs typeface="Arial" panose="020B0604020202020204" pitchFamily="34" charset="0"/>
              </a:rPr>
              <a:t>PERKHIDMATAN PROFESSIONAL/ MANAGED SERVICES FEE</a:t>
            </a:r>
            <a:r>
              <a:rPr lang="en-US" sz="2400" b="1" kern="1200" dirty="0">
                <a:solidFill>
                  <a:schemeClr val="tx1"/>
                </a:solidFill>
                <a:latin typeface="Arial" panose="020B0604020202020204" pitchFamily="34" charset="0"/>
                <a:ea typeface="+mn-ea"/>
                <a:cs typeface="Arial" panose="020B0604020202020204" pitchFamily="34" charset="0"/>
              </a:rPr>
              <a:t>)</a:t>
            </a:r>
            <a:endParaRPr lang="ms-MY" sz="2400" b="1" kern="1200" dirty="0">
              <a:solidFill>
                <a:schemeClr val="tx1"/>
              </a:solidFill>
              <a:latin typeface="Arial" panose="020B0604020202020204" pitchFamily="34" charset="0"/>
              <a:ea typeface="+mn-ea"/>
              <a:cs typeface="Arial" panose="020B0604020202020204" pitchFamily="34" charset="0"/>
            </a:endParaRPr>
          </a:p>
          <a:p>
            <a:endParaRPr lang="en-MY" sz="2800" dirty="0"/>
          </a:p>
        </p:txBody>
      </p:sp>
      <p:sp>
        <p:nvSpPr>
          <p:cNvPr id="5" name="Slide Number Placeholder 2">
            <a:extLst>
              <a:ext uri="{FF2B5EF4-FFF2-40B4-BE49-F238E27FC236}">
                <a16:creationId xmlns:a16="http://schemas.microsoft.com/office/drawing/2014/main" id="{B9E00293-B4D8-4BCA-867C-4EFBAB002E44}"/>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123</a:t>
            </a:fld>
            <a:endParaRPr lang="ms-MY">
              <a:solidFill>
                <a:prstClr val="black">
                  <a:tint val="75000"/>
                </a:prstClr>
              </a:solidFill>
            </a:endParaRPr>
          </a:p>
        </p:txBody>
      </p:sp>
    </p:spTree>
    <p:extLst>
      <p:ext uri="{BB962C8B-B14F-4D97-AF65-F5344CB8AC3E}">
        <p14:creationId xmlns:p14="http://schemas.microsoft.com/office/powerpoint/2010/main" val="1361164873"/>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9448800" y="6356350"/>
            <a:ext cx="2743200" cy="365125"/>
          </a:xfrm>
        </p:spPr>
        <p:txBody>
          <a:bodyPr/>
          <a:lstStyle/>
          <a:p>
            <a:pPr>
              <a:defRPr/>
            </a:pPr>
            <a:fld id="{1B09AB17-F647-4A22-A4B0-5AFB6B343795}" type="slidenum">
              <a:rPr lang="ms-MY" smtClean="0"/>
              <a:pPr>
                <a:defRPr/>
              </a:pPr>
              <a:t>124</a:t>
            </a:fld>
            <a:endParaRPr lang="ms-MY"/>
          </a:p>
        </p:txBody>
      </p:sp>
      <p:graphicFrame>
        <p:nvGraphicFramePr>
          <p:cNvPr id="2" name="Table 1">
            <a:extLst>
              <a:ext uri="{FF2B5EF4-FFF2-40B4-BE49-F238E27FC236}">
                <a16:creationId xmlns:a16="http://schemas.microsoft.com/office/drawing/2014/main" id="{2F69D251-CBC4-61F1-0E2E-DB4E47115B84}"/>
              </a:ext>
            </a:extLst>
          </p:cNvPr>
          <p:cNvGraphicFramePr>
            <a:graphicFrameLocks noGrp="1"/>
          </p:cNvGraphicFramePr>
          <p:nvPr>
            <p:extLst>
              <p:ext uri="{D42A27DB-BD31-4B8C-83A1-F6EECF244321}">
                <p14:modId xmlns:p14="http://schemas.microsoft.com/office/powerpoint/2010/main" val="2179296622"/>
              </p:ext>
            </p:extLst>
          </p:nvPr>
        </p:nvGraphicFramePr>
        <p:xfrm>
          <a:off x="367632" y="899284"/>
          <a:ext cx="11341768" cy="4025691"/>
        </p:xfrm>
        <a:graphic>
          <a:graphicData uri="http://schemas.openxmlformats.org/drawingml/2006/table">
            <a:tbl>
              <a:tblPr/>
              <a:tblGrid>
                <a:gridCol w="749968">
                  <a:extLst>
                    <a:ext uri="{9D8B030D-6E8A-4147-A177-3AD203B41FA5}">
                      <a16:colId xmlns:a16="http://schemas.microsoft.com/office/drawing/2014/main" val="502860630"/>
                    </a:ext>
                  </a:extLst>
                </a:gridCol>
                <a:gridCol w="2902093">
                  <a:extLst>
                    <a:ext uri="{9D8B030D-6E8A-4147-A177-3AD203B41FA5}">
                      <a16:colId xmlns:a16="http://schemas.microsoft.com/office/drawing/2014/main" val="250531802"/>
                    </a:ext>
                  </a:extLst>
                </a:gridCol>
                <a:gridCol w="1117978">
                  <a:extLst>
                    <a:ext uri="{9D8B030D-6E8A-4147-A177-3AD203B41FA5}">
                      <a16:colId xmlns:a16="http://schemas.microsoft.com/office/drawing/2014/main" val="1680843647"/>
                    </a:ext>
                  </a:extLst>
                </a:gridCol>
                <a:gridCol w="810534">
                  <a:extLst>
                    <a:ext uri="{9D8B030D-6E8A-4147-A177-3AD203B41FA5}">
                      <a16:colId xmlns:a16="http://schemas.microsoft.com/office/drawing/2014/main" val="3577150869"/>
                    </a:ext>
                  </a:extLst>
                </a:gridCol>
                <a:gridCol w="1304308">
                  <a:extLst>
                    <a:ext uri="{9D8B030D-6E8A-4147-A177-3AD203B41FA5}">
                      <a16:colId xmlns:a16="http://schemas.microsoft.com/office/drawing/2014/main" val="3104654207"/>
                    </a:ext>
                  </a:extLst>
                </a:gridCol>
                <a:gridCol w="1303658">
                  <a:extLst>
                    <a:ext uri="{9D8B030D-6E8A-4147-A177-3AD203B41FA5}">
                      <a16:colId xmlns:a16="http://schemas.microsoft.com/office/drawing/2014/main" val="3257793794"/>
                    </a:ext>
                  </a:extLst>
                </a:gridCol>
                <a:gridCol w="1143000">
                  <a:extLst>
                    <a:ext uri="{9D8B030D-6E8A-4147-A177-3AD203B41FA5}">
                      <a16:colId xmlns:a16="http://schemas.microsoft.com/office/drawing/2014/main" val="1857213115"/>
                    </a:ext>
                  </a:extLst>
                </a:gridCol>
                <a:gridCol w="2010229">
                  <a:extLst>
                    <a:ext uri="{9D8B030D-6E8A-4147-A177-3AD203B41FA5}">
                      <a16:colId xmlns:a16="http://schemas.microsoft.com/office/drawing/2014/main" val="432885106"/>
                    </a:ext>
                  </a:extLst>
                </a:gridCol>
              </a:tblGrid>
              <a:tr h="417055">
                <a:tc>
                  <a:txBody>
                    <a:bodyPr/>
                    <a:lstStyle/>
                    <a:p>
                      <a:pPr algn="ctr" fontAlgn="ctr"/>
                      <a:r>
                        <a:rPr lang="ms-MY" sz="1600" b="1" i="0" u="none" strike="noStrike" noProof="0" dirty="0">
                          <a:solidFill>
                            <a:srgbClr val="000000"/>
                          </a:solidFill>
                          <a:effectLst/>
                          <a:latin typeface="Arial" panose="020B0604020202020204" pitchFamily="34" charset="0"/>
                        </a:rPr>
                        <a:t>BIL.</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PERKARA</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KUANTITI</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BIL. HARI</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MANDAYS</a:t>
                      </a:r>
                    </a:p>
                    <a:p>
                      <a:pPr algn="ctr" fontAlgn="ctr"/>
                      <a:r>
                        <a:rPr lang="ms-MY" sz="1600" b="1" i="0" u="none" strike="noStrike" noProof="0" dirty="0">
                          <a:solidFill>
                            <a:srgbClr val="000000"/>
                          </a:solidFill>
                          <a:effectLst/>
                          <a:latin typeface="Arial" panose="020B0604020202020204" pitchFamily="34" charset="0"/>
                        </a:rPr>
                        <a:t>(Bil. Orang X Bil. hari)</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HARGA </a:t>
                      </a:r>
                    </a:p>
                    <a:p>
                      <a:pPr algn="ctr" fontAlgn="ctr"/>
                      <a:r>
                        <a:rPr lang="ms-MY" sz="1600" b="1" i="1" u="none" strike="noStrike" noProof="0" dirty="0">
                          <a:solidFill>
                            <a:srgbClr val="000000"/>
                          </a:solidFill>
                          <a:effectLst/>
                          <a:latin typeface="Arial" panose="020B0604020202020204" pitchFamily="34" charset="0"/>
                        </a:rPr>
                        <a:t>MANDAYS</a:t>
                      </a:r>
                    </a:p>
                    <a:p>
                      <a:pPr algn="ctr" fontAlgn="ctr"/>
                      <a:r>
                        <a:rPr lang="ms-MY" sz="1600" b="1" i="0" u="none" strike="noStrike" noProof="0" dirty="0">
                          <a:solidFill>
                            <a:srgbClr val="000000"/>
                          </a:solidFill>
                          <a:effectLst/>
                          <a:latin typeface="Arial" panose="020B0604020202020204" pitchFamily="34" charset="0"/>
                        </a:rPr>
                        <a:t>(RM)</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a:solidFill>
                            <a:srgbClr val="000000"/>
                          </a:solidFill>
                          <a:effectLst/>
                          <a:latin typeface="Arial" panose="020B0604020202020204" pitchFamily="34" charset="0"/>
                        </a:rPr>
                        <a:t>JUMLAH</a:t>
                      </a:r>
                    </a:p>
                    <a:p>
                      <a:pPr algn="ctr" fontAlgn="ctr"/>
                      <a:r>
                        <a:rPr lang="ms-MY" sz="1600" b="1" i="0" u="none" strike="noStrike" noProof="0">
                          <a:solidFill>
                            <a:srgbClr val="000000"/>
                          </a:solidFill>
                          <a:effectLst/>
                          <a:latin typeface="Arial" panose="020B0604020202020204" pitchFamily="34" charset="0"/>
                        </a:rPr>
                        <a:t>(RM)</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a:solidFill>
                            <a:srgbClr val="000000"/>
                          </a:solidFill>
                          <a:effectLst/>
                          <a:latin typeface="Arial" panose="020B0604020202020204" pitchFamily="34" charset="0"/>
                        </a:rPr>
                        <a:t>CATATAN</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602584743"/>
                  </a:ext>
                </a:extLst>
              </a:tr>
              <a:tr h="139187">
                <a:tc gridSpan="7">
                  <a:txBody>
                    <a:bodyPr/>
                    <a:lstStyle/>
                    <a:p>
                      <a:pPr algn="l" fontAlgn="ctr"/>
                      <a:r>
                        <a:rPr lang="ms-MY" sz="1600" b="1" i="0" u="none" strike="noStrike" noProof="0" dirty="0">
                          <a:solidFill>
                            <a:srgbClr val="000000"/>
                          </a:solidFill>
                          <a:effectLst/>
                          <a:latin typeface="Arial" panose="020B0604020202020204" pitchFamily="34" charset="0"/>
                        </a:rPr>
                        <a:t>(G-E) PERKHIDMATAN ICT</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MY"/>
                    </a:p>
                  </a:txBody>
                  <a:tcPr/>
                </a:tc>
                <a:tc h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MY"/>
                    </a:p>
                  </a:txBody>
                  <a:tcPr/>
                </a:tc>
                <a:tc>
                  <a:txBody>
                    <a:bodyPr/>
                    <a:lstStyle/>
                    <a:p>
                      <a:pPr algn="l" fontAlgn="ctr"/>
                      <a:r>
                        <a:rPr lang="ms-MY" sz="1600" b="0" i="0" u="none" strike="noStrike" noProof="0" dirty="0">
                          <a:solidFill>
                            <a:srgbClr val="000000"/>
                          </a:solidFill>
                          <a:effectLst/>
                          <a:latin typeface="Arial" panose="020B0604020202020204" pitchFamily="34" charset="0"/>
                        </a:rPr>
                        <a:t> </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19737146"/>
                  </a:ext>
                </a:extLst>
              </a:tr>
              <a:tr h="254886">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gridSpan="6">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r>
                        <a:rPr lang="ms-MY" sz="1400" b="1" i="0" u="none" strike="noStrike" noProof="0" dirty="0">
                          <a:solidFill>
                            <a:srgbClr val="000000"/>
                          </a:solidFill>
                          <a:effectLst/>
                          <a:latin typeface="Arial" panose="020B0604020202020204" pitchFamily="34" charset="0"/>
                          <a:cs typeface="Arial" panose="020B0604020202020204" pitchFamily="34" charset="0"/>
                        </a:rPr>
                        <a:t>Perkhidmatan Migrasi Pengkomputeran Awan Sektor Awam</a:t>
                      </a:r>
                    </a:p>
                  </a:txBody>
                  <a:tcPr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rtl="0" fontAlgn="ctr"/>
                      <a:endParaRPr lang="en-MY" sz="1400" b="0" i="0" u="none" strike="noStrike">
                        <a:solidFill>
                          <a:srgbClr val="000000"/>
                        </a:solidFill>
                        <a:effectLst/>
                        <a:latin typeface="Arial" panose="020B0604020202020204" pitchFamily="34" charset="0"/>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pPr algn="ctr" fontAlgn="ctr"/>
                      <a:endParaRPr lang="en-MY" sz="1400" b="0" i="0" u="none" strike="noStrike">
                        <a:solidFill>
                          <a:srgbClr val="000000"/>
                        </a:solidFill>
                        <a:effectLst/>
                        <a:latin typeface="Arial" panose="020B0604020202020204" pitchFamily="34" charset="0"/>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en-MY" sz="1400" b="0" i="0" u="none" strike="noStrike">
                        <a:solidFill>
                          <a:srgbClr val="000000"/>
                        </a:solidFill>
                        <a:effectLst/>
                        <a:latin typeface="Arial" panose="020B0604020202020204" pitchFamily="34" charset="0"/>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rtl="0" fontAlgn="ctr"/>
                      <a:endParaRPr lang="en-MY" sz="1400" b="0" i="0" u="none" strike="noStrike" dirty="0">
                        <a:solidFill>
                          <a:srgbClr val="000000"/>
                        </a:solidFill>
                        <a:effectLst/>
                        <a:latin typeface="Arial" panose="020B0604020202020204" pitchFamily="34" charset="0"/>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MY"/>
                    </a:p>
                  </a:txBody>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r>
                        <a:rPr lang="ms-MY" sz="1400" b="1" i="0" u="none" strike="noStrike" noProof="0" dirty="0">
                          <a:solidFill>
                            <a:srgbClr val="000000"/>
                          </a:solidFill>
                          <a:effectLst/>
                          <a:latin typeface="Arial" panose="020B0604020202020204" pitchFamily="34" charset="0"/>
                          <a:cs typeface="Arial" panose="020B0604020202020204" pitchFamily="34" charset="0"/>
                        </a:rPr>
                        <a:t>Senarai Produk &amp; Perkhidmatan Cloud Connect... ms 64</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58841864"/>
                  </a:ext>
                </a:extLst>
              </a:tr>
              <a:tr h="254886">
                <a:tc>
                  <a:txBody>
                    <a:bodyPr/>
                    <a:lstStyle/>
                    <a:p>
                      <a:pPr algn="ctr" fontAlgn="ctr"/>
                      <a:r>
                        <a:rPr lang="ms-MY" sz="1400" b="0" i="0" u="none" strike="noStrike" noProof="0" dirty="0">
                          <a:solidFill>
                            <a:srgbClr val="000000"/>
                          </a:solidFill>
                          <a:effectLst/>
                          <a:latin typeface="Arial" panose="020B0604020202020204" pitchFamily="34" charset="0"/>
                          <a:cs typeface="Arial" panose="020B0604020202020204" pitchFamily="34" charset="0"/>
                        </a:rPr>
                        <a:t>1.</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ms-MY" sz="1400" b="0" i="1" u="none" strike="noStrike" noProof="0">
                          <a:solidFill>
                            <a:srgbClr val="000000"/>
                          </a:solidFill>
                          <a:effectLst/>
                          <a:latin typeface="Arial" panose="020B0604020202020204" pitchFamily="34" charset="0"/>
                          <a:cs typeface="Arial" panose="020B0604020202020204" pitchFamily="34" charset="0"/>
                        </a:rPr>
                        <a:t>Project Kickoff</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dirty="0">
                          <a:solidFill>
                            <a:srgbClr val="000000"/>
                          </a:solidFill>
                          <a:effectLst/>
                          <a:latin typeface="Arial" panose="020B0604020202020204" pitchFamily="34" charset="0"/>
                          <a:cs typeface="Arial" panose="020B0604020202020204" pitchFamily="34" charset="0"/>
                        </a:rPr>
                        <a:t>X orang</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a:solidFill>
                            <a:srgbClr val="000000"/>
                          </a:solidFill>
                          <a:effectLst/>
                          <a:latin typeface="Arial" panose="020B0604020202020204" pitchFamily="34" charset="0"/>
                          <a:cs typeface="Arial" panose="020B0604020202020204" pitchFamily="34" charset="0"/>
                        </a:rPr>
                        <a:t>X hari</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a:solidFill>
                            <a:srgbClr val="000000"/>
                          </a:solidFill>
                          <a:effectLst/>
                          <a:latin typeface="Arial" panose="020B0604020202020204" pitchFamily="34" charset="0"/>
                          <a:cs typeface="Arial" panose="020B0604020202020204" pitchFamily="34" charset="0"/>
                        </a:rPr>
                        <a:t>X</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r>
                        <a:rPr lang="ms-MY" sz="1400" b="0" i="0" u="none" strike="noStrike" noProof="0">
                          <a:solidFill>
                            <a:srgbClr val="000000"/>
                          </a:solidFill>
                          <a:effectLst/>
                          <a:latin typeface="Arial" panose="020B0604020202020204" pitchFamily="34" charset="0"/>
                          <a:cs typeface="Arial" panose="020B0604020202020204" pitchFamily="34" charset="0"/>
                        </a:rPr>
                        <a:t>XXX.XX </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r>
                        <a:rPr lang="ms-MY" sz="1400" b="0" i="0" u="none" strike="noStrike" noProof="0" dirty="0">
                          <a:solidFill>
                            <a:srgbClr val="000000"/>
                          </a:solidFill>
                          <a:effectLst/>
                          <a:latin typeface="Arial" panose="020B0604020202020204" pitchFamily="34" charset="0"/>
                          <a:cs typeface="Arial" panose="020B0604020202020204" pitchFamily="34" charset="0"/>
                        </a:rPr>
                        <a:t>X,XXX.XX </a:t>
                      </a: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kern="1200" noProof="0" dirty="0">
                          <a:solidFill>
                            <a:schemeClr val="tx1"/>
                          </a:solidFill>
                          <a:latin typeface="Arial" panose="020B0604020202020204" pitchFamily="34" charset="0"/>
                          <a:ea typeface="+mn-ea"/>
                          <a:cs typeface="Arial" panose="020B0604020202020204" pitchFamily="34" charset="0"/>
                        </a:rPr>
                        <a:t>Perincian kerja/ aktiviti utama terlibat </a:t>
                      </a: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40011101"/>
                  </a:ext>
                </a:extLst>
              </a:tr>
              <a:tr h="254886">
                <a:tc>
                  <a:txBody>
                    <a:bodyPr/>
                    <a:lstStyle/>
                    <a:p>
                      <a:pPr algn="ctr" fontAlgn="ctr"/>
                      <a:r>
                        <a:rPr lang="ms-MY" sz="1400" b="0" i="0" u="none" strike="noStrike" noProof="0">
                          <a:solidFill>
                            <a:srgbClr val="000000"/>
                          </a:solidFill>
                          <a:effectLst/>
                          <a:latin typeface="Arial" panose="020B0604020202020204" pitchFamily="34" charset="0"/>
                          <a:cs typeface="Arial" panose="020B0604020202020204" pitchFamily="34" charset="0"/>
                        </a:rPr>
                        <a:t>2.</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ms-MY" sz="1400" b="0" i="1" u="none" strike="noStrike" noProof="0">
                          <a:solidFill>
                            <a:srgbClr val="000000"/>
                          </a:solidFill>
                          <a:effectLst/>
                          <a:latin typeface="Arial" panose="020B0604020202020204" pitchFamily="34" charset="0"/>
                          <a:cs typeface="Arial" panose="020B0604020202020204" pitchFamily="34" charset="0"/>
                        </a:rPr>
                        <a:t>Design Thinking Workshop</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ms-MY" sz="1400" b="0" i="0" u="none" strike="noStrike" noProof="0">
                          <a:solidFill>
                            <a:srgbClr val="000000"/>
                          </a:solidFill>
                          <a:effectLst/>
                          <a:latin typeface="Arial" panose="020B0604020202020204" pitchFamily="34" charset="0"/>
                          <a:cs typeface="Arial" panose="020B0604020202020204" pitchFamily="34" charset="0"/>
                        </a:rPr>
                        <a:t>X orang</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a:solidFill>
                            <a:srgbClr val="000000"/>
                          </a:solidFill>
                          <a:effectLst/>
                          <a:latin typeface="Arial" panose="020B0604020202020204" pitchFamily="34" charset="0"/>
                          <a:cs typeface="Arial" panose="020B0604020202020204" pitchFamily="34" charset="0"/>
                        </a:rPr>
                        <a:t>X hari</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a:solidFill>
                            <a:srgbClr val="000000"/>
                          </a:solidFill>
                          <a:effectLst/>
                          <a:latin typeface="Arial" panose="020B0604020202020204" pitchFamily="34" charset="0"/>
                          <a:cs typeface="Arial" panose="020B0604020202020204" pitchFamily="34" charset="0"/>
                        </a:rPr>
                        <a:t>X</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r>
                        <a:rPr lang="ms-MY" sz="1400" b="0" i="0" u="none" strike="noStrike" noProof="0">
                          <a:solidFill>
                            <a:srgbClr val="000000"/>
                          </a:solidFill>
                          <a:effectLst/>
                          <a:latin typeface="Arial" panose="020B0604020202020204" pitchFamily="34" charset="0"/>
                          <a:cs typeface="Arial" panose="020B0604020202020204" pitchFamily="34" charset="0"/>
                        </a:rPr>
                        <a:t>XXX.XX</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r>
                        <a:rPr lang="ms-MY" sz="1400" b="0" i="0" u="none" strike="noStrike" noProof="0">
                          <a:solidFill>
                            <a:srgbClr val="000000"/>
                          </a:solidFill>
                          <a:effectLst/>
                          <a:latin typeface="Arial" panose="020B0604020202020204" pitchFamily="34" charset="0"/>
                          <a:cs typeface="Arial" panose="020B0604020202020204" pitchFamily="34" charset="0"/>
                        </a:rPr>
                        <a:t>XXX.XX</a:t>
                      </a: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ms-MY" sz="1400" kern="1200" noProof="0" dirty="0">
                        <a:solidFill>
                          <a:schemeClr val="tx1"/>
                        </a:solidFill>
                        <a:latin typeface="Arial" panose="020B0604020202020204" pitchFamily="34" charset="0"/>
                        <a:ea typeface="+mn-ea"/>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50893910"/>
                  </a:ext>
                </a:extLst>
              </a:tr>
              <a:tr h="254886">
                <a:tc>
                  <a:txBody>
                    <a:bodyPr/>
                    <a:lstStyle/>
                    <a:p>
                      <a:pPr algn="ctr" fontAlgn="ctr"/>
                      <a:r>
                        <a:rPr lang="ms-MY" sz="1400" b="0" i="0" u="none" strike="noStrike" noProof="0">
                          <a:solidFill>
                            <a:srgbClr val="000000"/>
                          </a:solidFill>
                          <a:effectLst/>
                          <a:latin typeface="Arial" panose="020B0604020202020204" pitchFamily="34" charset="0"/>
                          <a:cs typeface="Arial" panose="020B0604020202020204" pitchFamily="34" charset="0"/>
                        </a:rPr>
                        <a:t>3.</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ms-MY" sz="1400" b="0" i="0" u="none" strike="noStrike" noProof="0">
                          <a:solidFill>
                            <a:srgbClr val="000000"/>
                          </a:solidFill>
                          <a:effectLst/>
                          <a:latin typeface="Arial" panose="020B0604020202020204" pitchFamily="34" charset="0"/>
                          <a:cs typeface="Arial" panose="020B0604020202020204" pitchFamily="34" charset="0"/>
                        </a:rPr>
                        <a:t>XXXXX</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ms-MY" sz="1400" kern="1200" noProof="0" dirty="0">
                        <a:solidFill>
                          <a:schemeClr val="tx1"/>
                        </a:solidFill>
                        <a:latin typeface="Arial" panose="020B0604020202020204" pitchFamily="34" charset="0"/>
                        <a:ea typeface="+mn-ea"/>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45255745"/>
                  </a:ext>
                </a:extLst>
              </a:tr>
              <a:tr h="254886">
                <a:tc>
                  <a:txBody>
                    <a:bodyPr/>
                    <a:lstStyle/>
                    <a:p>
                      <a:pPr algn="ctr" fontAlgn="ctr"/>
                      <a:r>
                        <a:rPr lang="ms-MY" sz="1400" b="0" i="0" u="none" strike="noStrike" noProof="0" dirty="0">
                          <a:solidFill>
                            <a:srgbClr val="000000"/>
                          </a:solidFill>
                          <a:effectLst/>
                          <a:latin typeface="Arial" panose="020B0604020202020204" pitchFamily="34" charset="0"/>
                          <a:cs typeface="Arial" panose="020B0604020202020204" pitchFamily="34" charset="0"/>
                        </a:rPr>
                        <a:t>4.</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ms-MY" sz="1400" b="0" i="0" u="none" strike="noStrike" noProof="0">
                          <a:solidFill>
                            <a:srgbClr val="000000"/>
                          </a:solidFill>
                          <a:effectLst/>
                          <a:latin typeface="Arial" panose="020B0604020202020204" pitchFamily="34" charset="0"/>
                          <a:cs typeface="Arial" panose="020B0604020202020204" pitchFamily="34" charset="0"/>
                        </a:rPr>
                        <a:t>XXXXX</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t"/>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62954595"/>
                  </a:ext>
                </a:extLst>
              </a:tr>
              <a:tr h="287073">
                <a:tc>
                  <a:txBody>
                    <a:bodyPr/>
                    <a:lstStyle/>
                    <a:p>
                      <a:pPr algn="ctr" fontAlgn="ctr"/>
                      <a:r>
                        <a:rPr lang="ms-MY" sz="1400" b="0" i="0" u="none" strike="noStrike" noProof="0" dirty="0">
                          <a:solidFill>
                            <a:srgbClr val="000000"/>
                          </a:solidFill>
                          <a:effectLst/>
                          <a:latin typeface="Arial" panose="020B0604020202020204" pitchFamily="34" charset="0"/>
                        </a:rPr>
                        <a:t>5.</a:t>
                      </a: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ms-MY" sz="1400" b="1" i="1" u="none" strike="noStrike" noProof="0">
                          <a:solidFill>
                            <a:srgbClr val="000000"/>
                          </a:solidFill>
                          <a:effectLst/>
                          <a:latin typeface="Arial" panose="020B0604020202020204" pitchFamily="34" charset="0"/>
                        </a:rPr>
                        <a:t>Migration planning</a:t>
                      </a:r>
                      <a:endParaRPr lang="ms-MY" sz="1400" b="0" i="1"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ms-MY" sz="1400" b="0" i="0" u="none" strike="noStrike" noProof="0">
                          <a:solidFill>
                            <a:srgbClr val="000000"/>
                          </a:solidFill>
                          <a:effectLst/>
                          <a:latin typeface="Arial" panose="020B0604020202020204" pitchFamily="34" charset="0"/>
                        </a:rPr>
                        <a:t> </a:t>
                      </a: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a:solidFill>
                            <a:srgbClr val="000000"/>
                          </a:solidFill>
                          <a:effectLst/>
                          <a:latin typeface="Arial" panose="020B0604020202020204" pitchFamily="34" charset="0"/>
                        </a:rPr>
                        <a:t> </a:t>
                      </a: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a:solidFill>
                            <a:srgbClr val="000000"/>
                          </a:solidFill>
                          <a:effectLst/>
                          <a:latin typeface="Arial" panose="020B0604020202020204" pitchFamily="34" charset="0"/>
                        </a:rPr>
                        <a:t> </a:t>
                      </a: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ms-MY" sz="1400" b="0" i="0" u="none" strike="noStrike" noProof="0">
                          <a:solidFill>
                            <a:srgbClr val="000000"/>
                          </a:solidFill>
                          <a:effectLst/>
                          <a:latin typeface="Arial" panose="020B0604020202020204" pitchFamily="34" charset="0"/>
                        </a:rPr>
                        <a:t> </a:t>
                      </a: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endParaRPr lang="ms-MY" sz="1400" b="0" i="0" u="none" strike="noStrike" noProof="0">
                        <a:solidFill>
                          <a:srgbClr val="000000"/>
                        </a:solidFill>
                        <a:effectLst/>
                        <a:latin typeface="Arial" panose="020B0604020202020204" pitchFamily="34" charset="0"/>
                      </a:endParaRPr>
                    </a:p>
                  </a:txBody>
                  <a:tcPr marL="7620" marR="9000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t"/>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38943212"/>
                  </a:ext>
                </a:extLst>
              </a:tr>
              <a:tr h="0">
                <a:tc>
                  <a:txBody>
                    <a:bodyPr/>
                    <a:lstStyle/>
                    <a:p>
                      <a:pPr algn="ctr" fontAlgn="ctr"/>
                      <a:r>
                        <a:rPr lang="ms-MY" sz="1400" b="0" i="0" u="none" strike="noStrike" noProof="0" dirty="0">
                          <a:solidFill>
                            <a:srgbClr val="000000"/>
                          </a:solidFill>
                          <a:effectLst/>
                          <a:latin typeface="Arial" panose="020B0604020202020204" pitchFamily="34" charset="0"/>
                        </a:rPr>
                        <a:t> i</a:t>
                      </a: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r>
                        <a:rPr lang="ms-MY" sz="1400" b="0" i="0" u="none" strike="noStrike" noProof="0">
                          <a:solidFill>
                            <a:srgbClr val="000000"/>
                          </a:solidFill>
                          <a:effectLst/>
                          <a:latin typeface="Arial" panose="020B0604020202020204" pitchFamily="34" charset="0"/>
                          <a:cs typeface="Arial" panose="020B0604020202020204" pitchFamily="34" charset="0"/>
                        </a:rPr>
                        <a:t>XXXXX</a:t>
                      </a:r>
                    </a:p>
                  </a:txBody>
                  <a:tcPr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a:solidFill>
                            <a:srgbClr val="000000"/>
                          </a:solidFill>
                          <a:effectLst/>
                          <a:latin typeface="Arial" panose="020B0604020202020204" pitchFamily="34" charset="0"/>
                          <a:cs typeface="Arial" panose="020B0604020202020204" pitchFamily="34" charset="0"/>
                        </a:rPr>
                        <a:t>X orang</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a:solidFill>
                            <a:srgbClr val="000000"/>
                          </a:solidFill>
                          <a:effectLst/>
                          <a:latin typeface="Arial" panose="020B0604020202020204" pitchFamily="34" charset="0"/>
                          <a:cs typeface="Arial" panose="020B0604020202020204" pitchFamily="34" charset="0"/>
                        </a:rPr>
                        <a:t>X hari</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dirty="0">
                          <a:solidFill>
                            <a:srgbClr val="000000"/>
                          </a:solidFill>
                          <a:effectLst/>
                          <a:latin typeface="Arial" panose="020B0604020202020204" pitchFamily="34" charset="0"/>
                          <a:cs typeface="Arial" panose="020B0604020202020204" pitchFamily="34" charset="0"/>
                        </a:rPr>
                        <a:t>X</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r>
                        <a:rPr lang="ms-MY" sz="1400" b="0" i="0" u="none" strike="noStrike" noProof="0">
                          <a:solidFill>
                            <a:srgbClr val="000000"/>
                          </a:solidFill>
                          <a:effectLst/>
                          <a:latin typeface="Arial" panose="020B0604020202020204" pitchFamily="34" charset="0"/>
                          <a:cs typeface="Arial" panose="020B0604020202020204" pitchFamily="34" charset="0"/>
                        </a:rPr>
                        <a:t>XXX.XX </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r>
                        <a:rPr lang="ms-MY" sz="1400" b="0" i="0" u="none" strike="noStrike" noProof="0">
                          <a:solidFill>
                            <a:srgbClr val="000000"/>
                          </a:solidFill>
                          <a:effectLst/>
                          <a:latin typeface="Arial" panose="020B0604020202020204" pitchFamily="34" charset="0"/>
                          <a:cs typeface="Arial" panose="020B0604020202020204" pitchFamily="34" charset="0"/>
                        </a:rPr>
                        <a:t>X,XXX.XX </a:t>
                      </a: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kumimoji="0" lang="ms-MY" sz="14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03514506"/>
                  </a:ext>
                </a:extLst>
              </a:tr>
              <a:tr h="0">
                <a:tc>
                  <a:txBody>
                    <a:bodyPr/>
                    <a:lstStyle/>
                    <a:p>
                      <a:pPr algn="ctr" fontAlgn="ctr"/>
                      <a:r>
                        <a:rPr lang="ms-MY" sz="1400" b="0" i="0" u="none" strike="noStrike" noProof="0" dirty="0">
                          <a:solidFill>
                            <a:srgbClr val="000000"/>
                          </a:solidFill>
                          <a:effectLst/>
                          <a:latin typeface="Arial" panose="020B0604020202020204" pitchFamily="34" charset="0"/>
                        </a:rPr>
                        <a:t>ii.</a:t>
                      </a: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r>
                        <a:rPr lang="ms-MY" sz="1400" b="0" i="0" u="none" strike="noStrike" noProof="0">
                          <a:solidFill>
                            <a:srgbClr val="000000"/>
                          </a:solidFill>
                          <a:effectLst/>
                          <a:latin typeface="Arial" panose="020B0604020202020204" pitchFamily="34" charset="0"/>
                          <a:cs typeface="Arial" panose="020B0604020202020204" pitchFamily="34" charset="0"/>
                        </a:rPr>
                        <a:t>XXXXX</a:t>
                      </a:r>
                    </a:p>
                  </a:txBody>
                  <a:tcPr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ms-MY" sz="1400" b="0" i="0" u="none" strike="noStrike" noProof="0">
                          <a:solidFill>
                            <a:srgbClr val="000000"/>
                          </a:solidFill>
                          <a:effectLst/>
                          <a:latin typeface="Arial" panose="020B0604020202020204" pitchFamily="34" charset="0"/>
                          <a:cs typeface="Arial" panose="020B0604020202020204" pitchFamily="34" charset="0"/>
                        </a:rPr>
                        <a:t>X orang</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a:solidFill>
                            <a:srgbClr val="000000"/>
                          </a:solidFill>
                          <a:effectLst/>
                          <a:latin typeface="Arial" panose="020B0604020202020204" pitchFamily="34" charset="0"/>
                          <a:cs typeface="Arial" panose="020B0604020202020204" pitchFamily="34" charset="0"/>
                        </a:rPr>
                        <a:t>X hari</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ms-MY" sz="1400" b="0" i="0" u="none" strike="noStrike" noProof="0">
                          <a:solidFill>
                            <a:srgbClr val="000000"/>
                          </a:solidFill>
                          <a:effectLst/>
                          <a:latin typeface="Arial" panose="020B0604020202020204" pitchFamily="34" charset="0"/>
                          <a:cs typeface="Arial" panose="020B0604020202020204" pitchFamily="34" charset="0"/>
                        </a:rPr>
                        <a:t>X</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r>
                        <a:rPr lang="ms-MY" sz="1400" b="0" i="0" u="none" strike="noStrike" noProof="0">
                          <a:solidFill>
                            <a:srgbClr val="000000"/>
                          </a:solidFill>
                          <a:effectLst/>
                          <a:latin typeface="Arial" panose="020B0604020202020204" pitchFamily="34" charset="0"/>
                          <a:cs typeface="Arial" panose="020B0604020202020204" pitchFamily="34" charset="0"/>
                        </a:rPr>
                        <a:t>XXX.XX</a:t>
                      </a: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r>
                        <a:rPr lang="ms-MY" sz="1400" b="0" i="0" u="none" strike="noStrike" noProof="0">
                          <a:solidFill>
                            <a:srgbClr val="000000"/>
                          </a:solidFill>
                          <a:effectLst/>
                          <a:latin typeface="Arial" panose="020B0604020202020204" pitchFamily="34" charset="0"/>
                          <a:cs typeface="Arial" panose="020B0604020202020204" pitchFamily="34" charset="0"/>
                        </a:rPr>
                        <a:t>XXX.XX</a:t>
                      </a: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kumimoji="0" lang="ms-MY" sz="14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10779482"/>
                  </a:ext>
                </a:extLst>
              </a:tr>
              <a:tr h="0">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endParaRPr lang="ms-MY" sz="1400" b="0" i="0" u="none" strike="noStrike" noProof="0">
                        <a:solidFill>
                          <a:srgbClr val="000000"/>
                        </a:solidFill>
                        <a:effectLst/>
                        <a:latin typeface="Arial" panose="020B0604020202020204" pitchFamily="34" charset="0"/>
                      </a:endParaRPr>
                    </a:p>
                  </a:txBody>
                  <a:tcPr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endParaRPr lang="ms-MY" sz="1400" b="0" i="0" u="none" strike="noStrike" noProof="0">
                        <a:solidFill>
                          <a:srgbClr val="000000"/>
                        </a:solidFill>
                        <a:effectLst/>
                        <a:latin typeface="Arial" panose="020B0604020202020204" pitchFamily="34" charset="0"/>
                      </a:endParaRPr>
                    </a:p>
                  </a:txBody>
                  <a:tcPr marL="7620" marR="9000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kumimoji="0" lang="ms-MY" sz="14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81731730"/>
                  </a:ext>
                </a:extLst>
              </a:tr>
              <a:tr h="201590">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5">
                  <a:txBody>
                    <a:bodyPr/>
                    <a:lstStyle/>
                    <a:p>
                      <a:pPr algn="r" fontAlgn="ctr"/>
                      <a:r>
                        <a:rPr lang="ms-MY" sz="1600" b="1" i="0" u="none" strike="noStrike" noProof="0" dirty="0">
                          <a:solidFill>
                            <a:srgbClr val="000000"/>
                          </a:solidFill>
                          <a:effectLst/>
                          <a:latin typeface="Arial" panose="020B0604020202020204" pitchFamily="34" charset="0"/>
                        </a:rPr>
                        <a:t>JUMLAH KESELURUHAN (G-E) PERKHIDMATAN ICT</a:t>
                      </a:r>
                    </a:p>
                  </a:txBody>
                  <a:tcPr marL="7620" marR="9000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ctr" latinLnBrk="0" hangingPunct="1">
                        <a:lnSpc>
                          <a:spcPct val="100000"/>
                        </a:lnSpc>
                        <a:spcBef>
                          <a:spcPts val="0"/>
                        </a:spcBef>
                        <a:spcAft>
                          <a:spcPts val="0"/>
                        </a:spcAft>
                        <a:buClr>
                          <a:srgbClr val="000000"/>
                        </a:buClr>
                        <a:buSzTx/>
                        <a:buFont typeface="Arial"/>
                        <a:buNone/>
                        <a:tabLst/>
                        <a:defRPr/>
                      </a:pPr>
                      <a:r>
                        <a:rPr lang="ms-MY" sz="1400" b="1" i="0" u="none" strike="noStrike" noProof="0" dirty="0">
                          <a:solidFill>
                            <a:srgbClr val="000000"/>
                          </a:solidFill>
                          <a:effectLst/>
                          <a:latin typeface="Arial" panose="020B0604020202020204" pitchFamily="34" charset="0"/>
                          <a:cs typeface="Arial" panose="020B0604020202020204" pitchFamily="34" charset="0"/>
                        </a:rPr>
                        <a:t>X,XXX.XX </a:t>
                      </a:r>
                    </a:p>
                  </a:txBody>
                  <a:tcPr marL="7620" marR="9000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kumimoji="0" lang="ms-MY" sz="14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89543327"/>
                  </a:ext>
                </a:extLst>
              </a:tr>
            </a:tbl>
          </a:graphicData>
        </a:graphic>
      </p:graphicFrame>
      <p:sp>
        <p:nvSpPr>
          <p:cNvPr id="5" name="Title 1">
            <a:extLst>
              <a:ext uri="{FF2B5EF4-FFF2-40B4-BE49-F238E27FC236}">
                <a16:creationId xmlns:a16="http://schemas.microsoft.com/office/drawing/2014/main" id="{2ADB2D68-E5EC-4F45-9258-B4BA5BBA0880}"/>
              </a:ext>
            </a:extLst>
          </p:cNvPr>
          <p:cNvSpPr txBox="1">
            <a:spLocks/>
          </p:cNvSpPr>
          <p:nvPr/>
        </p:nvSpPr>
        <p:spPr>
          <a:xfrm>
            <a:off x="242886" y="200571"/>
            <a:ext cx="11644313" cy="86794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solidFill>
                  <a:srgbClr val="000000"/>
                </a:solidFill>
                <a:latin typeface="Arial" panose="020B0604020202020204" pitchFamily="34" charset="0"/>
                <a:ea typeface="MS PGothic" panose="020B0600070205080204" pitchFamily="34" charset="-128"/>
              </a:rPr>
              <a:t>12. </a:t>
            </a:r>
            <a:r>
              <a:rPr lang="fi-FI" sz="2400" b="1" dirty="0">
                <a:solidFill>
                  <a:srgbClr val="000000"/>
                </a:solidFill>
                <a:latin typeface="Arial" panose="020B0604020202020204" pitchFamily="34" charset="0"/>
                <a:ea typeface="MS PGothic" panose="020B0600070205080204" pitchFamily="34" charset="-128"/>
              </a:rPr>
              <a:t>PERINCIAN KOS:</a:t>
            </a:r>
            <a:r>
              <a:rPr lang="en-US" sz="2400" b="1" dirty="0">
                <a:latin typeface="Arial" panose="020B0604020202020204" pitchFamily="34" charset="0"/>
                <a:ea typeface="MS PGothic" panose="020B0600070205080204" pitchFamily="34" charset="-128"/>
              </a:rPr>
              <a:t>(</a:t>
            </a:r>
            <a:r>
              <a:rPr lang="en-US" sz="2400" b="1" dirty="0">
                <a:latin typeface="Arial" panose="020B0604020202020204" pitchFamily="34" charset="0"/>
                <a:cs typeface="Arial" panose="020B0604020202020204" pitchFamily="34" charset="0"/>
              </a:rPr>
              <a:t>G-</a:t>
            </a:r>
            <a:r>
              <a:rPr lang="en-US" sz="2400" b="1" dirty="0">
                <a:latin typeface="Arial" panose="020B0604020202020204" pitchFamily="34" charset="0"/>
                <a:ea typeface="MS PGothic" panose="020B0600070205080204" pitchFamily="34" charset="-128"/>
              </a:rPr>
              <a:t>E) </a:t>
            </a:r>
            <a:r>
              <a:rPr lang="en-US" sz="2400" b="1" kern="1200" dirty="0">
                <a:solidFill>
                  <a:schemeClr val="tx1"/>
                </a:solidFill>
                <a:latin typeface="Arial" panose="020B0604020202020204" pitchFamily="34" charset="0"/>
                <a:ea typeface="+mn-ea"/>
                <a:cs typeface="Arial" panose="020B0604020202020204" pitchFamily="34" charset="0"/>
              </a:rPr>
              <a:t>PERKHIDMATAN ICT (</a:t>
            </a:r>
            <a:r>
              <a:rPr lang="ms-MY" sz="2400" b="1" dirty="0">
                <a:solidFill>
                  <a:schemeClr val="tx1"/>
                </a:solidFill>
                <a:latin typeface="Arial" panose="020B0604020202020204" pitchFamily="34" charset="0"/>
                <a:cs typeface="Arial" panose="020B0604020202020204" pitchFamily="34" charset="0"/>
              </a:rPr>
              <a:t>PERKHIDMATAN PROFESSIONAL/ MANAGED SERVICES FEE</a:t>
            </a:r>
            <a:r>
              <a:rPr lang="en-US" sz="2400" b="1" kern="1200" dirty="0">
                <a:solidFill>
                  <a:schemeClr val="tx1"/>
                </a:solidFill>
                <a:latin typeface="Arial" panose="020B0604020202020204" pitchFamily="34" charset="0"/>
                <a:ea typeface="+mn-ea"/>
                <a:cs typeface="Arial" panose="020B0604020202020204" pitchFamily="34" charset="0"/>
              </a:rPr>
              <a:t>)</a:t>
            </a:r>
            <a:endParaRPr lang="ms-MY" sz="2400" b="1" kern="1200" dirty="0">
              <a:solidFill>
                <a:schemeClr val="tx1"/>
              </a:solidFill>
              <a:latin typeface="Arial" panose="020B0604020202020204" pitchFamily="34" charset="0"/>
              <a:ea typeface="+mn-ea"/>
              <a:cs typeface="Arial" panose="020B0604020202020204" pitchFamily="34" charset="0"/>
            </a:endParaRPr>
          </a:p>
          <a:p>
            <a:endParaRPr lang="en-MY" sz="2800" dirty="0"/>
          </a:p>
        </p:txBody>
      </p:sp>
      <p:sp>
        <p:nvSpPr>
          <p:cNvPr id="6" name="TextBox 5">
            <a:extLst>
              <a:ext uri="{FF2B5EF4-FFF2-40B4-BE49-F238E27FC236}">
                <a16:creationId xmlns:a16="http://schemas.microsoft.com/office/drawing/2014/main" id="{3B8825EF-616B-40F7-9B5F-14E9F29A4F3A}"/>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3620163469"/>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038122659"/>
              </p:ext>
            </p:extLst>
          </p:nvPr>
        </p:nvGraphicFramePr>
        <p:xfrm>
          <a:off x="342900" y="885599"/>
          <a:ext cx="11506200" cy="3561031"/>
        </p:xfrm>
        <a:graphic>
          <a:graphicData uri="http://schemas.openxmlformats.org/drawingml/2006/table">
            <a:tbl>
              <a:tblPr firstRow="1" firstCol="1" bandRow="1">
                <a:tableStyleId>{5940675A-B579-460E-94D1-54222C63F5DA}</a:tableStyleId>
              </a:tblPr>
              <a:tblGrid>
                <a:gridCol w="753416">
                  <a:extLst>
                    <a:ext uri="{9D8B030D-6E8A-4147-A177-3AD203B41FA5}">
                      <a16:colId xmlns:a16="http://schemas.microsoft.com/office/drawing/2014/main" val="20000"/>
                    </a:ext>
                  </a:extLst>
                </a:gridCol>
                <a:gridCol w="3932884">
                  <a:extLst>
                    <a:ext uri="{9D8B030D-6E8A-4147-A177-3AD203B41FA5}">
                      <a16:colId xmlns:a16="http://schemas.microsoft.com/office/drawing/2014/main" val="20001"/>
                    </a:ext>
                  </a:extLst>
                </a:gridCol>
                <a:gridCol w="1244600">
                  <a:extLst>
                    <a:ext uri="{9D8B030D-6E8A-4147-A177-3AD203B41FA5}">
                      <a16:colId xmlns:a16="http://schemas.microsoft.com/office/drawing/2014/main" val="2794141957"/>
                    </a:ext>
                  </a:extLst>
                </a:gridCol>
                <a:gridCol w="1752600">
                  <a:extLst>
                    <a:ext uri="{9D8B030D-6E8A-4147-A177-3AD203B41FA5}">
                      <a16:colId xmlns:a16="http://schemas.microsoft.com/office/drawing/2014/main" val="1558402862"/>
                    </a:ext>
                  </a:extLst>
                </a:gridCol>
                <a:gridCol w="1393825">
                  <a:extLst>
                    <a:ext uri="{9D8B030D-6E8A-4147-A177-3AD203B41FA5}">
                      <a16:colId xmlns:a16="http://schemas.microsoft.com/office/drawing/2014/main" val="790694830"/>
                    </a:ext>
                  </a:extLst>
                </a:gridCol>
                <a:gridCol w="2428875">
                  <a:extLst>
                    <a:ext uri="{9D8B030D-6E8A-4147-A177-3AD203B41FA5}">
                      <a16:colId xmlns:a16="http://schemas.microsoft.com/office/drawing/2014/main" val="3038932013"/>
                    </a:ext>
                  </a:extLst>
                </a:gridCol>
              </a:tblGrid>
              <a:tr h="71580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0"/>
                  </a:ext>
                </a:extLst>
              </a:tr>
              <a:tr h="276384">
                <a:tc gridSpan="5">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en-MY" sz="1600" b="1" kern="1200" dirty="0">
                          <a:effectLst/>
                          <a:latin typeface="Arial" panose="020B0604020202020204" pitchFamily="34" charset="0"/>
                          <a:cs typeface="Arial" panose="020B0604020202020204" pitchFamily="34" charset="0"/>
                        </a:rPr>
                        <a:t>(G-F) </a:t>
                      </a:r>
                      <a:r>
                        <a:rPr lang="en-MY" sz="1600" b="1" dirty="0">
                          <a:solidFill>
                            <a:schemeClr val="tx1"/>
                          </a:solidFill>
                          <a:latin typeface="Arial" panose="020B0604020202020204" pitchFamily="34" charset="0"/>
                          <a:cs typeface="Arial" panose="020B0604020202020204" pitchFamily="34" charset="0"/>
                        </a:rPr>
                        <a:t>LAIN-LAIN</a:t>
                      </a:r>
                      <a:endParaRPr lang="ms-MY" sz="1600" b="1" dirty="0">
                        <a:solidFill>
                          <a:schemeClr val="tx1"/>
                        </a:solidFill>
                        <a:latin typeface="Arial" panose="020B0604020202020204" pitchFamily="34" charset="0"/>
                        <a:cs typeface="Arial" panose="020B0604020202020204" pitchFamily="34" charset="0"/>
                      </a:endParaRPr>
                    </a:p>
                  </a:txBody>
                  <a:tcPr marL="9523" marR="9523" marT="9525" marB="0" anchor="ctr">
                    <a:solidFill>
                      <a:schemeClr val="bg1"/>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accent1">
                        <a:lumMod val="60000"/>
                        <a:lumOff val="40000"/>
                      </a:schemeClr>
                    </a:solidFill>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1"/>
                  </a:ext>
                </a:extLst>
              </a:tr>
              <a:tr h="1243919">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l"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r" rtl="0" fontAlgn="b"/>
                      <a:endParaRPr lang="en-MY" sz="14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0002"/>
                  </a:ext>
                </a:extLst>
              </a:tr>
              <a:tr h="829626">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l" fontAlgn="b"/>
                      <a:endParaRPr lang="it-IT"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r" fontAlgn="b"/>
                      <a:endParaRPr lang="en-MY" sz="14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0003"/>
                  </a:ext>
                </a:extLst>
              </a:tr>
              <a:tr h="478430">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gridSpan="3">
                  <a:txBody>
                    <a:bodyPr/>
                    <a:lstStyle/>
                    <a:p>
                      <a:pPr marL="0" marR="0" lvl="0" indent="0" algn="r" defTabSz="914400" rtl="0" eaLnBrk="1" fontAlgn="b" latinLnBrk="0" hangingPunct="1">
                        <a:lnSpc>
                          <a:spcPct val="100000"/>
                        </a:lnSpc>
                        <a:spcBef>
                          <a:spcPts val="0"/>
                        </a:spcBef>
                        <a:spcAft>
                          <a:spcPts val="0"/>
                        </a:spcAft>
                        <a:buClr>
                          <a:srgbClr val="000000"/>
                        </a:buClr>
                        <a:buSzTx/>
                        <a:buFont typeface="Arial"/>
                        <a:buNone/>
                        <a:tabLst/>
                        <a:defRPr/>
                      </a:pPr>
                      <a:r>
                        <a:rPr lang="en-MY" sz="1600" b="1" i="0" u="none" strike="noStrike" dirty="0">
                          <a:solidFill>
                            <a:srgbClr val="000000"/>
                          </a:solidFill>
                          <a:effectLst/>
                          <a:latin typeface="Arial" panose="020B0604020202020204" pitchFamily="34" charset="0"/>
                        </a:rPr>
                        <a:t>JUMLAH KESELURUHAN (G-F)</a:t>
                      </a:r>
                      <a:r>
                        <a:rPr lang="en-MY" sz="1600" b="1" dirty="0">
                          <a:solidFill>
                            <a:schemeClr val="tx1"/>
                          </a:solidFill>
                          <a:latin typeface="Arial" panose="020B0604020202020204" pitchFamily="34" charset="0"/>
                          <a:cs typeface="Arial" panose="020B0604020202020204" pitchFamily="34" charset="0"/>
                        </a:rPr>
                        <a:t> LAIN-LAIN</a:t>
                      </a:r>
                      <a:endParaRPr lang="en-MY" sz="1600" b="1" i="0" u="none" strike="noStrike" dirty="0">
                        <a:solidFill>
                          <a:srgbClr val="000000"/>
                        </a:solidFill>
                        <a:effectLst/>
                        <a:latin typeface="Arial" panose="020B0604020202020204" pitchFamily="34" charset="0"/>
                      </a:endParaRPr>
                    </a:p>
                    <a:p>
                      <a:pPr algn="l" fontAlgn="b"/>
                      <a:endParaRPr lang="it-IT" sz="1600" b="0" i="0" u="none" strike="noStrike" dirty="0">
                        <a:solidFill>
                          <a:srgbClr val="000000"/>
                        </a:solidFill>
                        <a:effectLst/>
                        <a:latin typeface="Arial" panose="020B0604020202020204" pitchFamily="34" charset="0"/>
                      </a:endParaRPr>
                    </a:p>
                  </a:txBody>
                  <a:tcPr marL="7620" marR="7620" marT="7620" marB="0">
                    <a:solidFill>
                      <a:schemeClr val="bg1"/>
                    </a:solidFill>
                  </a:tcPr>
                </a:tc>
                <a:tc hMerge="1">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hMerge="1">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a:txBody>
                    <a:bodyPr/>
                    <a:lstStyle/>
                    <a:p>
                      <a:pPr algn="r" fontAlgn="b"/>
                      <a:endParaRPr lang="en-MY" sz="16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517590586"/>
                  </a:ext>
                </a:extLst>
              </a:tr>
            </a:tbl>
          </a:graphicData>
        </a:graphic>
      </p:graphicFrame>
      <p:sp>
        <p:nvSpPr>
          <p:cNvPr id="9" name="Title 1">
            <a:extLst>
              <a:ext uri="{FF2B5EF4-FFF2-40B4-BE49-F238E27FC236}">
                <a16:creationId xmlns:a16="http://schemas.microsoft.com/office/drawing/2014/main" id="{EDC95E12-0A81-4546-BA8A-1C252C78DBB7}"/>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
                <a:srgbClr val="000000"/>
              </a:buClr>
              <a:buSzTx/>
              <a:buFontTx/>
              <a:buNone/>
              <a:tabLst/>
              <a:defRPr/>
            </a:pP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12. </a:t>
            </a:r>
            <a:r>
              <a:rPr kumimoji="0" lang="fi-FI"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PERINCIAN KOS: </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a:t>
            </a:r>
            <a:r>
              <a:rPr kumimoji="0" lang="en-US" sz="28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G-</a:t>
            </a: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F) </a:t>
            </a:r>
            <a:r>
              <a:rPr kumimoji="0" lang="en-MY" sz="28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LAIN-LAIN</a:t>
            </a:r>
            <a:endParaRPr kumimoji="0" lang="ms-MY" sz="28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endParaRPr>
          </a:p>
          <a:p>
            <a:pPr marL="0" marR="0" lvl="0" indent="0" algn="l" defTabSz="914400" rtl="0" eaLnBrk="1" fontAlgn="auto" latinLnBrk="0" hangingPunct="1">
              <a:lnSpc>
                <a:spcPct val="90000"/>
              </a:lnSpc>
              <a:spcBef>
                <a:spcPct val="0"/>
              </a:spcBef>
              <a:spcAft>
                <a:spcPts val="0"/>
              </a:spcAft>
              <a:buClr>
                <a:srgbClr val="000000"/>
              </a:buClr>
              <a:buSzTx/>
              <a:buFontTx/>
              <a:buNone/>
              <a:tabLst/>
              <a:defRPr/>
            </a:pPr>
            <a:endParaRPr kumimoji="0" lang="en-MY" sz="2800" b="0" i="0" u="none" strike="noStrike" kern="1200" cap="none" spc="0" normalizeH="0" baseline="0" noProof="0" dirty="0">
              <a:ln>
                <a:noFill/>
              </a:ln>
              <a:solidFill>
                <a:srgbClr val="000000"/>
              </a:solidFill>
              <a:effectLst/>
              <a:uLnTx/>
              <a:uFillTx/>
              <a:latin typeface="Arial"/>
              <a:ea typeface="+mj-ea"/>
              <a:cs typeface="+mj-cs"/>
              <a:sym typeface="Arial"/>
            </a:endParaRPr>
          </a:p>
        </p:txBody>
      </p:sp>
      <p:sp>
        <p:nvSpPr>
          <p:cNvPr id="5" name="Slide Number Placeholder 2">
            <a:extLst>
              <a:ext uri="{FF2B5EF4-FFF2-40B4-BE49-F238E27FC236}">
                <a16:creationId xmlns:a16="http://schemas.microsoft.com/office/drawing/2014/main" id="{4F2DE932-CE58-47A1-9D8B-19EC42044244}"/>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125</a:t>
            </a:fld>
            <a:endParaRPr lang="ms-MY">
              <a:solidFill>
                <a:prstClr val="black">
                  <a:tint val="75000"/>
                </a:prstClr>
              </a:solidFill>
            </a:endParaRPr>
          </a:p>
        </p:txBody>
      </p:sp>
    </p:spTree>
    <p:extLst>
      <p:ext uri="{BB962C8B-B14F-4D97-AF65-F5344CB8AC3E}">
        <p14:creationId xmlns:p14="http://schemas.microsoft.com/office/powerpoint/2010/main" val="213418212"/>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g13bb75d447b_1_1"/>
          <p:cNvSpPr txBox="1">
            <a:spLocks noGrp="1"/>
          </p:cNvSpPr>
          <p:nvPr>
            <p:ph type="subTitle" idx="4294967295"/>
          </p:nvPr>
        </p:nvSpPr>
        <p:spPr>
          <a:xfrm>
            <a:off x="0" y="1779588"/>
            <a:ext cx="11582400" cy="3325812"/>
          </a:xfrm>
          <a:prstGeom prst="rect">
            <a:avLst/>
          </a:prstGeom>
        </p:spPr>
        <p:txBody>
          <a:bodyPr spcFirstLastPara="1" wrap="square" lIns="91425" tIns="45700" rIns="91425" bIns="45700" anchor="t" anchorCtr="0">
            <a:noAutofit/>
          </a:bodyPr>
          <a:lstStyle/>
          <a:p>
            <a:pPr marL="0" lvl="0" indent="0" algn="ctr">
              <a:lnSpc>
                <a:spcPct val="100000"/>
              </a:lnSpc>
              <a:spcBef>
                <a:spcPts val="0"/>
              </a:spcBef>
              <a:buNone/>
            </a:pPr>
            <a:r>
              <a:rPr lang="ms-MY" sz="2800" b="1" kern="0" dirty="0">
                <a:solidFill>
                  <a:srgbClr val="000000"/>
                </a:solidFill>
                <a:latin typeface="Arial" panose="020B0604020202020204" pitchFamily="34" charset="0"/>
                <a:cs typeface="Arial" panose="020B0604020202020204" pitchFamily="34" charset="0"/>
                <a:sym typeface="Arial"/>
              </a:rPr>
              <a:t>Ahli Mesyuarat dimohon untuk mempertimbang </a:t>
            </a:r>
          </a:p>
          <a:p>
            <a:pPr marL="0" lvl="0" indent="0" algn="ctr">
              <a:lnSpc>
                <a:spcPct val="100000"/>
              </a:lnSpc>
              <a:spcBef>
                <a:spcPts val="0"/>
              </a:spcBef>
              <a:buNone/>
            </a:pPr>
            <a:r>
              <a:rPr lang="ms-MY" sz="2800" b="1" kern="0" dirty="0">
                <a:solidFill>
                  <a:srgbClr val="000000"/>
                </a:solidFill>
                <a:latin typeface="Arial" panose="020B0604020202020204" pitchFamily="34" charset="0"/>
                <a:cs typeface="Arial" panose="020B0604020202020204" pitchFamily="34" charset="0"/>
                <a:sym typeface="Arial"/>
              </a:rPr>
              <a:t>  dan meluluskan </a:t>
            </a:r>
          </a:p>
          <a:p>
            <a:pPr marL="0" lvl="0" indent="0" algn="ctr">
              <a:lnSpc>
                <a:spcPct val="100000"/>
              </a:lnSpc>
              <a:spcBef>
                <a:spcPts val="0"/>
              </a:spcBef>
              <a:buNone/>
            </a:pPr>
            <a:r>
              <a:rPr lang="ms-MY" sz="2800" b="1" kern="0" dirty="0">
                <a:solidFill>
                  <a:srgbClr val="0070C0"/>
                </a:solidFill>
                <a:latin typeface="Arial" panose="020B0604020202020204" pitchFamily="34" charset="0"/>
                <a:cs typeface="Arial" panose="020B0604020202020204" pitchFamily="34" charset="0"/>
              </a:rPr>
              <a:t>(Nama Projek)</a:t>
            </a:r>
          </a:p>
        </p:txBody>
      </p:sp>
      <p:sp>
        <p:nvSpPr>
          <p:cNvPr id="4" name="Text Placeholder 10">
            <a:extLst>
              <a:ext uri="{FF2B5EF4-FFF2-40B4-BE49-F238E27FC236}">
                <a16:creationId xmlns:a16="http://schemas.microsoft.com/office/drawing/2014/main" id="{3E687006-22AB-49C5-86A7-9534BCDF6B6B}"/>
              </a:ext>
            </a:extLst>
          </p:cNvPr>
          <p:cNvSpPr txBox="1">
            <a:spLocks/>
          </p:cNvSpPr>
          <p:nvPr/>
        </p:nvSpPr>
        <p:spPr>
          <a:xfrm>
            <a:off x="288757" y="421652"/>
            <a:ext cx="9045101" cy="50423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
                <a:srgbClr val="000000"/>
              </a:buClr>
              <a:buSzTx/>
              <a:buFont typeface="Arial" charset="0"/>
              <a:buNone/>
              <a:tabLst/>
              <a:defRPr/>
            </a:pP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sym typeface="Arial"/>
              </a:rPr>
              <a:t>13. SYOR</a:t>
            </a:r>
            <a:endParaRPr kumimoji="0" lang="ms-MY" sz="2800" b="1"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sym typeface="Arial"/>
            </a:endParaRPr>
          </a:p>
        </p:txBody>
      </p:sp>
      <p:sp>
        <p:nvSpPr>
          <p:cNvPr id="5" name="Slide Number Placeholder 2">
            <a:extLst>
              <a:ext uri="{FF2B5EF4-FFF2-40B4-BE49-F238E27FC236}">
                <a16:creationId xmlns:a16="http://schemas.microsoft.com/office/drawing/2014/main" id="{86137CBA-131A-4A9F-A0D7-2BB029B8FBEC}"/>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126</a:t>
            </a:fld>
            <a:endParaRPr lang="ms-MY">
              <a:solidFill>
                <a:prstClr val="black">
                  <a:tint val="75000"/>
                </a:prstClr>
              </a:solidFill>
            </a:endParaRPr>
          </a:p>
        </p:txBody>
      </p:sp>
    </p:spTree>
    <p:extLst>
      <p:ext uri="{BB962C8B-B14F-4D97-AF65-F5344CB8AC3E}">
        <p14:creationId xmlns:p14="http://schemas.microsoft.com/office/powerpoint/2010/main" val="2504218733"/>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93" name="Text Placeholder 10"/>
          <p:cNvSpPr txBox="1">
            <a:spLocks/>
          </p:cNvSpPr>
          <p:nvPr/>
        </p:nvSpPr>
        <p:spPr bwMode="auto">
          <a:xfrm>
            <a:off x="1524000" y="2565276"/>
            <a:ext cx="91440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buFont typeface="Arial" panose="020B0604020202020204" pitchFamily="34" charset="0"/>
              <a:buNone/>
            </a:pPr>
            <a:r>
              <a:rPr lang="en-US" altLang="ms-MY" sz="4000" b="1" dirty="0">
                <a:latin typeface="Arial" panose="020B0604020202020204" pitchFamily="34" charset="0"/>
              </a:rPr>
              <a:t>TERIMA KASIH</a:t>
            </a:r>
            <a:endParaRPr lang="ms-MY" altLang="ms-MY" sz="4000" b="1" dirty="0">
              <a:latin typeface="Arial" panose="020B0604020202020204" pitchFamily="34" charset="0"/>
            </a:endParaRPr>
          </a:p>
        </p:txBody>
      </p:sp>
      <p:sp>
        <p:nvSpPr>
          <p:cNvPr id="4" name="Slide Number Placeholder 2">
            <a:extLst>
              <a:ext uri="{FF2B5EF4-FFF2-40B4-BE49-F238E27FC236}">
                <a16:creationId xmlns:a16="http://schemas.microsoft.com/office/drawing/2014/main" id="{69B54467-4977-4A36-A2E5-14053B44F2BA}"/>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127</a:t>
            </a:fld>
            <a:endParaRPr lang="ms-MY">
              <a:solidFill>
                <a:prstClr val="black">
                  <a:tint val="75000"/>
                </a:prstClr>
              </a:solidFill>
            </a:endParaRPr>
          </a:p>
        </p:txBody>
      </p:sp>
    </p:spTree>
    <p:extLst>
      <p:ext uri="{BB962C8B-B14F-4D97-AF65-F5344CB8AC3E}">
        <p14:creationId xmlns:p14="http://schemas.microsoft.com/office/powerpoint/2010/main" val="959278546"/>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93" name="Text Placeholder 10"/>
          <p:cNvSpPr txBox="1">
            <a:spLocks/>
          </p:cNvSpPr>
          <p:nvPr/>
        </p:nvSpPr>
        <p:spPr bwMode="auto">
          <a:xfrm>
            <a:off x="1524000" y="2565276"/>
            <a:ext cx="91440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buFont typeface="Arial" panose="020B0604020202020204" pitchFamily="34" charset="0"/>
              <a:buNone/>
            </a:pPr>
            <a:r>
              <a:rPr lang="en-US" altLang="ms-MY" sz="4000" b="1" dirty="0">
                <a:latin typeface="Arial" panose="020B0604020202020204" pitchFamily="34" charset="0"/>
              </a:rPr>
              <a:t>MAKLUMAT SOKONGAN</a:t>
            </a:r>
            <a:endParaRPr lang="ms-MY" altLang="ms-MY" sz="4000" b="1" dirty="0">
              <a:latin typeface="Arial" panose="020B0604020202020204" pitchFamily="34" charset="0"/>
            </a:endParaRPr>
          </a:p>
        </p:txBody>
      </p:sp>
      <p:sp>
        <p:nvSpPr>
          <p:cNvPr id="4" name="TextBox 3">
            <a:extLst>
              <a:ext uri="{FF2B5EF4-FFF2-40B4-BE49-F238E27FC236}">
                <a16:creationId xmlns:a16="http://schemas.microsoft.com/office/drawing/2014/main" id="{0C77D142-CDED-4BF8-8BC3-E738F8EA63B3}"/>
              </a:ext>
            </a:extLst>
          </p:cNvPr>
          <p:cNvSpPr txBox="1"/>
          <p:nvPr/>
        </p:nvSpPr>
        <p:spPr>
          <a:xfrm>
            <a:off x="794327" y="5052291"/>
            <a:ext cx="3879588" cy="292388"/>
          </a:xfrm>
          <a:prstGeom prst="rect">
            <a:avLst/>
          </a:prstGeom>
          <a:noFill/>
        </p:spPr>
        <p:txBody>
          <a:bodyPr wrap="none" rtlCol="0">
            <a:spAutoFit/>
          </a:bodyPr>
          <a:lstStyle/>
          <a:p>
            <a:r>
              <a:rPr lang="en-US" sz="1300" b="1" dirty="0">
                <a:latin typeface="Arial" panose="020B0604020202020204" pitchFamily="34" charset="0"/>
                <a:cs typeface="Arial" panose="020B0604020202020204" pitchFamily="34" charset="0"/>
              </a:rPr>
              <a:t>Nota:</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Rujuk</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Senarai</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Semak</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Dokumen</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Sokongan</a:t>
            </a:r>
            <a:r>
              <a:rPr lang="en-US" sz="1300" dirty="0">
                <a:latin typeface="Arial" panose="020B0604020202020204" pitchFamily="34" charset="0"/>
                <a:cs typeface="Arial" panose="020B0604020202020204" pitchFamily="34" charset="0"/>
              </a:rPr>
              <a:t>.</a:t>
            </a:r>
          </a:p>
        </p:txBody>
      </p:sp>
      <p:sp>
        <p:nvSpPr>
          <p:cNvPr id="5" name="Slide Number Placeholder 2">
            <a:extLst>
              <a:ext uri="{FF2B5EF4-FFF2-40B4-BE49-F238E27FC236}">
                <a16:creationId xmlns:a16="http://schemas.microsoft.com/office/drawing/2014/main" id="{CEE37B0C-1E2C-4796-900A-C1ADCE8C82A4}"/>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128</a:t>
            </a:fld>
            <a:endParaRPr lang="ms-MY">
              <a:solidFill>
                <a:prstClr val="black">
                  <a:tint val="75000"/>
                </a:prstClr>
              </a:solidFill>
            </a:endParaRPr>
          </a:p>
        </p:txBody>
      </p:sp>
    </p:spTree>
    <p:extLst>
      <p:ext uri="{BB962C8B-B14F-4D97-AF65-F5344CB8AC3E}">
        <p14:creationId xmlns:p14="http://schemas.microsoft.com/office/powerpoint/2010/main" val="2167034535"/>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6B091B1-4AD6-4B18-A30E-017B71BEF8F8}"/>
              </a:ext>
            </a:extLst>
          </p:cNvPr>
          <p:cNvSpPr/>
          <p:nvPr/>
        </p:nvSpPr>
        <p:spPr>
          <a:xfrm>
            <a:off x="4144092" y="-65344"/>
            <a:ext cx="3135795" cy="523220"/>
          </a:xfrm>
          <a:prstGeom prst="rect">
            <a:avLst/>
          </a:prstGeom>
          <a:noFill/>
        </p:spPr>
        <p:txBody>
          <a:bodyPr wrap="none" lIns="91440" tIns="45720" rIns="91440" bIns="45720">
            <a:spAutoFit/>
          </a:bodyPr>
          <a:lstStyle/>
          <a:p>
            <a:r>
              <a:rPr lang="en-US" sz="2800" b="1" dirty="0">
                <a:ln w="0"/>
                <a:effectLst>
                  <a:outerShdw blurRad="38100" dist="25400" dir="5400000" algn="ctr" rotWithShape="0">
                    <a:srgbClr val="6E747A">
                      <a:alpha val="43000"/>
                    </a:srgbClr>
                  </a:outerShdw>
                </a:effectLst>
                <a:latin typeface="Arial" panose="020B0604020202020204" pitchFamily="34" charset="0"/>
              </a:rPr>
              <a:t>PELAN  MIGRASI</a:t>
            </a:r>
          </a:p>
        </p:txBody>
      </p:sp>
      <p:sp>
        <p:nvSpPr>
          <p:cNvPr id="2" name="Rectangle 1">
            <a:extLst>
              <a:ext uri="{FF2B5EF4-FFF2-40B4-BE49-F238E27FC236}">
                <a16:creationId xmlns:a16="http://schemas.microsoft.com/office/drawing/2014/main" id="{2742ED3D-8D30-4F32-A34F-8748B388EB12}"/>
              </a:ext>
            </a:extLst>
          </p:cNvPr>
          <p:cNvSpPr/>
          <p:nvPr/>
        </p:nvSpPr>
        <p:spPr>
          <a:xfrm>
            <a:off x="718431" y="636860"/>
            <a:ext cx="10553700" cy="45719"/>
          </a:xfrm>
          <a:prstGeom prst="rect">
            <a:avLst/>
          </a:prstGeom>
          <a:ln cap="sq"/>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050">
              <a:latin typeface="Arial" panose="020B0604020202020204" pitchFamily="34" charset="0"/>
              <a:cs typeface="Arial" panose="020B0604020202020204" pitchFamily="34" charset="0"/>
            </a:endParaRPr>
          </a:p>
        </p:txBody>
      </p:sp>
      <p:sp>
        <p:nvSpPr>
          <p:cNvPr id="3" name="Diamond 2">
            <a:extLst>
              <a:ext uri="{FF2B5EF4-FFF2-40B4-BE49-F238E27FC236}">
                <a16:creationId xmlns:a16="http://schemas.microsoft.com/office/drawing/2014/main" id="{EF9E821E-C193-4B2A-AB1B-8A8D6E6069D0}"/>
              </a:ext>
            </a:extLst>
          </p:cNvPr>
          <p:cNvSpPr/>
          <p:nvPr/>
        </p:nvSpPr>
        <p:spPr>
          <a:xfrm>
            <a:off x="473413" y="513401"/>
            <a:ext cx="304800" cy="304800"/>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MY" sz="1050">
              <a:latin typeface="Arial" panose="020B0604020202020204" pitchFamily="34" charset="0"/>
              <a:cs typeface="Arial" panose="020B0604020202020204" pitchFamily="34" charset="0"/>
            </a:endParaRPr>
          </a:p>
        </p:txBody>
      </p:sp>
      <p:sp>
        <p:nvSpPr>
          <p:cNvPr id="35" name="Diamond 34">
            <a:extLst>
              <a:ext uri="{FF2B5EF4-FFF2-40B4-BE49-F238E27FC236}">
                <a16:creationId xmlns:a16="http://schemas.microsoft.com/office/drawing/2014/main" id="{F725DBEE-AADD-4DC1-B20E-A67B0D309206}"/>
              </a:ext>
            </a:extLst>
          </p:cNvPr>
          <p:cNvSpPr/>
          <p:nvPr/>
        </p:nvSpPr>
        <p:spPr>
          <a:xfrm>
            <a:off x="11297952" y="498072"/>
            <a:ext cx="304800" cy="304800"/>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MY" sz="1050">
              <a:latin typeface="Arial" panose="020B0604020202020204" pitchFamily="34" charset="0"/>
              <a:cs typeface="Arial" panose="020B0604020202020204" pitchFamily="34" charset="0"/>
            </a:endParaRPr>
          </a:p>
        </p:txBody>
      </p:sp>
      <p:sp>
        <p:nvSpPr>
          <p:cNvPr id="7" name="Arrow: Right 6">
            <a:extLst>
              <a:ext uri="{FF2B5EF4-FFF2-40B4-BE49-F238E27FC236}">
                <a16:creationId xmlns:a16="http://schemas.microsoft.com/office/drawing/2014/main" id="{384C90E0-53F0-4DBC-BD5C-B4ACBE254EDC}"/>
              </a:ext>
            </a:extLst>
          </p:cNvPr>
          <p:cNvSpPr/>
          <p:nvPr/>
        </p:nvSpPr>
        <p:spPr>
          <a:xfrm>
            <a:off x="1652124" y="913544"/>
            <a:ext cx="1363578" cy="11302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800" dirty="0">
                <a:latin typeface="Arial" panose="020B0604020202020204" pitchFamily="34" charset="0"/>
                <a:cs typeface="Arial" panose="020B0604020202020204" pitchFamily="34" charset="0"/>
              </a:rPr>
              <a:t>Configure and Upgrade</a:t>
            </a:r>
          </a:p>
          <a:p>
            <a:pPr algn="ctr"/>
            <a:r>
              <a:rPr lang="en-MY" sz="800" dirty="0">
                <a:latin typeface="Arial" panose="020B0604020202020204" pitchFamily="34" charset="0"/>
                <a:cs typeface="Arial" panose="020B0604020202020204" pitchFamily="34" charset="0"/>
              </a:rPr>
              <a:t>Archive &amp; Staging Server using Existing Server</a:t>
            </a:r>
          </a:p>
        </p:txBody>
      </p:sp>
      <p:sp>
        <p:nvSpPr>
          <p:cNvPr id="45" name="Arrow: Right 44">
            <a:extLst>
              <a:ext uri="{FF2B5EF4-FFF2-40B4-BE49-F238E27FC236}">
                <a16:creationId xmlns:a16="http://schemas.microsoft.com/office/drawing/2014/main" id="{9A87A0C3-7A7F-4643-ACFC-8788FC2F5BA3}"/>
              </a:ext>
            </a:extLst>
          </p:cNvPr>
          <p:cNvSpPr/>
          <p:nvPr/>
        </p:nvSpPr>
        <p:spPr>
          <a:xfrm>
            <a:off x="3087446" y="1009938"/>
            <a:ext cx="1189122" cy="838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050" dirty="0">
                <a:latin typeface="Arial" panose="020B0604020202020204" pitchFamily="34" charset="0"/>
                <a:cs typeface="Arial" panose="020B0604020202020204" pitchFamily="34" charset="0"/>
              </a:rPr>
              <a:t>Primary Data Migration</a:t>
            </a:r>
          </a:p>
        </p:txBody>
      </p:sp>
      <p:sp>
        <p:nvSpPr>
          <p:cNvPr id="47" name="Arrow: Right 46">
            <a:extLst>
              <a:ext uri="{FF2B5EF4-FFF2-40B4-BE49-F238E27FC236}">
                <a16:creationId xmlns:a16="http://schemas.microsoft.com/office/drawing/2014/main" id="{3C80A20A-DA07-46AA-9639-F61099E2F35B}"/>
              </a:ext>
            </a:extLst>
          </p:cNvPr>
          <p:cNvSpPr/>
          <p:nvPr/>
        </p:nvSpPr>
        <p:spPr>
          <a:xfrm>
            <a:off x="5486910" y="1040633"/>
            <a:ext cx="1363578" cy="838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050" dirty="0">
                <a:latin typeface="Arial" panose="020B0604020202020204" pitchFamily="34" charset="0"/>
                <a:cs typeface="Arial" panose="020B0604020202020204" pitchFamily="34" charset="0"/>
              </a:rPr>
              <a:t>Data Migration</a:t>
            </a:r>
          </a:p>
        </p:txBody>
      </p:sp>
      <p:sp>
        <p:nvSpPr>
          <p:cNvPr id="49" name="Arrow: Right 48">
            <a:extLst>
              <a:ext uri="{FF2B5EF4-FFF2-40B4-BE49-F238E27FC236}">
                <a16:creationId xmlns:a16="http://schemas.microsoft.com/office/drawing/2014/main" id="{8AEC580D-2360-49A0-8EA9-2918556C382C}"/>
              </a:ext>
            </a:extLst>
          </p:cNvPr>
          <p:cNvSpPr/>
          <p:nvPr/>
        </p:nvSpPr>
        <p:spPr>
          <a:xfrm>
            <a:off x="841017" y="2522091"/>
            <a:ext cx="1363579" cy="83820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MY" sz="1050" dirty="0">
                <a:latin typeface="Arial" panose="020B0604020202020204" pitchFamily="34" charset="0"/>
                <a:cs typeface="Arial" panose="020B0604020202020204" pitchFamily="34" charset="0"/>
              </a:rPr>
              <a:t>Install and Configure XXX</a:t>
            </a:r>
          </a:p>
        </p:txBody>
      </p:sp>
      <p:sp>
        <p:nvSpPr>
          <p:cNvPr id="50" name="Arrow: Right 49">
            <a:extLst>
              <a:ext uri="{FF2B5EF4-FFF2-40B4-BE49-F238E27FC236}">
                <a16:creationId xmlns:a16="http://schemas.microsoft.com/office/drawing/2014/main" id="{F696CCC4-82AB-486E-90D5-B6F5B6AF7A2C}"/>
              </a:ext>
            </a:extLst>
          </p:cNvPr>
          <p:cNvSpPr/>
          <p:nvPr/>
        </p:nvSpPr>
        <p:spPr>
          <a:xfrm>
            <a:off x="2210261" y="2530708"/>
            <a:ext cx="1117664" cy="83820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MY" sz="1050" dirty="0">
                <a:latin typeface="Arial" panose="020B0604020202020204" pitchFamily="34" charset="0"/>
                <a:cs typeface="Arial" panose="020B0604020202020204" pitchFamily="34" charset="0"/>
              </a:rPr>
              <a:t>Primary Data Migration</a:t>
            </a:r>
          </a:p>
        </p:txBody>
      </p:sp>
      <p:sp>
        <p:nvSpPr>
          <p:cNvPr id="8" name="Star: 10 Points 7">
            <a:extLst>
              <a:ext uri="{FF2B5EF4-FFF2-40B4-BE49-F238E27FC236}">
                <a16:creationId xmlns:a16="http://schemas.microsoft.com/office/drawing/2014/main" id="{27EF6347-708D-4790-9CBE-19E632863258}"/>
              </a:ext>
            </a:extLst>
          </p:cNvPr>
          <p:cNvSpPr/>
          <p:nvPr/>
        </p:nvSpPr>
        <p:spPr>
          <a:xfrm>
            <a:off x="7223790" y="2903322"/>
            <a:ext cx="775815" cy="536950"/>
          </a:xfrm>
          <a:prstGeom prst="star1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05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Go Live</a:t>
            </a:r>
          </a:p>
        </p:txBody>
      </p:sp>
      <p:sp>
        <p:nvSpPr>
          <p:cNvPr id="51" name="Arrow: Right 50">
            <a:extLst>
              <a:ext uri="{FF2B5EF4-FFF2-40B4-BE49-F238E27FC236}">
                <a16:creationId xmlns:a16="http://schemas.microsoft.com/office/drawing/2014/main" id="{B09E7C2A-395E-4FAB-9B12-9D0003A5C4AD}"/>
              </a:ext>
            </a:extLst>
          </p:cNvPr>
          <p:cNvSpPr/>
          <p:nvPr/>
        </p:nvSpPr>
        <p:spPr>
          <a:xfrm>
            <a:off x="4334720" y="1009938"/>
            <a:ext cx="1062975" cy="838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050" dirty="0">
                <a:latin typeface="Arial" panose="020B0604020202020204" pitchFamily="34" charset="0"/>
                <a:cs typeface="Arial" panose="020B0604020202020204" pitchFamily="34" charset="0"/>
              </a:rPr>
              <a:t>Data Verification</a:t>
            </a:r>
          </a:p>
        </p:txBody>
      </p:sp>
      <p:sp>
        <p:nvSpPr>
          <p:cNvPr id="52" name="Arrow: Right 51">
            <a:extLst>
              <a:ext uri="{FF2B5EF4-FFF2-40B4-BE49-F238E27FC236}">
                <a16:creationId xmlns:a16="http://schemas.microsoft.com/office/drawing/2014/main" id="{1A44A41C-110A-4388-8B8B-1F43EA393579}"/>
              </a:ext>
            </a:extLst>
          </p:cNvPr>
          <p:cNvSpPr/>
          <p:nvPr/>
        </p:nvSpPr>
        <p:spPr>
          <a:xfrm>
            <a:off x="3379679" y="2558667"/>
            <a:ext cx="1062975" cy="83820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MY" sz="1050" dirty="0">
                <a:latin typeface="Arial" panose="020B0604020202020204" pitchFamily="34" charset="0"/>
                <a:cs typeface="Arial" panose="020B0604020202020204" pitchFamily="34" charset="0"/>
              </a:rPr>
              <a:t>Data Verification</a:t>
            </a:r>
          </a:p>
        </p:txBody>
      </p:sp>
      <p:sp>
        <p:nvSpPr>
          <p:cNvPr id="53" name="Arrow: Right 52">
            <a:extLst>
              <a:ext uri="{FF2B5EF4-FFF2-40B4-BE49-F238E27FC236}">
                <a16:creationId xmlns:a16="http://schemas.microsoft.com/office/drawing/2014/main" id="{8452A428-467E-4416-8374-BB6CDB3528AC}"/>
              </a:ext>
            </a:extLst>
          </p:cNvPr>
          <p:cNvSpPr/>
          <p:nvPr/>
        </p:nvSpPr>
        <p:spPr>
          <a:xfrm>
            <a:off x="4476746" y="2522091"/>
            <a:ext cx="1099814" cy="83820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MY" sz="1050" dirty="0">
                <a:latin typeface="Arial" panose="020B0604020202020204" pitchFamily="34" charset="0"/>
                <a:cs typeface="Arial" panose="020B0604020202020204" pitchFamily="34" charset="0"/>
              </a:rPr>
              <a:t>Testing</a:t>
            </a:r>
          </a:p>
        </p:txBody>
      </p:sp>
      <p:sp>
        <p:nvSpPr>
          <p:cNvPr id="54" name="Arrow: Right 53">
            <a:extLst>
              <a:ext uri="{FF2B5EF4-FFF2-40B4-BE49-F238E27FC236}">
                <a16:creationId xmlns:a16="http://schemas.microsoft.com/office/drawing/2014/main" id="{4A939418-50D6-4B11-A425-D1B5B4920796}"/>
              </a:ext>
            </a:extLst>
          </p:cNvPr>
          <p:cNvSpPr/>
          <p:nvPr/>
        </p:nvSpPr>
        <p:spPr>
          <a:xfrm>
            <a:off x="6936825" y="1039477"/>
            <a:ext cx="1062975" cy="838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050" dirty="0">
                <a:latin typeface="Arial" panose="020B0604020202020204" pitchFamily="34" charset="0"/>
                <a:cs typeface="Arial" panose="020B0604020202020204" pitchFamily="34" charset="0"/>
              </a:rPr>
              <a:t>Data Verification</a:t>
            </a:r>
          </a:p>
        </p:txBody>
      </p:sp>
      <p:sp>
        <p:nvSpPr>
          <p:cNvPr id="56" name="Arrow: Right 55">
            <a:extLst>
              <a:ext uri="{FF2B5EF4-FFF2-40B4-BE49-F238E27FC236}">
                <a16:creationId xmlns:a16="http://schemas.microsoft.com/office/drawing/2014/main" id="{3268B7E0-5140-4A07-B861-64C44ABF3103}"/>
              </a:ext>
            </a:extLst>
          </p:cNvPr>
          <p:cNvSpPr/>
          <p:nvPr/>
        </p:nvSpPr>
        <p:spPr>
          <a:xfrm>
            <a:off x="8086137" y="1047286"/>
            <a:ext cx="867009" cy="838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050" dirty="0">
                <a:latin typeface="Arial" panose="020B0604020202020204" pitchFamily="34" charset="0"/>
                <a:cs typeface="Arial" panose="020B0604020202020204" pitchFamily="34" charset="0"/>
              </a:rPr>
              <a:t>Testing</a:t>
            </a:r>
          </a:p>
        </p:txBody>
      </p:sp>
      <p:sp>
        <p:nvSpPr>
          <p:cNvPr id="58" name="TextBox 57">
            <a:extLst>
              <a:ext uri="{FF2B5EF4-FFF2-40B4-BE49-F238E27FC236}">
                <a16:creationId xmlns:a16="http://schemas.microsoft.com/office/drawing/2014/main" id="{76358425-AEC2-46CA-94EE-7AE74BDA4191}"/>
              </a:ext>
            </a:extLst>
          </p:cNvPr>
          <p:cNvSpPr txBox="1"/>
          <p:nvPr/>
        </p:nvSpPr>
        <p:spPr>
          <a:xfrm>
            <a:off x="10907284" y="94464"/>
            <a:ext cx="979755" cy="415498"/>
          </a:xfrm>
          <a:prstGeom prst="rect">
            <a:avLst/>
          </a:prstGeom>
          <a:noFill/>
        </p:spPr>
        <p:txBody>
          <a:bodyPr wrap="none" rtlCol="0">
            <a:spAutoFit/>
          </a:bodyPr>
          <a:lstStyle/>
          <a:p>
            <a:pPr algn="ctr"/>
            <a:r>
              <a:rPr lang="ms-MY" sz="1050" dirty="0">
                <a:latin typeface="Arial" panose="020B0604020202020204" pitchFamily="34" charset="0"/>
                <a:cs typeface="Arial" panose="020B0604020202020204" pitchFamily="34" charset="0"/>
              </a:rPr>
              <a:t>Migrasi Data </a:t>
            </a:r>
          </a:p>
          <a:p>
            <a:pPr algn="ctr"/>
            <a:r>
              <a:rPr lang="ms-MY" sz="1050" dirty="0">
                <a:latin typeface="Arial" panose="020B0604020202020204" pitchFamily="34" charset="0"/>
                <a:cs typeface="Arial" panose="020B0604020202020204" pitchFamily="34" charset="0"/>
              </a:rPr>
              <a:t>Tamat</a:t>
            </a:r>
          </a:p>
        </p:txBody>
      </p:sp>
      <p:sp>
        <p:nvSpPr>
          <p:cNvPr id="10" name="TextBox 9">
            <a:extLst>
              <a:ext uri="{FF2B5EF4-FFF2-40B4-BE49-F238E27FC236}">
                <a16:creationId xmlns:a16="http://schemas.microsoft.com/office/drawing/2014/main" id="{11DF0AE4-13CE-47D0-8B0D-DE61D6FEC8FF}"/>
              </a:ext>
            </a:extLst>
          </p:cNvPr>
          <p:cNvSpPr txBox="1"/>
          <p:nvPr/>
        </p:nvSpPr>
        <p:spPr>
          <a:xfrm>
            <a:off x="-166274" y="3368908"/>
            <a:ext cx="5296038" cy="1938992"/>
          </a:xfrm>
          <a:prstGeom prst="rect">
            <a:avLst/>
          </a:prstGeom>
          <a:noFill/>
        </p:spPr>
        <p:txBody>
          <a:bodyPr wrap="square" rtlCol="0">
            <a:spAutoFit/>
          </a:bodyPr>
          <a:lstStyle/>
          <a:p>
            <a:r>
              <a:rPr lang="ms-MY" sz="1200" dirty="0"/>
              <a:t> </a:t>
            </a:r>
            <a:r>
              <a:rPr lang="ms-MY" sz="1200" dirty="0">
                <a:latin typeface="Arial" panose="020B0604020202020204" pitchFamily="34" charset="0"/>
                <a:cs typeface="Arial" panose="020B0604020202020204" pitchFamily="34" charset="0"/>
              </a:rPr>
              <a:t>      </a:t>
            </a:r>
            <a:r>
              <a:rPr lang="ms-MY" sz="1200" b="1" dirty="0">
                <a:latin typeface="Arial" panose="020B0604020202020204" pitchFamily="34" charset="0"/>
                <a:cs typeface="Arial" panose="020B0604020202020204" pitchFamily="34" charset="0"/>
              </a:rPr>
              <a:t>Nota:</a:t>
            </a:r>
          </a:p>
          <a:p>
            <a:pPr>
              <a:tabLst>
                <a:tab pos="263525" algn="l"/>
              </a:tabLst>
            </a:pPr>
            <a:r>
              <a:rPr lang="ms-MY" sz="1200" dirty="0">
                <a:latin typeface="Arial" panose="020B0604020202020204" pitchFamily="34" charset="0"/>
                <a:cs typeface="Arial" panose="020B0604020202020204" pitchFamily="34" charset="0"/>
              </a:rPr>
              <a:t>	Jenis Data Yang Perlu dimigrasi:</a:t>
            </a:r>
          </a:p>
          <a:p>
            <a:pPr marL="539750" indent="-276225">
              <a:buFont typeface="Arial" panose="020B0604020202020204" pitchFamily="34" charset="0"/>
              <a:buChar char="•"/>
              <a:tabLst>
                <a:tab pos="539750" algn="l"/>
              </a:tabLst>
            </a:pPr>
            <a:r>
              <a:rPr lang="ms-MY" sz="1200" dirty="0">
                <a:latin typeface="Arial" panose="020B0604020202020204" pitchFamily="34" charset="0"/>
                <a:cs typeface="Arial" panose="020B0604020202020204" pitchFamily="34" charset="0"/>
              </a:rPr>
              <a:t>Data Primary</a:t>
            </a:r>
          </a:p>
          <a:p>
            <a:pPr marL="900113" lvl="1" indent="-360363">
              <a:buFont typeface="+mj-lt"/>
              <a:buAutoNum type="alphaLcParenR"/>
              <a:tabLst>
                <a:tab pos="539750" algn="l"/>
              </a:tabLst>
            </a:pPr>
            <a:r>
              <a:rPr lang="ms-MY" sz="1200" dirty="0">
                <a:latin typeface="Arial" panose="020B0604020202020204" pitchFamily="34" charset="0"/>
                <a:cs typeface="Arial" panose="020B0604020202020204" pitchFamily="34" charset="0"/>
              </a:rPr>
              <a:t>XXX</a:t>
            </a:r>
          </a:p>
          <a:p>
            <a:pPr marL="900113" lvl="1" indent="-360363">
              <a:buFont typeface="+mj-lt"/>
              <a:buAutoNum type="alphaLcParenR"/>
              <a:tabLst>
                <a:tab pos="539750" algn="l"/>
              </a:tabLst>
            </a:pPr>
            <a:r>
              <a:rPr lang="ms-MY" sz="1200" dirty="0">
                <a:latin typeface="Arial" panose="020B0604020202020204" pitchFamily="34" charset="0"/>
                <a:cs typeface="Arial" panose="020B0604020202020204" pitchFamily="34" charset="0"/>
              </a:rPr>
              <a:t>XXX</a:t>
            </a:r>
            <a:endParaRPr lang="ms-MY" sz="1200" i="1" dirty="0">
              <a:latin typeface="Arial" panose="020B0604020202020204" pitchFamily="34" charset="0"/>
              <a:cs typeface="Arial" panose="020B0604020202020204" pitchFamily="34" charset="0"/>
            </a:endParaRPr>
          </a:p>
          <a:p>
            <a:pPr marL="900113" lvl="1" indent="-360363">
              <a:buFont typeface="+mj-lt"/>
              <a:buAutoNum type="alphaLcParenR"/>
              <a:tabLst>
                <a:tab pos="539750" algn="l"/>
              </a:tabLst>
            </a:pPr>
            <a:r>
              <a:rPr lang="ms-MY" sz="1200" dirty="0">
                <a:latin typeface="Arial" panose="020B0604020202020204" pitchFamily="34" charset="0"/>
                <a:cs typeface="Arial" panose="020B0604020202020204" pitchFamily="34" charset="0"/>
              </a:rPr>
              <a:t>XXX</a:t>
            </a:r>
          </a:p>
          <a:p>
            <a:pPr marL="263525">
              <a:tabLst>
                <a:tab pos="539750" algn="l"/>
              </a:tabLst>
            </a:pPr>
            <a:endParaRPr lang="ms-MY" sz="1200" dirty="0">
              <a:latin typeface="Arial" panose="020B0604020202020204" pitchFamily="34" charset="0"/>
              <a:cs typeface="Arial" panose="020B0604020202020204" pitchFamily="34" charset="0"/>
            </a:endParaRPr>
          </a:p>
          <a:p>
            <a:pPr marL="263525" algn="just">
              <a:tabLst>
                <a:tab pos="539750" algn="l"/>
              </a:tabLst>
            </a:pPr>
            <a:r>
              <a:rPr lang="ms-MY" sz="1200" dirty="0">
                <a:latin typeface="Arial" panose="020B0604020202020204" pitchFamily="34" charset="0"/>
                <a:cs typeface="Arial" panose="020B0604020202020204" pitchFamily="34" charset="0"/>
              </a:rPr>
              <a:t>Kaedah Migrasi</a:t>
            </a:r>
          </a:p>
          <a:p>
            <a:pPr marL="434975" indent="-171450" algn="just">
              <a:buFont typeface="Arial" panose="020B0604020202020204" pitchFamily="34" charset="0"/>
              <a:buChar char="•"/>
              <a:tabLst>
                <a:tab pos="539750" algn="l"/>
              </a:tabLst>
            </a:pPr>
            <a:r>
              <a:rPr lang="ms-MY" sz="1200" dirty="0">
                <a:latin typeface="Arial" panose="020B0604020202020204" pitchFamily="34" charset="0"/>
                <a:cs typeface="Arial" panose="020B0604020202020204" pitchFamily="34" charset="0"/>
              </a:rPr>
              <a:t>Data Primari akan dimigrasi ke sistem XXX dan juga ke </a:t>
            </a:r>
            <a:r>
              <a:rPr lang="ms-MY" sz="1200" i="1" dirty="0">
                <a:latin typeface="Arial" panose="020B0604020202020204" pitchFamily="34" charset="0"/>
                <a:cs typeface="Arial" panose="020B0604020202020204" pitchFamily="34" charset="0"/>
              </a:rPr>
              <a:t>Staging Server</a:t>
            </a:r>
          </a:p>
        </p:txBody>
      </p:sp>
      <p:sp>
        <p:nvSpPr>
          <p:cNvPr id="60" name="Diamond 59">
            <a:extLst>
              <a:ext uri="{FF2B5EF4-FFF2-40B4-BE49-F238E27FC236}">
                <a16:creationId xmlns:a16="http://schemas.microsoft.com/office/drawing/2014/main" id="{1E2A5DFA-CE81-4D73-9195-051D45C03A2F}"/>
              </a:ext>
            </a:extLst>
          </p:cNvPr>
          <p:cNvSpPr/>
          <p:nvPr/>
        </p:nvSpPr>
        <p:spPr>
          <a:xfrm>
            <a:off x="10489023" y="3362570"/>
            <a:ext cx="304800" cy="304800"/>
          </a:xfrm>
          <a:prstGeom prst="diamond">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MY" sz="1050">
              <a:latin typeface="Arial" panose="020B0604020202020204" pitchFamily="34" charset="0"/>
              <a:cs typeface="Arial" panose="020B0604020202020204" pitchFamily="34" charset="0"/>
            </a:endParaRPr>
          </a:p>
        </p:txBody>
      </p:sp>
      <p:sp>
        <p:nvSpPr>
          <p:cNvPr id="61" name="TextBox 60">
            <a:extLst>
              <a:ext uri="{FF2B5EF4-FFF2-40B4-BE49-F238E27FC236}">
                <a16:creationId xmlns:a16="http://schemas.microsoft.com/office/drawing/2014/main" id="{E1F48B67-EA04-424A-8C0E-FE56A661D713}"/>
              </a:ext>
            </a:extLst>
          </p:cNvPr>
          <p:cNvSpPr txBox="1"/>
          <p:nvPr/>
        </p:nvSpPr>
        <p:spPr>
          <a:xfrm>
            <a:off x="10852886" y="3279292"/>
            <a:ext cx="1189748" cy="461665"/>
          </a:xfrm>
          <a:prstGeom prst="rect">
            <a:avLst/>
          </a:prstGeom>
          <a:noFill/>
        </p:spPr>
        <p:txBody>
          <a:bodyPr wrap="none" rtlCol="0">
            <a:spAutoFit/>
          </a:bodyPr>
          <a:lstStyle/>
          <a:p>
            <a:pPr algn="ctr"/>
            <a:r>
              <a:rPr lang="en-MY" sz="1200" dirty="0">
                <a:latin typeface="Arial" panose="020B0604020202020204" pitchFamily="34" charset="0"/>
                <a:cs typeface="Arial" panose="020B0604020202020204" pitchFamily="34" charset="0"/>
              </a:rPr>
              <a:t>Decommission</a:t>
            </a:r>
          </a:p>
          <a:p>
            <a:pPr algn="ctr"/>
            <a:r>
              <a:rPr lang="en-MY" sz="1200" dirty="0">
                <a:latin typeface="Arial" panose="020B0604020202020204" pitchFamily="34" charset="0"/>
                <a:cs typeface="Arial" panose="020B0604020202020204" pitchFamily="34" charset="0"/>
              </a:rPr>
              <a:t>xxx dan xxx</a:t>
            </a:r>
          </a:p>
        </p:txBody>
      </p:sp>
      <p:sp>
        <p:nvSpPr>
          <p:cNvPr id="62" name="Arrow: Right 61">
            <a:extLst>
              <a:ext uri="{FF2B5EF4-FFF2-40B4-BE49-F238E27FC236}">
                <a16:creationId xmlns:a16="http://schemas.microsoft.com/office/drawing/2014/main" id="{23DB2DF8-B605-4C1D-9DC4-6CF81C6F38CA}"/>
              </a:ext>
            </a:extLst>
          </p:cNvPr>
          <p:cNvSpPr/>
          <p:nvPr/>
        </p:nvSpPr>
        <p:spPr>
          <a:xfrm>
            <a:off x="6530277" y="5041765"/>
            <a:ext cx="228600" cy="24622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MY" sz="1200" dirty="0">
              <a:latin typeface="Arial" panose="020B0604020202020204" pitchFamily="34" charset="0"/>
              <a:cs typeface="Arial" panose="020B0604020202020204" pitchFamily="34" charset="0"/>
            </a:endParaRPr>
          </a:p>
        </p:txBody>
      </p:sp>
      <p:sp>
        <p:nvSpPr>
          <p:cNvPr id="63" name="Arrow: Right 62">
            <a:extLst>
              <a:ext uri="{FF2B5EF4-FFF2-40B4-BE49-F238E27FC236}">
                <a16:creationId xmlns:a16="http://schemas.microsoft.com/office/drawing/2014/main" id="{BDD8A034-1B76-4F77-9151-C1FA1229E430}"/>
              </a:ext>
            </a:extLst>
          </p:cNvPr>
          <p:cNvSpPr/>
          <p:nvPr/>
        </p:nvSpPr>
        <p:spPr>
          <a:xfrm>
            <a:off x="6505932" y="4658033"/>
            <a:ext cx="228600" cy="2462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200" dirty="0">
              <a:latin typeface="Arial" panose="020B0604020202020204" pitchFamily="34" charset="0"/>
              <a:cs typeface="Arial" panose="020B0604020202020204" pitchFamily="34" charset="0"/>
            </a:endParaRPr>
          </a:p>
        </p:txBody>
      </p:sp>
      <p:sp>
        <p:nvSpPr>
          <p:cNvPr id="73" name="Arrow: Right 72">
            <a:extLst>
              <a:ext uri="{FF2B5EF4-FFF2-40B4-BE49-F238E27FC236}">
                <a16:creationId xmlns:a16="http://schemas.microsoft.com/office/drawing/2014/main" id="{7D53D54A-C252-4C63-92E7-F7B08B0CB309}"/>
              </a:ext>
            </a:extLst>
          </p:cNvPr>
          <p:cNvSpPr/>
          <p:nvPr/>
        </p:nvSpPr>
        <p:spPr>
          <a:xfrm>
            <a:off x="5653106" y="2495082"/>
            <a:ext cx="1546672" cy="83820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MY" sz="1050" dirty="0">
                <a:latin typeface="Arial" panose="020B0604020202020204" pitchFamily="34" charset="0"/>
                <a:cs typeface="Arial" panose="020B0604020202020204" pitchFamily="34" charset="0"/>
              </a:rPr>
              <a:t>Final Verification</a:t>
            </a:r>
          </a:p>
        </p:txBody>
      </p:sp>
      <p:sp>
        <p:nvSpPr>
          <p:cNvPr id="75" name="Rectangle: Rounded Corners 74">
            <a:extLst>
              <a:ext uri="{FF2B5EF4-FFF2-40B4-BE49-F238E27FC236}">
                <a16:creationId xmlns:a16="http://schemas.microsoft.com/office/drawing/2014/main" id="{DBF72B5A-863E-4C29-89EE-8795A72F6F91}"/>
              </a:ext>
            </a:extLst>
          </p:cNvPr>
          <p:cNvSpPr/>
          <p:nvPr/>
        </p:nvSpPr>
        <p:spPr>
          <a:xfrm>
            <a:off x="7428947" y="3501654"/>
            <a:ext cx="2948363" cy="104377"/>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050" dirty="0">
              <a:latin typeface="Arial" panose="020B0604020202020204" pitchFamily="34" charset="0"/>
              <a:cs typeface="Arial" panose="020B0604020202020204" pitchFamily="34" charset="0"/>
            </a:endParaRPr>
          </a:p>
        </p:txBody>
      </p:sp>
      <p:sp>
        <p:nvSpPr>
          <p:cNvPr id="76" name="Rectangle: Rounded Corners 75">
            <a:extLst>
              <a:ext uri="{FF2B5EF4-FFF2-40B4-BE49-F238E27FC236}">
                <a16:creationId xmlns:a16="http://schemas.microsoft.com/office/drawing/2014/main" id="{EAF8B029-8A14-4B04-AE6C-07045D40F42B}"/>
              </a:ext>
            </a:extLst>
          </p:cNvPr>
          <p:cNvSpPr/>
          <p:nvPr/>
        </p:nvSpPr>
        <p:spPr>
          <a:xfrm>
            <a:off x="6519862" y="4022474"/>
            <a:ext cx="228601" cy="20462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200" dirty="0">
              <a:latin typeface="Arial" panose="020B0604020202020204" pitchFamily="34" charset="0"/>
              <a:cs typeface="Arial" panose="020B0604020202020204" pitchFamily="34" charset="0"/>
            </a:endParaRPr>
          </a:p>
        </p:txBody>
      </p:sp>
      <p:sp>
        <p:nvSpPr>
          <p:cNvPr id="77" name="Rectangle: Rounded Corners 76">
            <a:extLst>
              <a:ext uri="{FF2B5EF4-FFF2-40B4-BE49-F238E27FC236}">
                <a16:creationId xmlns:a16="http://schemas.microsoft.com/office/drawing/2014/main" id="{22F7DF0B-6C58-49E7-BAAB-CC4229D9DC8D}"/>
              </a:ext>
            </a:extLst>
          </p:cNvPr>
          <p:cNvSpPr/>
          <p:nvPr/>
        </p:nvSpPr>
        <p:spPr>
          <a:xfrm>
            <a:off x="6505931" y="4315903"/>
            <a:ext cx="228601" cy="204620"/>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200"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7459D3C6-D92A-42EC-893D-D204BE5F112E}"/>
              </a:ext>
            </a:extLst>
          </p:cNvPr>
          <p:cNvSpPr txBox="1"/>
          <p:nvPr/>
        </p:nvSpPr>
        <p:spPr>
          <a:xfrm>
            <a:off x="6812069" y="3966525"/>
            <a:ext cx="3737499" cy="646331"/>
          </a:xfrm>
          <a:prstGeom prst="rect">
            <a:avLst/>
          </a:prstGeom>
          <a:noFill/>
        </p:spPr>
        <p:txBody>
          <a:bodyPr wrap="square" rtlCol="0">
            <a:spAutoFit/>
          </a:bodyPr>
          <a:lstStyle/>
          <a:p>
            <a:r>
              <a:rPr lang="ms-MY" sz="1200" dirty="0">
                <a:latin typeface="Arial" panose="020B0604020202020204" pitchFamily="34" charset="0"/>
                <a:cs typeface="Arial" panose="020B0604020202020204" pitchFamily="34" charset="0"/>
              </a:rPr>
              <a:t>Sistem XXX dan XXX Downtime</a:t>
            </a:r>
          </a:p>
          <a:p>
            <a:endParaRPr lang="en-MY" sz="1200" dirty="0">
              <a:latin typeface="Arial" panose="020B0604020202020204" pitchFamily="34" charset="0"/>
              <a:cs typeface="Arial" panose="020B0604020202020204" pitchFamily="34" charset="0"/>
            </a:endParaRPr>
          </a:p>
          <a:p>
            <a:r>
              <a:rPr lang="en-MY" sz="1200" dirty="0">
                <a:latin typeface="Arial" panose="020B0604020202020204" pitchFamily="34" charset="0"/>
                <a:cs typeface="Arial" panose="020B0604020202020204" pitchFamily="34" charset="0"/>
              </a:rPr>
              <a:t>XXX dan XXX Released in View Only Mode</a:t>
            </a:r>
          </a:p>
        </p:txBody>
      </p:sp>
      <p:sp>
        <p:nvSpPr>
          <p:cNvPr id="32" name="TextBox 31">
            <a:extLst>
              <a:ext uri="{FF2B5EF4-FFF2-40B4-BE49-F238E27FC236}">
                <a16:creationId xmlns:a16="http://schemas.microsoft.com/office/drawing/2014/main" id="{1FF226E3-FFDC-4F5C-B830-A0B3A2B3870F}"/>
              </a:ext>
            </a:extLst>
          </p:cNvPr>
          <p:cNvSpPr txBox="1"/>
          <p:nvPr/>
        </p:nvSpPr>
        <p:spPr>
          <a:xfrm>
            <a:off x="152532" y="127597"/>
            <a:ext cx="979755" cy="415498"/>
          </a:xfrm>
          <a:prstGeom prst="rect">
            <a:avLst/>
          </a:prstGeom>
          <a:noFill/>
        </p:spPr>
        <p:txBody>
          <a:bodyPr wrap="none" rtlCol="0">
            <a:spAutoFit/>
          </a:bodyPr>
          <a:lstStyle/>
          <a:p>
            <a:pPr algn="ctr"/>
            <a:r>
              <a:rPr lang="ms-MY" sz="1050" dirty="0">
                <a:latin typeface="Arial" panose="020B0604020202020204" pitchFamily="34" charset="0"/>
                <a:cs typeface="Arial" panose="020B0604020202020204" pitchFamily="34" charset="0"/>
              </a:rPr>
              <a:t>Migrasi Data </a:t>
            </a:r>
          </a:p>
          <a:p>
            <a:pPr algn="ctr"/>
            <a:r>
              <a:rPr lang="ms-MY" sz="1050" dirty="0">
                <a:latin typeface="Arial" panose="020B0604020202020204" pitchFamily="34" charset="0"/>
                <a:cs typeface="Arial" panose="020B0604020202020204" pitchFamily="34" charset="0"/>
              </a:rPr>
              <a:t>Bermula</a:t>
            </a:r>
          </a:p>
        </p:txBody>
      </p:sp>
      <p:sp>
        <p:nvSpPr>
          <p:cNvPr id="36" name="TextBox 35">
            <a:extLst>
              <a:ext uri="{FF2B5EF4-FFF2-40B4-BE49-F238E27FC236}">
                <a16:creationId xmlns:a16="http://schemas.microsoft.com/office/drawing/2014/main" id="{8BA73F0F-B782-4DC4-9440-6553CC6F0E84}"/>
              </a:ext>
            </a:extLst>
          </p:cNvPr>
          <p:cNvSpPr txBox="1"/>
          <p:nvPr/>
        </p:nvSpPr>
        <p:spPr>
          <a:xfrm>
            <a:off x="6856715" y="4660006"/>
            <a:ext cx="5853603" cy="276999"/>
          </a:xfrm>
          <a:prstGeom prst="rect">
            <a:avLst/>
          </a:prstGeom>
          <a:noFill/>
        </p:spPr>
        <p:txBody>
          <a:bodyPr wrap="square" rtlCol="0">
            <a:spAutoFit/>
          </a:bodyPr>
          <a:lstStyle/>
          <a:p>
            <a:r>
              <a:rPr lang="ms-MY" sz="1200" dirty="0">
                <a:latin typeface="Arial" panose="020B0604020202020204" pitchFamily="34" charset="0"/>
                <a:cs typeface="Arial" panose="020B0604020202020204" pitchFamily="34" charset="0"/>
              </a:rPr>
              <a:t>Proses migrasi data primary ke Staging Server XXX</a:t>
            </a:r>
          </a:p>
        </p:txBody>
      </p:sp>
      <p:sp>
        <p:nvSpPr>
          <p:cNvPr id="37" name="TextBox 36">
            <a:extLst>
              <a:ext uri="{FF2B5EF4-FFF2-40B4-BE49-F238E27FC236}">
                <a16:creationId xmlns:a16="http://schemas.microsoft.com/office/drawing/2014/main" id="{0008C7A0-87D1-41BF-85C3-3335068502CB}"/>
              </a:ext>
            </a:extLst>
          </p:cNvPr>
          <p:cNvSpPr txBox="1"/>
          <p:nvPr/>
        </p:nvSpPr>
        <p:spPr>
          <a:xfrm>
            <a:off x="6807215" y="5059189"/>
            <a:ext cx="5682085" cy="276999"/>
          </a:xfrm>
          <a:prstGeom prst="rect">
            <a:avLst/>
          </a:prstGeom>
          <a:noFill/>
        </p:spPr>
        <p:txBody>
          <a:bodyPr wrap="square" rtlCol="0">
            <a:spAutoFit/>
          </a:bodyPr>
          <a:lstStyle/>
          <a:p>
            <a:r>
              <a:rPr lang="ms-MY" sz="1200" dirty="0">
                <a:latin typeface="Arial" panose="020B0604020202020204" pitchFamily="34" charset="0"/>
                <a:cs typeface="Arial" panose="020B0604020202020204" pitchFamily="34" charset="0"/>
              </a:rPr>
              <a:t>Proses migrasi data primary ke XXX</a:t>
            </a:r>
          </a:p>
        </p:txBody>
      </p:sp>
      <p:sp>
        <p:nvSpPr>
          <p:cNvPr id="38" name="TextBox 37">
            <a:extLst>
              <a:ext uri="{FF2B5EF4-FFF2-40B4-BE49-F238E27FC236}">
                <a16:creationId xmlns:a16="http://schemas.microsoft.com/office/drawing/2014/main" id="{BF6F8E50-25FE-4560-99A5-9505C7763E94}"/>
              </a:ext>
            </a:extLst>
          </p:cNvPr>
          <p:cNvSpPr txBox="1"/>
          <p:nvPr/>
        </p:nvSpPr>
        <p:spPr>
          <a:xfrm>
            <a:off x="92333" y="5222817"/>
            <a:ext cx="6244719" cy="1754326"/>
          </a:xfrm>
          <a:prstGeom prst="rect">
            <a:avLst/>
          </a:prstGeom>
          <a:noFill/>
        </p:spPr>
        <p:txBody>
          <a:bodyPr wrap="square" rtlCol="0">
            <a:spAutoFit/>
          </a:bodyPr>
          <a:lstStyle/>
          <a:p>
            <a:pPr marL="171450" indent="-171450" algn="just">
              <a:buFont typeface="Arial" panose="020B0604020202020204" pitchFamily="34" charset="0"/>
              <a:buChar char="•"/>
            </a:pPr>
            <a:r>
              <a:rPr lang="ms-MY" sz="1200" dirty="0">
                <a:latin typeface="Arial" panose="020B0604020202020204" pitchFamily="34" charset="0"/>
                <a:cs typeface="Arial" panose="020B0604020202020204" pitchFamily="34" charset="0"/>
              </a:rPr>
              <a:t>Migrasi </a:t>
            </a:r>
            <a:r>
              <a:rPr lang="ms-MY" sz="1200" i="1" dirty="0">
                <a:latin typeface="Arial" panose="020B0604020202020204" pitchFamily="34" charset="0"/>
                <a:cs typeface="Arial" panose="020B0604020202020204" pitchFamily="34" charset="0"/>
              </a:rPr>
              <a:t>extracted data </a:t>
            </a:r>
            <a:r>
              <a:rPr lang="ms-MY" sz="1200" dirty="0">
                <a:latin typeface="Arial" panose="020B0604020202020204" pitchFamily="34" charset="0"/>
                <a:cs typeface="Arial" panose="020B0604020202020204" pitchFamily="34" charset="0"/>
              </a:rPr>
              <a:t>dari XXX dan XXX akan terus berjalan selepas go-live sistem XXX.</a:t>
            </a:r>
          </a:p>
          <a:p>
            <a:pPr marL="171450" indent="-171450" algn="just">
              <a:buFont typeface="Arial" panose="020B0604020202020204" pitchFamily="34" charset="0"/>
              <a:buChar char="•"/>
            </a:pPr>
            <a:r>
              <a:rPr lang="ms-MY" sz="1200" dirty="0">
                <a:latin typeface="Arial" panose="020B0604020202020204" pitchFamily="34" charset="0"/>
                <a:cs typeface="Arial" panose="020B0604020202020204" pitchFamily="34" charset="0"/>
              </a:rPr>
              <a:t>Setelah go-live sistem XXX, sistem XXX dan XXX masih boleh diakses dalam </a:t>
            </a:r>
            <a:r>
              <a:rPr lang="ms-MY" sz="1200" i="1" dirty="0">
                <a:latin typeface="Arial" panose="020B0604020202020204" pitchFamily="34" charset="0"/>
                <a:cs typeface="Arial" panose="020B0604020202020204" pitchFamily="34" charset="0"/>
              </a:rPr>
              <a:t>View Only Mode</a:t>
            </a:r>
          </a:p>
          <a:p>
            <a:pPr marL="171450" indent="-171450" algn="just">
              <a:buFont typeface="Arial" panose="020B0604020202020204" pitchFamily="34" charset="0"/>
              <a:buChar char="•"/>
            </a:pPr>
            <a:r>
              <a:rPr lang="ms-MY" sz="1200" dirty="0">
                <a:latin typeface="Arial" panose="020B0604020202020204" pitchFamily="34" charset="0"/>
                <a:cs typeface="Arial" panose="020B0604020202020204" pitchFamily="34" charset="0"/>
              </a:rPr>
              <a:t>Semua maklumat pesakit yang baharu akan disimpan di dalam sistem XXX setelah </a:t>
            </a:r>
            <a:r>
              <a:rPr lang="ms-MY" sz="1200" i="1" dirty="0">
                <a:latin typeface="Arial" panose="020B0604020202020204" pitchFamily="34" charset="0"/>
                <a:cs typeface="Arial" panose="020B0604020202020204" pitchFamily="34" charset="0"/>
              </a:rPr>
              <a:t>go-live</a:t>
            </a:r>
          </a:p>
          <a:p>
            <a:pPr marL="171450" indent="-171450" algn="just">
              <a:buFont typeface="Arial" panose="020B0604020202020204" pitchFamily="34" charset="0"/>
              <a:buChar char="•"/>
            </a:pPr>
            <a:r>
              <a:rPr lang="ms-MY" sz="1200" dirty="0">
                <a:latin typeface="Arial" panose="020B0604020202020204" pitchFamily="34" charset="0"/>
                <a:cs typeface="Arial" panose="020B0604020202020204" pitchFamily="34" charset="0"/>
              </a:rPr>
              <a:t>Setelah semua </a:t>
            </a:r>
            <a:r>
              <a:rPr lang="ms-MY" sz="1200" i="1" dirty="0">
                <a:latin typeface="Arial" panose="020B0604020202020204" pitchFamily="34" charset="0"/>
                <a:cs typeface="Arial" panose="020B0604020202020204" pitchFamily="34" charset="0"/>
              </a:rPr>
              <a:t>archive</a:t>
            </a:r>
            <a:r>
              <a:rPr lang="ms-MY" sz="1200" dirty="0">
                <a:latin typeface="Arial" panose="020B0604020202020204" pitchFamily="34" charset="0"/>
                <a:cs typeface="Arial" panose="020B0604020202020204" pitchFamily="34" charset="0"/>
              </a:rPr>
              <a:t> data dimigrasi, sistem XXX dan XXX akan ditamatkan perkhidmatannya</a:t>
            </a:r>
          </a:p>
          <a:p>
            <a:pPr marL="171450" indent="-171450">
              <a:buFont typeface="Arial" panose="020B0604020202020204" pitchFamily="34" charset="0"/>
              <a:buChar char="•"/>
            </a:pPr>
            <a:endParaRPr lang="en-MY" sz="1200" dirty="0">
              <a:latin typeface="Arial" panose="020B0604020202020204" pitchFamily="34" charset="0"/>
              <a:cs typeface="Arial" panose="020B0604020202020204" pitchFamily="34" charset="0"/>
            </a:endParaRPr>
          </a:p>
        </p:txBody>
      </p:sp>
      <p:sp>
        <p:nvSpPr>
          <p:cNvPr id="39" name="TextBox 38">
            <a:extLst>
              <a:ext uri="{FF2B5EF4-FFF2-40B4-BE49-F238E27FC236}">
                <a16:creationId xmlns:a16="http://schemas.microsoft.com/office/drawing/2014/main" id="{22652A97-066C-4C44-949A-09582BD5A3D0}"/>
              </a:ext>
            </a:extLst>
          </p:cNvPr>
          <p:cNvSpPr txBox="1"/>
          <p:nvPr/>
        </p:nvSpPr>
        <p:spPr>
          <a:xfrm>
            <a:off x="7148412" y="2646430"/>
            <a:ext cx="747320" cy="253916"/>
          </a:xfrm>
          <a:prstGeom prst="rect">
            <a:avLst/>
          </a:prstGeom>
          <a:noFill/>
        </p:spPr>
        <p:txBody>
          <a:bodyPr wrap="none" rtlCol="0">
            <a:spAutoFit/>
          </a:bodyPr>
          <a:lstStyle/>
          <a:p>
            <a:r>
              <a:rPr lang="en-MY" sz="1050" b="1" dirty="0">
                <a:latin typeface="Arial" panose="020B0604020202020204" pitchFamily="34" charset="0"/>
                <a:cs typeface="Arial" panose="020B0604020202020204" pitchFamily="34" charset="0"/>
              </a:rPr>
              <a:t>Mei 2025</a:t>
            </a:r>
          </a:p>
        </p:txBody>
      </p:sp>
      <p:pic>
        <p:nvPicPr>
          <p:cNvPr id="6" name="Picture 5" descr="A picture containing indoor, blue, plant, bottle&#10;&#10;Description automatically generated">
            <a:extLst>
              <a:ext uri="{FF2B5EF4-FFF2-40B4-BE49-F238E27FC236}">
                <a16:creationId xmlns:a16="http://schemas.microsoft.com/office/drawing/2014/main" id="{E7764326-45CD-4C72-A023-2B38ECC38AF7}"/>
              </a:ext>
            </a:extLst>
          </p:cNvPr>
          <p:cNvPicPr>
            <a:picLocks noChangeAspect="1"/>
          </p:cNvPicPr>
          <p:nvPr/>
        </p:nvPicPr>
        <p:blipFill>
          <a:blip r:embed="rId3"/>
          <a:stretch>
            <a:fillRect/>
          </a:stretch>
        </p:blipFill>
        <p:spPr>
          <a:xfrm>
            <a:off x="152532" y="1161259"/>
            <a:ext cx="688485" cy="688485"/>
          </a:xfrm>
          <a:prstGeom prst="rect">
            <a:avLst/>
          </a:prstGeom>
        </p:spPr>
      </p:pic>
      <p:pic>
        <p:nvPicPr>
          <p:cNvPr id="41" name="Picture 40" descr="A picture containing indoor, blue, plant, bottle&#10;&#10;Description automatically generated">
            <a:extLst>
              <a:ext uri="{FF2B5EF4-FFF2-40B4-BE49-F238E27FC236}">
                <a16:creationId xmlns:a16="http://schemas.microsoft.com/office/drawing/2014/main" id="{6DC70A83-40B3-4ACE-A8E0-B1FB51858B68}"/>
              </a:ext>
            </a:extLst>
          </p:cNvPr>
          <p:cNvPicPr>
            <a:picLocks noChangeAspect="1"/>
          </p:cNvPicPr>
          <p:nvPr/>
        </p:nvPicPr>
        <p:blipFill>
          <a:blip r:embed="rId3"/>
          <a:stretch>
            <a:fillRect/>
          </a:stretch>
        </p:blipFill>
        <p:spPr>
          <a:xfrm>
            <a:off x="9688825" y="2758070"/>
            <a:ext cx="688485" cy="688485"/>
          </a:xfrm>
          <a:prstGeom prst="rect">
            <a:avLst/>
          </a:prstGeom>
        </p:spPr>
      </p:pic>
      <p:sp>
        <p:nvSpPr>
          <p:cNvPr id="42" name="TextBox 41">
            <a:extLst>
              <a:ext uri="{FF2B5EF4-FFF2-40B4-BE49-F238E27FC236}">
                <a16:creationId xmlns:a16="http://schemas.microsoft.com/office/drawing/2014/main" id="{919DC929-2FB9-4733-AB27-85E5FBA10E21}"/>
              </a:ext>
            </a:extLst>
          </p:cNvPr>
          <p:cNvSpPr txBox="1"/>
          <p:nvPr/>
        </p:nvSpPr>
        <p:spPr>
          <a:xfrm>
            <a:off x="288239" y="816305"/>
            <a:ext cx="886781" cy="415498"/>
          </a:xfrm>
          <a:prstGeom prst="rect">
            <a:avLst/>
          </a:prstGeom>
          <a:noFill/>
        </p:spPr>
        <p:txBody>
          <a:bodyPr wrap="none" rtlCol="0">
            <a:spAutoFit/>
          </a:bodyPr>
          <a:lstStyle/>
          <a:p>
            <a:pPr algn="ctr"/>
            <a:r>
              <a:rPr lang="en-MY" sz="1050" dirty="0">
                <a:latin typeface="Arial" panose="020B0604020202020204" pitchFamily="34" charset="0"/>
                <a:cs typeface="Arial" panose="020B0604020202020204" pitchFamily="34" charset="0"/>
              </a:rPr>
              <a:t>XXX &amp; XXX</a:t>
            </a:r>
          </a:p>
          <a:p>
            <a:pPr algn="ctr"/>
            <a:r>
              <a:rPr lang="en-MY" sz="1050" dirty="0">
                <a:latin typeface="Arial" panose="020B0604020202020204" pitchFamily="34" charset="0"/>
                <a:cs typeface="Arial" panose="020B0604020202020204" pitchFamily="34" charset="0"/>
              </a:rPr>
              <a:t>Database</a:t>
            </a:r>
          </a:p>
        </p:txBody>
      </p:sp>
      <p:sp>
        <p:nvSpPr>
          <p:cNvPr id="44" name="TextBox 43">
            <a:extLst>
              <a:ext uri="{FF2B5EF4-FFF2-40B4-BE49-F238E27FC236}">
                <a16:creationId xmlns:a16="http://schemas.microsoft.com/office/drawing/2014/main" id="{689737D0-8C07-457C-BDD4-46AE7B6609CA}"/>
              </a:ext>
            </a:extLst>
          </p:cNvPr>
          <p:cNvSpPr txBox="1"/>
          <p:nvPr/>
        </p:nvSpPr>
        <p:spPr>
          <a:xfrm>
            <a:off x="9657777" y="2367682"/>
            <a:ext cx="763349" cy="415498"/>
          </a:xfrm>
          <a:prstGeom prst="rect">
            <a:avLst/>
          </a:prstGeom>
          <a:noFill/>
        </p:spPr>
        <p:txBody>
          <a:bodyPr wrap="none" rtlCol="0">
            <a:spAutoFit/>
          </a:bodyPr>
          <a:lstStyle/>
          <a:p>
            <a:pPr algn="ctr"/>
            <a:r>
              <a:rPr lang="en-MY" sz="1050" dirty="0">
                <a:latin typeface="Arial" panose="020B0604020202020204" pitchFamily="34" charset="0"/>
                <a:cs typeface="Arial" panose="020B0604020202020204" pitchFamily="34" charset="0"/>
              </a:rPr>
              <a:t>XXXX</a:t>
            </a:r>
          </a:p>
          <a:p>
            <a:pPr algn="ctr"/>
            <a:r>
              <a:rPr lang="en-MY" sz="1050" dirty="0">
                <a:latin typeface="Arial" panose="020B0604020202020204" pitchFamily="34" charset="0"/>
                <a:cs typeface="Arial" panose="020B0604020202020204" pitchFamily="34" charset="0"/>
              </a:rPr>
              <a:t>Database</a:t>
            </a:r>
          </a:p>
        </p:txBody>
      </p:sp>
      <p:pic>
        <p:nvPicPr>
          <p:cNvPr id="12" name="Picture 11">
            <a:extLst>
              <a:ext uri="{FF2B5EF4-FFF2-40B4-BE49-F238E27FC236}">
                <a16:creationId xmlns:a16="http://schemas.microsoft.com/office/drawing/2014/main" id="{4BFBEAF1-06EB-415C-88FB-E0A18D119B47}"/>
              </a:ext>
            </a:extLst>
          </p:cNvPr>
          <p:cNvPicPr>
            <a:picLocks noChangeAspect="1"/>
          </p:cNvPicPr>
          <p:nvPr/>
        </p:nvPicPr>
        <p:blipFill>
          <a:blip r:embed="rId4"/>
          <a:stretch>
            <a:fillRect/>
          </a:stretch>
        </p:blipFill>
        <p:spPr>
          <a:xfrm>
            <a:off x="11238369" y="2271662"/>
            <a:ext cx="609600" cy="609600"/>
          </a:xfrm>
          <a:prstGeom prst="rect">
            <a:avLst/>
          </a:prstGeom>
        </p:spPr>
      </p:pic>
      <p:cxnSp>
        <p:nvCxnSpPr>
          <p:cNvPr id="23" name="Connector: Elbow 22">
            <a:extLst>
              <a:ext uri="{FF2B5EF4-FFF2-40B4-BE49-F238E27FC236}">
                <a16:creationId xmlns:a16="http://schemas.microsoft.com/office/drawing/2014/main" id="{661848F0-6374-469E-93D1-19E57355B39E}"/>
              </a:ext>
            </a:extLst>
          </p:cNvPr>
          <p:cNvCxnSpPr>
            <a:cxnSpLocks/>
          </p:cNvCxnSpPr>
          <p:nvPr/>
        </p:nvCxnSpPr>
        <p:spPr>
          <a:xfrm rot="10800000" flipV="1">
            <a:off x="778213" y="2112818"/>
            <a:ext cx="8853506" cy="838828"/>
          </a:xfrm>
          <a:prstGeom prst="bentConnector3">
            <a:avLst>
              <a:gd name="adj1" fmla="val 105387"/>
            </a:avLst>
          </a:prstGeom>
          <a:ln w="57150">
            <a:tailEnd type="triangle"/>
          </a:ln>
        </p:spPr>
        <p:style>
          <a:lnRef idx="3">
            <a:schemeClr val="accent5"/>
          </a:lnRef>
          <a:fillRef idx="0">
            <a:schemeClr val="accent5"/>
          </a:fillRef>
          <a:effectRef idx="2">
            <a:schemeClr val="accent5"/>
          </a:effectRef>
          <a:fontRef idx="minor">
            <a:schemeClr val="tx1"/>
          </a:fontRef>
        </p:style>
      </p:cxnSp>
      <p:cxnSp>
        <p:nvCxnSpPr>
          <p:cNvPr id="27" name="Connector: Elbow 26">
            <a:extLst>
              <a:ext uri="{FF2B5EF4-FFF2-40B4-BE49-F238E27FC236}">
                <a16:creationId xmlns:a16="http://schemas.microsoft.com/office/drawing/2014/main" id="{3F5A6DEB-451A-4B59-91C0-9480E1C7F151}"/>
              </a:ext>
            </a:extLst>
          </p:cNvPr>
          <p:cNvCxnSpPr>
            <a:cxnSpLocks/>
          </p:cNvCxnSpPr>
          <p:nvPr/>
        </p:nvCxnSpPr>
        <p:spPr>
          <a:xfrm flipV="1">
            <a:off x="8321578" y="1780942"/>
            <a:ext cx="1329133" cy="332271"/>
          </a:xfrm>
          <a:prstGeom prst="bentConnector2">
            <a:avLst/>
          </a:prstGeom>
          <a:ln w="57150">
            <a:tailEnd type="triangle"/>
          </a:ln>
        </p:spPr>
        <p:style>
          <a:lnRef idx="3">
            <a:schemeClr val="accent5"/>
          </a:lnRef>
          <a:fillRef idx="0">
            <a:schemeClr val="accent5"/>
          </a:fillRef>
          <a:effectRef idx="2">
            <a:schemeClr val="accent5"/>
          </a:effectRef>
          <a:fontRef idx="minor">
            <a:schemeClr val="tx1"/>
          </a:fontRef>
        </p:style>
      </p:cxnSp>
      <p:sp>
        <p:nvSpPr>
          <p:cNvPr id="59" name="TextBox 58">
            <a:extLst>
              <a:ext uri="{FF2B5EF4-FFF2-40B4-BE49-F238E27FC236}">
                <a16:creationId xmlns:a16="http://schemas.microsoft.com/office/drawing/2014/main" id="{C1A22389-D72F-4156-88C6-BB3B44FB34E7}"/>
              </a:ext>
            </a:extLst>
          </p:cNvPr>
          <p:cNvSpPr txBox="1"/>
          <p:nvPr/>
        </p:nvSpPr>
        <p:spPr>
          <a:xfrm>
            <a:off x="11202272" y="1215828"/>
            <a:ext cx="845104" cy="253916"/>
          </a:xfrm>
          <a:prstGeom prst="rect">
            <a:avLst/>
          </a:prstGeom>
          <a:noFill/>
        </p:spPr>
        <p:txBody>
          <a:bodyPr wrap="none" rtlCol="0">
            <a:spAutoFit/>
          </a:bodyPr>
          <a:lstStyle/>
          <a:p>
            <a:pPr algn="ctr"/>
            <a:r>
              <a:rPr lang="en-MY" sz="1050" dirty="0">
                <a:latin typeface="Arial" panose="020B0604020202020204" pitchFamily="34" charset="0"/>
                <a:cs typeface="Arial" panose="020B0604020202020204" pitchFamily="34" charset="0"/>
              </a:rPr>
              <a:t>Data Lama</a:t>
            </a:r>
          </a:p>
        </p:txBody>
      </p:sp>
      <p:sp>
        <p:nvSpPr>
          <p:cNvPr id="64" name="TextBox 63">
            <a:extLst>
              <a:ext uri="{FF2B5EF4-FFF2-40B4-BE49-F238E27FC236}">
                <a16:creationId xmlns:a16="http://schemas.microsoft.com/office/drawing/2014/main" id="{2B68AE75-4A37-4064-A4E1-3D61687E412C}"/>
              </a:ext>
            </a:extLst>
          </p:cNvPr>
          <p:cNvSpPr txBox="1"/>
          <p:nvPr/>
        </p:nvSpPr>
        <p:spPr>
          <a:xfrm>
            <a:off x="11104489" y="3013023"/>
            <a:ext cx="942887" cy="253916"/>
          </a:xfrm>
          <a:prstGeom prst="rect">
            <a:avLst/>
          </a:prstGeom>
          <a:noFill/>
        </p:spPr>
        <p:txBody>
          <a:bodyPr wrap="none" rtlCol="0">
            <a:spAutoFit/>
          </a:bodyPr>
          <a:lstStyle/>
          <a:p>
            <a:pPr algn="ctr"/>
            <a:r>
              <a:rPr lang="en-MY" sz="1050" dirty="0">
                <a:latin typeface="Arial" panose="020B0604020202020204" pitchFamily="34" charset="0"/>
                <a:cs typeface="Arial" panose="020B0604020202020204" pitchFamily="34" charset="0"/>
              </a:rPr>
              <a:t>Data Baharu</a:t>
            </a:r>
          </a:p>
        </p:txBody>
      </p:sp>
      <p:sp>
        <p:nvSpPr>
          <p:cNvPr id="5" name="TextBox 4"/>
          <p:cNvSpPr txBox="1"/>
          <p:nvPr/>
        </p:nvSpPr>
        <p:spPr>
          <a:xfrm>
            <a:off x="11124625" y="2819050"/>
            <a:ext cx="453970" cy="253916"/>
          </a:xfrm>
          <a:prstGeom prst="rect">
            <a:avLst/>
          </a:prstGeom>
          <a:noFill/>
        </p:spPr>
        <p:txBody>
          <a:bodyPr wrap="none" rtlCol="0">
            <a:spAutoFit/>
          </a:bodyPr>
          <a:lstStyle/>
          <a:p>
            <a:r>
              <a:rPr lang="en-US" sz="1050" dirty="0">
                <a:latin typeface="Arial" panose="020B0604020202020204" pitchFamily="34" charset="0"/>
                <a:cs typeface="Arial" panose="020B0604020202020204" pitchFamily="34" charset="0"/>
              </a:rPr>
              <a:t>XXX</a:t>
            </a:r>
            <a:endParaRPr lang="en-MY" sz="1050" dirty="0">
              <a:latin typeface="Arial" panose="020B0604020202020204" pitchFamily="34" charset="0"/>
              <a:cs typeface="Arial" panose="020B0604020202020204" pitchFamily="34" charset="0"/>
            </a:endParaRPr>
          </a:p>
        </p:txBody>
      </p:sp>
      <p:pic>
        <p:nvPicPr>
          <p:cNvPr id="57" name="Picture 56" descr="A picture containing indoor, blue, plant, bottle&#10;&#10;Description automatically generated">
            <a:extLst>
              <a:ext uri="{FF2B5EF4-FFF2-40B4-BE49-F238E27FC236}">
                <a16:creationId xmlns:a16="http://schemas.microsoft.com/office/drawing/2014/main" id="{352CEAAB-1AE2-4F0D-9305-02A0D3BB2ECA}"/>
              </a:ext>
            </a:extLst>
          </p:cNvPr>
          <p:cNvPicPr>
            <a:picLocks noChangeAspect="1"/>
          </p:cNvPicPr>
          <p:nvPr/>
        </p:nvPicPr>
        <p:blipFill>
          <a:blip r:embed="rId3"/>
          <a:stretch>
            <a:fillRect/>
          </a:stretch>
        </p:blipFill>
        <p:spPr>
          <a:xfrm>
            <a:off x="718431" y="1161259"/>
            <a:ext cx="688485" cy="688485"/>
          </a:xfrm>
          <a:prstGeom prst="rect">
            <a:avLst/>
          </a:prstGeom>
        </p:spPr>
      </p:pic>
      <p:sp>
        <p:nvSpPr>
          <p:cNvPr id="11" name="Rectangle 10">
            <a:extLst>
              <a:ext uri="{FF2B5EF4-FFF2-40B4-BE49-F238E27FC236}">
                <a16:creationId xmlns:a16="http://schemas.microsoft.com/office/drawing/2014/main" id="{22A3F065-75A2-4381-A359-3AA7A1322024}"/>
              </a:ext>
            </a:extLst>
          </p:cNvPr>
          <p:cNvSpPr/>
          <p:nvPr/>
        </p:nvSpPr>
        <p:spPr>
          <a:xfrm>
            <a:off x="6407355" y="3922761"/>
            <a:ext cx="5554359" cy="144251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pic>
        <p:nvPicPr>
          <p:cNvPr id="55" name="Picture 54" descr="A picture containing indoor, blue, plant, bottle&#10;&#10;Description automatically generated">
            <a:extLst>
              <a:ext uri="{FF2B5EF4-FFF2-40B4-BE49-F238E27FC236}">
                <a16:creationId xmlns:a16="http://schemas.microsoft.com/office/drawing/2014/main" id="{17BA1614-D481-4B90-BF0D-DA3CDE41A84C}"/>
              </a:ext>
            </a:extLst>
          </p:cNvPr>
          <p:cNvPicPr>
            <a:picLocks noChangeAspect="1"/>
          </p:cNvPicPr>
          <p:nvPr/>
        </p:nvPicPr>
        <p:blipFill>
          <a:blip r:embed="rId3"/>
          <a:stretch>
            <a:fillRect/>
          </a:stretch>
        </p:blipFill>
        <p:spPr>
          <a:xfrm>
            <a:off x="9287476" y="1319072"/>
            <a:ext cx="688485" cy="688485"/>
          </a:xfrm>
          <a:prstGeom prst="rect">
            <a:avLst/>
          </a:prstGeom>
        </p:spPr>
      </p:pic>
      <p:sp>
        <p:nvSpPr>
          <p:cNvPr id="66" name="TextBox 65">
            <a:extLst>
              <a:ext uri="{FF2B5EF4-FFF2-40B4-BE49-F238E27FC236}">
                <a16:creationId xmlns:a16="http://schemas.microsoft.com/office/drawing/2014/main" id="{BBABE29E-D881-4F4F-BEE6-FDF81C2E2D6B}"/>
              </a:ext>
            </a:extLst>
          </p:cNvPr>
          <p:cNvSpPr txBox="1"/>
          <p:nvPr/>
        </p:nvSpPr>
        <p:spPr>
          <a:xfrm>
            <a:off x="8810428" y="728909"/>
            <a:ext cx="1575587" cy="577081"/>
          </a:xfrm>
          <a:prstGeom prst="rect">
            <a:avLst/>
          </a:prstGeom>
          <a:noFill/>
        </p:spPr>
        <p:txBody>
          <a:bodyPr wrap="square" rtlCol="0">
            <a:spAutoFit/>
          </a:bodyPr>
          <a:lstStyle/>
          <a:p>
            <a:pPr algn="ctr"/>
            <a:r>
              <a:rPr lang="en-US" sz="1050" dirty="0">
                <a:latin typeface="Arial" panose="020B0604020202020204" pitchFamily="34" charset="0"/>
                <a:cs typeface="Arial" panose="020B0604020202020204" pitchFamily="34" charset="0"/>
              </a:rPr>
              <a:t>Extracted data to be saved at XXX Staging server</a:t>
            </a:r>
            <a:endParaRPr lang="en-MY" sz="1050" dirty="0">
              <a:latin typeface="Arial" panose="020B0604020202020204" pitchFamily="34" charset="0"/>
              <a:cs typeface="Arial" panose="020B0604020202020204" pitchFamily="34" charset="0"/>
            </a:endParaRPr>
          </a:p>
        </p:txBody>
      </p:sp>
      <p:sp>
        <p:nvSpPr>
          <p:cNvPr id="48" name="Slide Number Placeholder 2">
            <a:extLst>
              <a:ext uri="{FF2B5EF4-FFF2-40B4-BE49-F238E27FC236}">
                <a16:creationId xmlns:a16="http://schemas.microsoft.com/office/drawing/2014/main" id="{44248AB8-F7E4-4675-9A03-1330F5D9385A}"/>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129</a:t>
            </a:fld>
            <a:endParaRPr lang="ms-MY">
              <a:solidFill>
                <a:prstClr val="black">
                  <a:tint val="75000"/>
                </a:prstClr>
              </a:solidFill>
            </a:endParaRPr>
          </a:p>
        </p:txBody>
      </p:sp>
      <p:sp>
        <p:nvSpPr>
          <p:cNvPr id="65" name="TextBox 64">
            <a:extLst>
              <a:ext uri="{FF2B5EF4-FFF2-40B4-BE49-F238E27FC236}">
                <a16:creationId xmlns:a16="http://schemas.microsoft.com/office/drawing/2014/main" id="{4C4D56DD-AD58-4CDF-BDEF-D7B6BF278EB9}"/>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2695541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23320"/>
            <a:ext cx="12192000" cy="57158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SENARAI SEMAK MAKLUMAT SOKONGAN PERMOHONAN KELULUSAN TEKNIKAL PROJEK ICT (DIISI OLEH AGENSI)</a:t>
            </a:r>
            <a:endParaRPr kumimoji="0" lang="en-US" sz="1600" b="0"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endParaRPr>
          </a:p>
        </p:txBody>
      </p:sp>
      <p:graphicFrame>
        <p:nvGraphicFramePr>
          <p:cNvPr id="5" name="Table 4">
            <a:extLst>
              <a:ext uri="{FF2B5EF4-FFF2-40B4-BE49-F238E27FC236}">
                <a16:creationId xmlns:a16="http://schemas.microsoft.com/office/drawing/2014/main" id="{093879A1-A40B-42D8-9F40-AC368D21CBD4}"/>
              </a:ext>
            </a:extLst>
          </p:cNvPr>
          <p:cNvGraphicFramePr>
            <a:graphicFrameLocks noGrp="1"/>
          </p:cNvGraphicFramePr>
          <p:nvPr>
            <p:extLst>
              <p:ext uri="{D42A27DB-BD31-4B8C-83A1-F6EECF244321}">
                <p14:modId xmlns:p14="http://schemas.microsoft.com/office/powerpoint/2010/main" val="3903944761"/>
              </p:ext>
            </p:extLst>
          </p:nvPr>
        </p:nvGraphicFramePr>
        <p:xfrm>
          <a:off x="223561" y="320498"/>
          <a:ext cx="11924372" cy="6033455"/>
        </p:xfrm>
        <a:graphic>
          <a:graphicData uri="http://schemas.openxmlformats.org/drawingml/2006/table">
            <a:tbl>
              <a:tblPr firstRow="1" bandRow="1">
                <a:tableStyleId>{5940675A-B579-460E-94D1-54222C63F5DA}</a:tableStyleId>
              </a:tblPr>
              <a:tblGrid>
                <a:gridCol w="490900">
                  <a:extLst>
                    <a:ext uri="{9D8B030D-6E8A-4147-A177-3AD203B41FA5}">
                      <a16:colId xmlns:a16="http://schemas.microsoft.com/office/drawing/2014/main" val="2869875357"/>
                    </a:ext>
                  </a:extLst>
                </a:gridCol>
                <a:gridCol w="10250019">
                  <a:extLst>
                    <a:ext uri="{9D8B030D-6E8A-4147-A177-3AD203B41FA5}">
                      <a16:colId xmlns:a16="http://schemas.microsoft.com/office/drawing/2014/main" val="1793385040"/>
                    </a:ext>
                  </a:extLst>
                </a:gridCol>
                <a:gridCol w="1183453">
                  <a:extLst>
                    <a:ext uri="{9D8B030D-6E8A-4147-A177-3AD203B41FA5}">
                      <a16:colId xmlns:a16="http://schemas.microsoft.com/office/drawing/2014/main" val="4195880324"/>
                    </a:ext>
                  </a:extLst>
                </a:gridCol>
              </a:tblGrid>
              <a:tr h="323989">
                <a:tc gridSpan="2">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100" b="1" noProof="0" dirty="0">
                          <a:latin typeface="Arial" panose="020B0604020202020204" pitchFamily="34" charset="0"/>
                          <a:cs typeface="Arial" panose="020B0604020202020204" pitchFamily="34" charset="0"/>
                        </a:rPr>
                        <a:t>KANDUNGAN PERMOHONAN (MAKLUMAT SOKONGAN)</a:t>
                      </a:r>
                    </a:p>
                  </a:txBody>
                  <a:tcPr>
                    <a:solidFill>
                      <a:schemeClr val="bg1">
                        <a:lumMod val="95000"/>
                      </a:schemeClr>
                    </a:solidFill>
                  </a:tcPr>
                </a:tc>
                <a:tc hMerge="1">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600" b="1"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100" b="1" noProof="0">
                          <a:latin typeface="Arial" panose="020B0604020202020204" pitchFamily="34" charset="0"/>
                          <a:cs typeface="Arial" panose="020B0604020202020204" pitchFamily="34" charset="0"/>
                        </a:rPr>
                        <a:t>TANDAKAN  √</a:t>
                      </a:r>
                    </a:p>
                  </a:txBody>
                  <a:tcPr>
                    <a:solidFill>
                      <a:schemeClr val="bg1">
                        <a:lumMod val="95000"/>
                      </a:schemeClr>
                    </a:solidFill>
                  </a:tcPr>
                </a:tc>
                <a:extLst>
                  <a:ext uri="{0D108BD9-81ED-4DB2-BD59-A6C34878D82A}">
                    <a16:rowId xmlns:a16="http://schemas.microsoft.com/office/drawing/2014/main" val="1759219269"/>
                  </a:ext>
                </a:extLst>
              </a:tr>
              <a:tr h="303994">
                <a:tc>
                  <a:txBody>
                    <a:bodyPr/>
                    <a:lstStyle/>
                    <a:p>
                      <a:r>
                        <a:rPr lang="ms-MY" sz="1100" noProof="0">
                          <a:latin typeface="Arial" panose="020B0604020202020204" pitchFamily="34" charset="0"/>
                          <a:cs typeface="Arial" panose="020B0604020202020204" pitchFamily="34" charset="0"/>
                        </a:rPr>
                        <a:t>1.</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ea typeface="Calibri" panose="020F0502020204030204" pitchFamily="34" charset="0"/>
                          <a:cs typeface="Arial" panose="020B0604020202020204" pitchFamily="34" charset="0"/>
                        </a:rPr>
                        <a:t>Salinan Kertas/Surat Kelulusan/Minit Mesyuarat Pasukan Digital Sektor </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100" noProof="0">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1890789885"/>
                  </a:ext>
                </a:extLst>
              </a:tr>
              <a:tr h="301938">
                <a:tc>
                  <a:txBody>
                    <a:bodyPr/>
                    <a:lstStyle/>
                    <a:p>
                      <a:r>
                        <a:rPr lang="ms-MY" sz="1100" noProof="0" dirty="0">
                          <a:latin typeface="Arial" panose="020B0604020202020204" pitchFamily="34" charset="0"/>
                          <a:cs typeface="Arial" panose="020B0604020202020204" pitchFamily="34" charset="0"/>
                        </a:rPr>
                        <a:t>2.</a:t>
                      </a:r>
                    </a:p>
                  </a:txBody>
                  <a:tcPr/>
                </a:tc>
                <a:tc>
                  <a:txBody>
                    <a:bodyPr/>
                    <a:lstStyle/>
                    <a:p>
                      <a:pPr marL="0" indent="0" algn="l">
                        <a:buFont typeface="+mj-lt"/>
                        <a:buNone/>
                      </a:pPr>
                      <a:r>
                        <a:rPr lang="ms-MY" sz="1200" noProof="0" dirty="0">
                          <a:solidFill>
                            <a:schemeClr val="tx1"/>
                          </a:solidFill>
                          <a:latin typeface="Arial" panose="020B0604020202020204" pitchFamily="34" charset="0"/>
                          <a:cs typeface="Arial" panose="020B0604020202020204" pitchFamily="34" charset="0"/>
                        </a:rPr>
                        <a:t>Keputusan </a:t>
                      </a:r>
                      <a:r>
                        <a:rPr lang="ms-MY" sz="1200" noProof="0" dirty="0">
                          <a:solidFill>
                            <a:schemeClr val="tx1"/>
                          </a:solidFill>
                          <a:latin typeface="Arial" panose="020B0604020202020204" pitchFamily="34" charset="0"/>
                          <a:ea typeface="Calibri" panose="020F0502020204030204" pitchFamily="34" charset="0"/>
                          <a:cs typeface="Arial" panose="020B0604020202020204" pitchFamily="34" charset="0"/>
                        </a:rPr>
                        <a:t>Mesyuarat Pasukan Digital Sektor: Projek Agensi Spesifik (AS) / Projek </a:t>
                      </a:r>
                      <a:r>
                        <a:rPr lang="ms-MY" sz="1200" i="1" noProof="0" dirty="0">
                          <a:solidFill>
                            <a:schemeClr val="tx1"/>
                          </a:solidFill>
                          <a:latin typeface="Arial" panose="020B0604020202020204" pitchFamily="34" charset="0"/>
                          <a:ea typeface="Calibri" panose="020F0502020204030204" pitchFamily="34" charset="0"/>
                          <a:cs typeface="Arial" panose="020B0604020202020204" pitchFamily="34" charset="0"/>
                        </a:rPr>
                        <a:t>Whole of Government </a:t>
                      </a:r>
                      <a:r>
                        <a:rPr lang="ms-MY" sz="1200" noProof="0" dirty="0">
                          <a:solidFill>
                            <a:schemeClr val="tx1"/>
                          </a:solidFill>
                          <a:latin typeface="Arial" panose="020B0604020202020204" pitchFamily="34" charset="0"/>
                          <a:ea typeface="Calibri" panose="020F0502020204030204" pitchFamily="34" charset="0"/>
                          <a:cs typeface="Arial" panose="020B0604020202020204" pitchFamily="34" charset="0"/>
                        </a:rPr>
                        <a:t>(WoG)</a:t>
                      </a:r>
                      <a:endParaRPr lang="ms-MY" sz="1200" noProof="0" dirty="0">
                        <a:solidFill>
                          <a:schemeClr val="tx1"/>
                        </a:solidFill>
                        <a:latin typeface="Arial" panose="020B0604020202020204" pitchFamily="34" charset="0"/>
                        <a:cs typeface="Arial" panose="020B0604020202020204" pitchFamily="34" charset="0"/>
                      </a:endParaRPr>
                    </a:p>
                  </a:txBody>
                  <a:tcPr/>
                </a:tc>
                <a:tc>
                  <a:txBody>
                    <a:bodyPr/>
                    <a:lstStyle/>
                    <a:p>
                      <a:pPr marL="0" indent="0" algn="l">
                        <a:buFont typeface="+mj-lt"/>
                        <a:buNone/>
                      </a:pPr>
                      <a:endParaRPr lang="ms-MY" sz="11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315463839"/>
                  </a:ext>
                </a:extLst>
              </a:tr>
              <a:tr h="301938">
                <a:tc>
                  <a:txBody>
                    <a:bodyPr/>
                    <a:lstStyle/>
                    <a:p>
                      <a:r>
                        <a:rPr lang="ms-MY" sz="1100" noProof="0" dirty="0">
                          <a:latin typeface="Arial" panose="020B0604020202020204" pitchFamily="34" charset="0"/>
                          <a:cs typeface="Arial" panose="020B0604020202020204" pitchFamily="34" charset="0"/>
                        </a:rPr>
                        <a:t>3.</a:t>
                      </a:r>
                    </a:p>
                  </a:txBody>
                  <a:tcPr/>
                </a:tc>
                <a:tc>
                  <a:txBody>
                    <a:bodyPr/>
                    <a:lstStyle/>
                    <a:p>
                      <a:pPr marL="0" indent="0" algn="l">
                        <a:buFont typeface="+mj-lt"/>
                        <a:buNone/>
                      </a:pPr>
                      <a:r>
                        <a:rPr lang="ms-MY" sz="1200" noProof="0" dirty="0">
                          <a:solidFill>
                            <a:schemeClr val="tx1"/>
                          </a:solidFill>
                          <a:latin typeface="Arial" panose="020B0604020202020204" pitchFamily="34" charset="0"/>
                          <a:cs typeface="Arial" panose="020B0604020202020204" pitchFamily="34" charset="0"/>
                        </a:rPr>
                        <a:t>WoG: Ulasan Sesi Libat Urus (SLU): Setuju Tanpa Pindaan/Setuju Dengan Pindaaan/ Kaji Semula/ Gabung/Gugur</a:t>
                      </a:r>
                    </a:p>
                  </a:txBody>
                  <a:tcPr/>
                </a:tc>
                <a:tc>
                  <a:txBody>
                    <a:bodyPr/>
                    <a:lstStyle/>
                    <a:p>
                      <a:pPr marL="0" indent="0" algn="l">
                        <a:buFont typeface="+mj-lt"/>
                        <a:buNone/>
                      </a:pPr>
                      <a:endParaRPr lang="ms-MY" sz="11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6168692"/>
                  </a:ext>
                </a:extLst>
              </a:tr>
              <a:tr h="301938">
                <a:tc>
                  <a:txBody>
                    <a:bodyPr/>
                    <a:lstStyle/>
                    <a:p>
                      <a:r>
                        <a:rPr lang="ms-MY" sz="1100" noProof="0" dirty="0">
                          <a:latin typeface="Arial" panose="020B0604020202020204" pitchFamily="34" charset="0"/>
                          <a:cs typeface="Arial" panose="020B0604020202020204" pitchFamily="34" charset="0"/>
                        </a:rPr>
                        <a:t>4.</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AS: Salinan Kertas/ Surat Kelulusan JPICT Agensi</a:t>
                      </a:r>
                      <a:endParaRPr lang="ms-MY" sz="1200" noProof="0" dirty="0">
                        <a:solidFill>
                          <a:schemeClr val="tx1"/>
                        </a:solidFill>
                        <a:latin typeface="Arial" panose="020B0604020202020204" pitchFamily="34" charset="0"/>
                        <a:ea typeface="Calibri" panose="020F0502020204030204" pitchFamily="34" charset="0"/>
                        <a:cs typeface="Arial" panose="020B0604020202020204" pitchFamily="34" charset="0"/>
                      </a:endParaRPr>
                    </a:p>
                  </a:txBody>
                  <a:tcPr/>
                </a:tc>
                <a:tc>
                  <a:txBody>
                    <a:bodyPr/>
                    <a:lstStyle/>
                    <a:p>
                      <a:pPr marL="0" indent="0" algn="l">
                        <a:buFont typeface="+mj-lt"/>
                        <a:buNone/>
                      </a:pPr>
                      <a:endParaRPr lang="ms-MY" sz="11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13490200"/>
                  </a:ext>
                </a:extLst>
              </a:tr>
              <a:tr h="301938">
                <a:tc>
                  <a:txBody>
                    <a:bodyPr/>
                    <a:lstStyle/>
                    <a:p>
                      <a:r>
                        <a:rPr lang="ms-MY" sz="1100" noProof="0" dirty="0">
                          <a:latin typeface="Arial" panose="020B0604020202020204" pitchFamily="34" charset="0"/>
                          <a:cs typeface="Arial" panose="020B0604020202020204" pitchFamily="34" charset="0"/>
                        </a:rPr>
                        <a:t>5.</a:t>
                      </a:r>
                    </a:p>
                  </a:txBody>
                  <a:tcPr/>
                </a:tc>
                <a:tc>
                  <a:txBody>
                    <a:bodyPr/>
                    <a:lstStyle/>
                    <a:p>
                      <a:pPr marL="0" indent="0" algn="l">
                        <a:buFont typeface="+mj-lt"/>
                        <a:buNone/>
                      </a:pPr>
                      <a:r>
                        <a:rPr lang="ms-MY" sz="1200" noProof="0" dirty="0">
                          <a:latin typeface="Arial" panose="020B0604020202020204" pitchFamily="34" charset="0"/>
                          <a:cs typeface="Arial" panose="020B0604020202020204" pitchFamily="34" charset="0"/>
                        </a:rPr>
                        <a:t>AS: Salinan Kertas/ Surat Kelulusan JPICT Kementerian</a:t>
                      </a:r>
                    </a:p>
                  </a:txBody>
                  <a:tcPr/>
                </a:tc>
                <a:tc>
                  <a:txBody>
                    <a:bodyPr/>
                    <a:lstStyle/>
                    <a:p>
                      <a:pPr marL="0" indent="0" algn="l">
                        <a:buFont typeface="+mj-lt"/>
                        <a:buNone/>
                      </a:pPr>
                      <a:endParaRPr lang="ms-MY" sz="11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08000047"/>
                  </a:ext>
                </a:extLst>
              </a:tr>
              <a:tr h="301938">
                <a:tc>
                  <a:txBody>
                    <a:bodyPr/>
                    <a:lstStyle/>
                    <a:p>
                      <a:r>
                        <a:rPr lang="ms-MY" sz="1100" noProof="0" dirty="0">
                          <a:latin typeface="Arial" panose="020B0604020202020204" pitchFamily="34" charset="0"/>
                          <a:cs typeface="Arial" panose="020B0604020202020204" pitchFamily="34" charset="0"/>
                        </a:rPr>
                        <a:t>6.</a:t>
                      </a:r>
                    </a:p>
                  </a:txBody>
                  <a:tcPr/>
                </a:tc>
                <a:tc>
                  <a:txBody>
                    <a:bodyPr/>
                    <a:lstStyle/>
                    <a:p>
                      <a:pPr marL="0" indent="0" algn="l">
                        <a:buFont typeface="+mj-lt"/>
                        <a:buNone/>
                      </a:pPr>
                      <a:r>
                        <a:rPr lang="ms-MY" sz="1200" noProof="0" dirty="0">
                          <a:latin typeface="Arial" panose="020B0604020202020204" pitchFamily="34" charset="0"/>
                          <a:cs typeface="Arial" panose="020B0604020202020204" pitchFamily="34" charset="0"/>
                        </a:rPr>
                        <a:t>Punca Kuasa/ Mandat : Salinan Minit/Surat</a:t>
                      </a:r>
                    </a:p>
                  </a:txBody>
                  <a:tcPr/>
                </a:tc>
                <a:tc>
                  <a:txBody>
                    <a:bodyPr/>
                    <a:lstStyle/>
                    <a:p>
                      <a:pPr marL="0" indent="0" algn="l">
                        <a:buFont typeface="+mj-lt"/>
                        <a:buNone/>
                      </a:pPr>
                      <a:endParaRPr lang="ms-MY" sz="11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568464584"/>
                  </a:ext>
                </a:extLst>
              </a:tr>
              <a:tr h="301938">
                <a:tc>
                  <a:txBody>
                    <a:bodyPr/>
                    <a:lstStyle/>
                    <a:p>
                      <a:r>
                        <a:rPr lang="ms-MY" sz="1100" noProof="0" dirty="0">
                          <a:latin typeface="Arial" panose="020B0604020202020204" pitchFamily="34" charset="0"/>
                          <a:cs typeface="Arial" panose="020B0604020202020204" pitchFamily="34" charset="0"/>
                        </a:rPr>
                        <a:t>7.</a:t>
                      </a:r>
                    </a:p>
                  </a:txBody>
                  <a:tcPr/>
                </a:tc>
                <a:tc>
                  <a:txBody>
                    <a:bodyPr/>
                    <a:lstStyle/>
                    <a:p>
                      <a:pPr marL="0" indent="0" algn="l">
                        <a:buFont typeface="+mj-lt"/>
                        <a:buNone/>
                      </a:pPr>
                      <a:r>
                        <a:rPr lang="ms-MY" sz="1200" noProof="0" dirty="0">
                          <a:latin typeface="Arial" panose="020B0604020202020204" pitchFamily="34" charset="0"/>
                          <a:cs typeface="Arial" panose="020B0604020202020204" pitchFamily="34" charset="0"/>
                        </a:rPr>
                        <a:t>Salinan Surat/ Dokumen Kelulusan Peruntukan</a:t>
                      </a:r>
                    </a:p>
                  </a:txBody>
                  <a:tcPr/>
                </a:tc>
                <a:tc>
                  <a:txBody>
                    <a:bodyPr/>
                    <a:lstStyle/>
                    <a:p>
                      <a:pPr marL="0" indent="0" algn="l">
                        <a:buFont typeface="+mj-lt"/>
                        <a:buNone/>
                      </a:pPr>
                      <a:endParaRPr lang="ms-MY" sz="11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53762648"/>
                  </a:ext>
                </a:extLst>
              </a:tr>
              <a:tr h="354659">
                <a:tc>
                  <a:txBody>
                    <a:bodyPr/>
                    <a:lstStyle/>
                    <a:p>
                      <a:r>
                        <a:rPr lang="ms-MY" sz="1100" noProof="0" dirty="0">
                          <a:latin typeface="Arial" panose="020B0604020202020204" pitchFamily="34" charset="0"/>
                          <a:cs typeface="Arial" panose="020B0604020202020204" pitchFamily="34" charset="0"/>
                        </a:rPr>
                        <a:t>8.</a:t>
                      </a:r>
                    </a:p>
                  </a:txBody>
                  <a:tcPr/>
                </a:tc>
                <a:tc>
                  <a:txBody>
                    <a:bodyPr/>
                    <a:lstStyle/>
                    <a:p>
                      <a:pPr marL="0" indent="0" algn="l">
                        <a:buFont typeface="+mj-lt"/>
                        <a:buNone/>
                      </a:pPr>
                      <a:r>
                        <a:rPr lang="ms-MY" sz="1100" noProof="0" dirty="0">
                          <a:latin typeface="Arial" panose="020B0604020202020204" pitchFamily="34" charset="0"/>
                          <a:cs typeface="Arial" panose="020B0604020202020204" pitchFamily="34" charset="0"/>
                        </a:rPr>
                        <a:t>Kajian Pasaran daripada 3 syarikat atau surat daripada </a:t>
                      </a:r>
                      <a:r>
                        <a:rPr lang="ms-MY" sz="1100" i="1" noProof="0" dirty="0">
                          <a:latin typeface="Arial" panose="020B0604020202020204" pitchFamily="34" charset="0"/>
                          <a:cs typeface="Arial" panose="020B0604020202020204" pitchFamily="34" charset="0"/>
                        </a:rPr>
                        <a:t>principal </a:t>
                      </a:r>
                      <a:r>
                        <a:rPr lang="ms-MY" sz="1100" noProof="0" dirty="0">
                          <a:latin typeface="Arial" panose="020B0604020202020204" pitchFamily="34" charset="0"/>
                          <a:cs typeface="Arial" panose="020B0604020202020204" pitchFamily="34" charset="0"/>
                        </a:rPr>
                        <a:t>sekiranya pembekal tunggal</a:t>
                      </a:r>
                    </a:p>
                  </a:txBody>
                  <a:tcPr/>
                </a:tc>
                <a:tc>
                  <a:txBody>
                    <a:bodyPr/>
                    <a:lstStyle/>
                    <a:p>
                      <a:pPr marL="0" indent="0" algn="l">
                        <a:buFont typeface="+mj-lt"/>
                        <a:buNone/>
                      </a:pPr>
                      <a:endParaRPr lang="ms-MY" sz="11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28630940"/>
                  </a:ext>
                </a:extLst>
              </a:tr>
              <a:tr h="336573">
                <a:tc>
                  <a:txBody>
                    <a:bodyPr/>
                    <a:lstStyle/>
                    <a:p>
                      <a:r>
                        <a:rPr lang="ms-MY" sz="1100" noProof="0" dirty="0">
                          <a:latin typeface="Arial" panose="020B0604020202020204" pitchFamily="34" charset="0"/>
                          <a:cs typeface="Arial" panose="020B0604020202020204" pitchFamily="34" charset="0"/>
                        </a:rPr>
                        <a:t>9.</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lang="ms-MY" sz="1100" noProof="0">
                          <a:solidFill>
                            <a:schemeClr val="tx1"/>
                          </a:solidFill>
                          <a:latin typeface="Arial" panose="020B0604020202020204" pitchFamily="34" charset="0"/>
                          <a:cs typeface="Arial" panose="020B0604020202020204" pitchFamily="34" charset="0"/>
                        </a:rPr>
                        <a:t>Perbandingan antara keperluan sistem aplikasi dengan fungsi/ ciri-ciri ditawarkan oleh perisian  </a:t>
                      </a:r>
                      <a:r>
                        <a:rPr lang="ms-MY" sz="1100" i="1" kern="1200" noProof="0">
                          <a:solidFill>
                            <a:schemeClr val="tx1"/>
                          </a:solidFill>
                          <a:latin typeface="Arial" panose="020B0604020202020204" pitchFamily="34" charset="0"/>
                          <a:ea typeface="+mn-ea"/>
                          <a:cs typeface="Arial" panose="020B0604020202020204" pitchFamily="34" charset="0"/>
                        </a:rPr>
                        <a:t>Commercial off-the-shelf </a:t>
                      </a:r>
                      <a:r>
                        <a:rPr lang="ms-MY" sz="1100" noProof="0">
                          <a:solidFill>
                            <a:schemeClr val="tx1"/>
                          </a:solidFill>
                          <a:latin typeface="Arial" panose="020B0604020202020204" pitchFamily="34" charset="0"/>
                          <a:cs typeface="Arial" panose="020B0604020202020204" pitchFamily="34" charset="0"/>
                        </a:rPr>
                        <a:t>(COTS)</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endParaRPr lang="ms-MY" sz="1100" noProof="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06660300"/>
                  </a:ext>
                </a:extLst>
              </a:tr>
              <a:tr h="299585">
                <a:tc>
                  <a:txBody>
                    <a:bodyPr/>
                    <a:lstStyle/>
                    <a:p>
                      <a:r>
                        <a:rPr lang="ms-MY" sz="1100" noProof="0" dirty="0">
                          <a:latin typeface="Arial" panose="020B0604020202020204" pitchFamily="34" charset="0"/>
                          <a:cs typeface="Arial" panose="020B0604020202020204" pitchFamily="34" charset="0"/>
                        </a:rPr>
                        <a:t>10.</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lang="ms-MY" sz="1100" noProof="0" dirty="0">
                          <a:solidFill>
                            <a:schemeClr val="tx1"/>
                          </a:solidFill>
                          <a:latin typeface="Arial" panose="020B0604020202020204" pitchFamily="34" charset="0"/>
                          <a:cs typeface="Arial" panose="020B0604020202020204" pitchFamily="34" charset="0"/>
                        </a:rPr>
                        <a:t>Rumusan hasil </a:t>
                      </a:r>
                      <a:r>
                        <a:rPr lang="ms-MY" sz="1100" i="1" noProof="0" dirty="0">
                          <a:solidFill>
                            <a:schemeClr val="tx1"/>
                          </a:solidFill>
                          <a:latin typeface="Arial" panose="020B0604020202020204" pitchFamily="34" charset="0"/>
                          <a:cs typeface="Arial" panose="020B0604020202020204" pitchFamily="34" charset="0"/>
                        </a:rPr>
                        <a:t>Proof of Concept </a:t>
                      </a:r>
                      <a:r>
                        <a:rPr lang="ms-MY" sz="1100" noProof="0" dirty="0">
                          <a:solidFill>
                            <a:schemeClr val="tx1"/>
                          </a:solidFill>
                          <a:latin typeface="Arial" panose="020B0604020202020204" pitchFamily="34" charset="0"/>
                          <a:cs typeface="Arial" panose="020B0604020202020204" pitchFamily="34" charset="0"/>
                        </a:rPr>
                        <a:t>(POC) </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endParaRPr lang="ms-MY" sz="1100" noProof="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594458494"/>
                  </a:ext>
                </a:extLst>
              </a:tr>
              <a:tr h="299585">
                <a:tc>
                  <a:txBody>
                    <a:bodyPr/>
                    <a:lstStyle/>
                    <a:p>
                      <a:r>
                        <a:rPr lang="ms-MY" sz="1100" noProof="0" dirty="0">
                          <a:latin typeface="Arial" panose="020B0604020202020204" pitchFamily="34" charset="0"/>
                          <a:cs typeface="Arial" panose="020B0604020202020204" pitchFamily="34" charset="0"/>
                        </a:rPr>
                        <a:t>11.</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lang="ms-MY" sz="1100" i="0" noProof="0">
                          <a:solidFill>
                            <a:schemeClr val="tx1"/>
                          </a:solidFill>
                          <a:latin typeface="Arial" panose="020B0604020202020204" pitchFamily="34" charset="0"/>
                          <a:cs typeface="Arial" panose="020B0604020202020204" pitchFamily="34" charset="0"/>
                        </a:rPr>
                        <a:t>Hasil</a:t>
                      </a:r>
                      <a:r>
                        <a:rPr lang="ms-MY" sz="1100" i="1" noProof="0">
                          <a:solidFill>
                            <a:schemeClr val="tx1"/>
                          </a:solidFill>
                          <a:latin typeface="Arial" panose="020B0604020202020204" pitchFamily="34" charset="0"/>
                          <a:cs typeface="Arial" panose="020B0604020202020204" pitchFamily="34" charset="0"/>
                        </a:rPr>
                        <a:t> Benchmarking</a:t>
                      </a:r>
                      <a:r>
                        <a:rPr lang="ms-MY" sz="1100" noProof="0">
                          <a:solidFill>
                            <a:schemeClr val="tx1"/>
                          </a:solidFill>
                          <a:latin typeface="Arial" panose="020B0604020202020204" pitchFamily="34" charset="0"/>
                          <a:cs typeface="Arial" panose="020B0604020202020204" pitchFamily="34" charset="0"/>
                        </a:rPr>
                        <a:t> teknologi dengan agensi/ negara lain</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endParaRPr lang="ms-MY" sz="1100" noProof="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801543597"/>
                  </a:ext>
                </a:extLst>
              </a:tr>
              <a:tr h="449377">
                <a:tc>
                  <a:txBody>
                    <a:bodyPr/>
                    <a:lstStyle/>
                    <a:p>
                      <a:r>
                        <a:rPr lang="ms-MY" sz="1100" noProof="0" dirty="0">
                          <a:latin typeface="Arial" panose="020B0604020202020204" pitchFamily="34" charset="0"/>
                          <a:cs typeface="Arial" panose="020B0604020202020204" pitchFamily="34" charset="0"/>
                        </a:rPr>
                        <a:t>12.</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lang="ms-MY" sz="1100" strike="noStrike" noProof="0" dirty="0">
                          <a:solidFill>
                            <a:schemeClr val="tx1"/>
                          </a:solidFill>
                          <a:latin typeface="Arial" panose="020B0604020202020204" pitchFamily="34" charset="0"/>
                          <a:cs typeface="Arial" panose="020B0604020202020204" pitchFamily="34" charset="0"/>
                        </a:rPr>
                        <a:t>Minit Mesyuarat/ Nota Perbincangan libat urus bagi skop integrasi dan perkhidmatan (Contoh: GPKI,PDSA dan lain-lain)/ Aplikasi Guna Sama (Contoh: MyMesyuarat, DDMS dan lain-lain)</a:t>
                      </a:r>
                      <a:endParaRPr lang="ms-MY" sz="1100" noProof="0" dirty="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endParaRPr lang="ms-MY" sz="1100" noProof="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334695641"/>
                  </a:ext>
                </a:extLst>
              </a:tr>
              <a:tr h="299585">
                <a:tc>
                  <a:txBody>
                    <a:bodyPr/>
                    <a:lstStyle/>
                    <a:p>
                      <a:r>
                        <a:rPr lang="ms-MY" sz="1100" noProof="0" dirty="0">
                          <a:latin typeface="Arial" panose="020B0604020202020204" pitchFamily="34" charset="0"/>
                          <a:cs typeface="Arial" panose="020B0604020202020204" pitchFamily="34" charset="0"/>
                        </a:rPr>
                        <a:t>13.</a:t>
                      </a:r>
                    </a:p>
                  </a:txBody>
                  <a:tcPr/>
                </a:tc>
                <a:tc>
                  <a:txBody>
                    <a:bodyPr/>
                    <a:lstStyle/>
                    <a:p>
                      <a:pPr marL="0" indent="0" algn="l">
                        <a:buFont typeface="+mj-lt"/>
                        <a:buNone/>
                      </a:pPr>
                      <a:r>
                        <a:rPr lang="ms-MY" sz="1200" noProof="0" dirty="0">
                          <a:solidFill>
                            <a:schemeClr val="tx1"/>
                          </a:solidFill>
                          <a:latin typeface="Arial" panose="020B0604020202020204" pitchFamily="34" charset="0"/>
                          <a:cs typeface="Arial" panose="020B0604020202020204" pitchFamily="34" charset="0"/>
                        </a:rPr>
                        <a:t>Anggaran Keperluan Kapasiti (Contoh: Storan, Kapasiti</a:t>
                      </a:r>
                      <a:r>
                        <a:rPr lang="ms-MY" sz="1200" baseline="0" noProof="0" dirty="0">
                          <a:solidFill>
                            <a:schemeClr val="tx1"/>
                          </a:solidFill>
                          <a:latin typeface="Arial" panose="020B0604020202020204" pitchFamily="34" charset="0"/>
                          <a:cs typeface="Arial" panose="020B0604020202020204" pitchFamily="34" charset="0"/>
                        </a:rPr>
                        <a:t> </a:t>
                      </a:r>
                      <a:r>
                        <a:rPr lang="ms-MY" sz="1200" noProof="0" dirty="0">
                          <a:solidFill>
                            <a:schemeClr val="tx1"/>
                          </a:solidFill>
                          <a:latin typeface="Arial" panose="020B0604020202020204" pitchFamily="34" charset="0"/>
                          <a:cs typeface="Arial" panose="020B0604020202020204" pitchFamily="34" charset="0"/>
                        </a:rPr>
                        <a:t>Rangkaian dan lain-lain)</a:t>
                      </a:r>
                    </a:p>
                  </a:txBody>
                  <a:tcPr/>
                </a:tc>
                <a:tc>
                  <a:txBody>
                    <a:bodyPr/>
                    <a:lstStyle/>
                    <a:p>
                      <a:pPr marL="0" indent="0" algn="l">
                        <a:buFont typeface="+mj-lt"/>
                        <a:buNone/>
                      </a:pPr>
                      <a:endParaRPr lang="ms-MY" sz="1100" noProof="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849211892"/>
                  </a:ext>
                </a:extLst>
              </a:tr>
              <a:tr h="817573">
                <a:tc>
                  <a:txBody>
                    <a:bodyPr/>
                    <a:lstStyle/>
                    <a:p>
                      <a:r>
                        <a:rPr lang="ms-MY" sz="1100" noProof="0" dirty="0">
                          <a:latin typeface="Arial" panose="020B0604020202020204" pitchFamily="34" charset="0"/>
                          <a:cs typeface="Arial" panose="020B0604020202020204" pitchFamily="34" charset="0"/>
                        </a:rPr>
                        <a:t>14.</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Ulasan Pejabat Ketua Pegawai Keselamatan Kerajaan Malaysia (CGSO) mengenai keselamatan fizikal dan keselamatan maklumat (yang mana berkaitan).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(Rujuk: Surat Pekeliling Am Bilangan 2 Tahun 2021 - Garis Panduan Pengurusan Keselamatan Maklumat Melalui Pengkomputeran Awan (Cloud Computing) dalam Perkhidmatan Awam; </a:t>
                      </a:r>
                      <a:r>
                        <a:rPr lang="fi-FI" sz="1200" kern="1200" dirty="0">
                          <a:solidFill>
                            <a:schemeClr val="tx1"/>
                          </a:solidFill>
                          <a:latin typeface="Arial" panose="020B0604020202020204" pitchFamily="34" charset="0"/>
                          <a:ea typeface="+mn-ea"/>
                          <a:cs typeface="Arial" panose="020B0604020202020204" pitchFamily="34" charset="0"/>
                        </a:rPr>
                        <a:t>Arahan Keselamatan (Semakan dan Pindaan 2017)</a:t>
                      </a:r>
                      <a:endParaRPr lang="ms-MY"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200" noProof="0" dirty="0">
                        <a:solidFill>
                          <a:schemeClr val="tx1"/>
                        </a:solidFill>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noProof="0" dirty="0">
                          <a:solidFill>
                            <a:schemeClr val="tx1"/>
                          </a:solidFill>
                          <a:latin typeface="Arial" panose="020B0604020202020204" pitchFamily="34" charset="0"/>
                          <a:cs typeface="Arial" panose="020B0604020202020204" pitchFamily="34" charset="0"/>
                        </a:rPr>
                        <a:t>Tarikh permohonan kepada CGSO       : </a:t>
                      </a:r>
                      <a:r>
                        <a:rPr lang="ms-MY" sz="1200" b="0" i="0" u="none" strike="noStrike" cap="none" noProof="0" dirty="0">
                          <a:solidFill>
                            <a:schemeClr val="dk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latin typeface="Arial" panose="020B0604020202020204" pitchFamily="34" charset="0"/>
                          <a:cs typeface="Arial" panose="020B0604020202020204" pitchFamily="34" charset="0"/>
                          <a:sym typeface="Arial"/>
                        </a:rPr>
                        <a:t> </a:t>
                      </a: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u="none" strike="noStrike" cap="none" noProof="0" dirty="0">
                          <a:solidFill>
                            <a:schemeClr val="tx1"/>
                          </a:solidFill>
                          <a:latin typeface="Arial" panose="020B0604020202020204" pitchFamily="34" charset="0"/>
                          <a:cs typeface="Arial" panose="020B0604020202020204" pitchFamily="34" charset="0"/>
                          <a:sym typeface="Arial"/>
                        </a:rPr>
                        <a:t>Tarikh perbincangan bersama  CGSO  : </a:t>
                      </a:r>
                      <a:r>
                        <a:rPr lang="ms-MY" sz="1200" b="0" i="0" u="none" strike="noStrike" cap="none" noProof="0" dirty="0">
                          <a:solidFill>
                            <a:schemeClr val="dk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latin typeface="Arial" panose="020B0604020202020204" pitchFamily="34" charset="0"/>
                          <a:cs typeface="Arial" panose="020B0604020202020204" pitchFamily="34" charset="0"/>
                          <a:sym typeface="Arial"/>
                        </a:rPr>
                        <a:t> </a:t>
                      </a: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u="none" strike="noStrike" cap="none" noProof="0" dirty="0">
                          <a:solidFill>
                            <a:schemeClr val="tx1"/>
                          </a:solidFill>
                          <a:latin typeface="Arial" panose="020B0604020202020204" pitchFamily="34" charset="0"/>
                          <a:cs typeface="Arial" panose="020B0604020202020204" pitchFamily="34" charset="0"/>
                          <a:sym typeface="Arial"/>
                        </a:rPr>
                        <a:t>Tarikh penerimaan ulasan CGSO         : </a:t>
                      </a:r>
                      <a:r>
                        <a:rPr lang="ms-MY" sz="1200" b="0" i="0" u="none" strike="noStrike" cap="none" noProof="0" dirty="0">
                          <a:solidFill>
                            <a:schemeClr val="dk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latin typeface="Arial" panose="020B0604020202020204" pitchFamily="34" charset="0"/>
                          <a:cs typeface="Arial" panose="020B0604020202020204" pitchFamily="34" charset="0"/>
                          <a:sym typeface="Arial"/>
                        </a:rPr>
                        <a:t> </a:t>
                      </a:r>
                      <a:endParaRPr lang="ms-MY" sz="1200" noProof="0" dirty="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100"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27541056"/>
                  </a:ext>
                </a:extLst>
              </a:tr>
            </a:tbl>
          </a:graphicData>
        </a:graphic>
      </p:graphicFrame>
      <p:sp>
        <p:nvSpPr>
          <p:cNvPr id="4" name="Slide Number Placeholder 2">
            <a:extLst>
              <a:ext uri="{FF2B5EF4-FFF2-40B4-BE49-F238E27FC236}">
                <a16:creationId xmlns:a16="http://schemas.microsoft.com/office/drawing/2014/main" id="{434FABAE-5BBD-4DD4-90D3-AFE2A78693B6}"/>
              </a:ext>
            </a:extLst>
          </p:cNvPr>
          <p:cNvSpPr txBox="1">
            <a:spLocks/>
          </p:cNvSpPr>
          <p:nvPr/>
        </p:nvSpPr>
        <p:spPr>
          <a:xfrm>
            <a:off x="9404733" y="6469555"/>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13</a:t>
            </a:fld>
            <a:endParaRPr lang="ms-MY">
              <a:solidFill>
                <a:prstClr val="black">
                  <a:tint val="75000"/>
                </a:prstClr>
              </a:solidFill>
              <a:latin typeface="Calibri" panose="020F0502020204030204"/>
              <a:ea typeface="Calibri"/>
              <a:cs typeface="Calibri"/>
              <a:sym typeface="Calibri"/>
            </a:endParaRPr>
          </a:p>
        </p:txBody>
      </p:sp>
    </p:spTree>
    <p:extLst>
      <p:ext uri="{BB962C8B-B14F-4D97-AF65-F5344CB8AC3E}">
        <p14:creationId xmlns:p14="http://schemas.microsoft.com/office/powerpoint/2010/main" val="3668210034"/>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Shape 1471"/>
        <p:cNvGrpSpPr/>
        <p:nvPr/>
      </p:nvGrpSpPr>
      <p:grpSpPr>
        <a:xfrm>
          <a:off x="0" y="0"/>
          <a:ext cx="0" cy="0"/>
          <a:chOff x="0" y="0"/>
          <a:chExt cx="0" cy="0"/>
        </a:xfrm>
      </p:grpSpPr>
      <p:graphicFrame>
        <p:nvGraphicFramePr>
          <p:cNvPr id="1472" name="Google Shape;1472;p23"/>
          <p:cNvGraphicFramePr/>
          <p:nvPr>
            <p:extLst>
              <p:ext uri="{D42A27DB-BD31-4B8C-83A1-F6EECF244321}">
                <p14:modId xmlns:p14="http://schemas.microsoft.com/office/powerpoint/2010/main" val="1422598178"/>
              </p:ext>
            </p:extLst>
          </p:nvPr>
        </p:nvGraphicFramePr>
        <p:xfrm>
          <a:off x="605505" y="839747"/>
          <a:ext cx="10970325" cy="5766300"/>
        </p:xfrm>
        <a:graphic>
          <a:graphicData uri="http://schemas.openxmlformats.org/drawingml/2006/table">
            <a:tbl>
              <a:tblPr>
                <a:noFill/>
              </a:tblPr>
              <a:tblGrid>
                <a:gridCol w="3656775">
                  <a:extLst>
                    <a:ext uri="{9D8B030D-6E8A-4147-A177-3AD203B41FA5}">
                      <a16:colId xmlns:a16="http://schemas.microsoft.com/office/drawing/2014/main" val="20000"/>
                    </a:ext>
                  </a:extLst>
                </a:gridCol>
                <a:gridCol w="3656775">
                  <a:extLst>
                    <a:ext uri="{9D8B030D-6E8A-4147-A177-3AD203B41FA5}">
                      <a16:colId xmlns:a16="http://schemas.microsoft.com/office/drawing/2014/main" val="20001"/>
                    </a:ext>
                  </a:extLst>
                </a:gridCol>
                <a:gridCol w="3656775">
                  <a:extLst>
                    <a:ext uri="{9D8B030D-6E8A-4147-A177-3AD203B41FA5}">
                      <a16:colId xmlns:a16="http://schemas.microsoft.com/office/drawing/2014/main" val="20002"/>
                    </a:ext>
                  </a:extLst>
                </a:gridCol>
              </a:tblGrid>
              <a:tr h="469375">
                <a:tc>
                  <a:txBody>
                    <a:bodyPr/>
                    <a:lstStyle/>
                    <a:p>
                      <a:pPr marL="0" marR="0" lvl="0" indent="0" algn="ctr" rtl="0">
                        <a:spcBef>
                          <a:spcPts val="0"/>
                        </a:spcBef>
                        <a:spcAft>
                          <a:spcPts val="0"/>
                        </a:spcAft>
                        <a:buNone/>
                      </a:pPr>
                      <a:r>
                        <a:rPr lang="en-US" sz="1800" b="1" dirty="0">
                          <a:latin typeface="Arial"/>
                          <a:ea typeface="Arial"/>
                          <a:cs typeface="Arial"/>
                          <a:sym typeface="Arial"/>
                        </a:rPr>
                        <a:t>201X</a:t>
                      </a:r>
                      <a:endParaRPr dirty="0"/>
                    </a:p>
                  </a:txBody>
                  <a:tcPr marL="91450" marR="91450" marT="45725" marB="45725">
                    <a:solidFill>
                      <a:srgbClr val="ACB8CA"/>
                    </a:solidFill>
                  </a:tcPr>
                </a:tc>
                <a:tc>
                  <a:txBody>
                    <a:bodyPr/>
                    <a:lstStyle/>
                    <a:p>
                      <a:pPr marL="0" marR="0" lvl="0" indent="0" algn="ctr" rtl="0">
                        <a:spcBef>
                          <a:spcPts val="0"/>
                        </a:spcBef>
                        <a:spcAft>
                          <a:spcPts val="0"/>
                        </a:spcAft>
                        <a:buNone/>
                      </a:pPr>
                      <a:r>
                        <a:rPr lang="en-US" sz="1800" b="1" dirty="0">
                          <a:latin typeface="Arial"/>
                          <a:ea typeface="Arial"/>
                          <a:cs typeface="Arial"/>
                          <a:sym typeface="Arial"/>
                        </a:rPr>
                        <a:t>202X</a:t>
                      </a:r>
                      <a:endParaRPr dirty="0"/>
                    </a:p>
                  </a:txBody>
                  <a:tcPr marL="91450" marR="91450" marT="45725" marB="45725">
                    <a:solidFill>
                      <a:schemeClr val="accent4"/>
                    </a:solidFill>
                  </a:tcPr>
                </a:tc>
                <a:tc>
                  <a:txBody>
                    <a:bodyPr/>
                    <a:lstStyle/>
                    <a:p>
                      <a:pPr marL="0" marR="0" lvl="0" indent="0" algn="ctr" rtl="0">
                        <a:spcBef>
                          <a:spcPts val="0"/>
                        </a:spcBef>
                        <a:spcAft>
                          <a:spcPts val="0"/>
                        </a:spcAft>
                        <a:buNone/>
                      </a:pPr>
                      <a:r>
                        <a:rPr lang="en-US" sz="1800" b="1" dirty="0">
                          <a:latin typeface="Arial"/>
                          <a:ea typeface="Arial"/>
                          <a:cs typeface="Arial"/>
                          <a:sym typeface="Arial"/>
                        </a:rPr>
                        <a:t>202X</a:t>
                      </a:r>
                      <a:endParaRPr dirty="0"/>
                    </a:p>
                  </a:txBody>
                  <a:tcPr marL="91450" marR="91450" marT="45725" marB="45725">
                    <a:solidFill>
                      <a:schemeClr val="accent6"/>
                    </a:solidFill>
                  </a:tcPr>
                </a:tc>
                <a:extLst>
                  <a:ext uri="{0D108BD9-81ED-4DB2-BD59-A6C34878D82A}">
                    <a16:rowId xmlns:a16="http://schemas.microsoft.com/office/drawing/2014/main" val="10000"/>
                  </a:ext>
                </a:extLst>
              </a:tr>
              <a:tr h="4157975">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solidFill>
                      <a:srgbClr val="FFF2CC"/>
                    </a:solidFill>
                  </a:tcPr>
                </a:tc>
                <a:tc>
                  <a:txBody>
                    <a:bodyPr/>
                    <a:lstStyle/>
                    <a:p>
                      <a:pPr marL="0" marR="0" lvl="0" indent="0" algn="l" rtl="0">
                        <a:spcBef>
                          <a:spcPts val="0"/>
                        </a:spcBef>
                        <a:spcAft>
                          <a:spcPts val="0"/>
                        </a:spcAft>
                        <a:buNone/>
                      </a:pPr>
                      <a:endParaRPr sz="1800"/>
                    </a:p>
                  </a:txBody>
                  <a:tcPr marL="91450" marR="91450" marT="45725" marB="45725">
                    <a:solidFill>
                      <a:srgbClr val="E1EFD8"/>
                    </a:solidFill>
                  </a:tcPr>
                </a:tc>
                <a:extLst>
                  <a:ext uri="{0D108BD9-81ED-4DB2-BD59-A6C34878D82A}">
                    <a16:rowId xmlns:a16="http://schemas.microsoft.com/office/drawing/2014/main" val="10001"/>
                  </a:ext>
                </a:extLst>
              </a:tr>
              <a:tr h="1138950">
                <a:tc gridSpan="3">
                  <a:txBody>
                    <a:bodyPr/>
                    <a:lstStyle/>
                    <a:p>
                      <a:pPr marL="0" marR="0" lvl="0" indent="0" algn="l" rtl="0">
                        <a:spcBef>
                          <a:spcPts val="0"/>
                        </a:spcBef>
                        <a:spcAft>
                          <a:spcPts val="0"/>
                        </a:spcAft>
                        <a:buNone/>
                      </a:pPr>
                      <a:endParaRPr sz="1600" dirty="0"/>
                    </a:p>
                    <a:p>
                      <a:pPr marL="285750" marR="0" lvl="0" indent="-285750" algn="l" rtl="0">
                        <a:spcBef>
                          <a:spcPts val="0"/>
                        </a:spcBef>
                        <a:spcAft>
                          <a:spcPts val="0"/>
                        </a:spcAft>
                        <a:buClr>
                          <a:schemeClr val="dk1"/>
                        </a:buClr>
                        <a:buSzPts val="1600"/>
                        <a:buFont typeface="Arial"/>
                        <a:buChar char="•"/>
                      </a:pPr>
                      <a:r>
                        <a:rPr lang="en-US" sz="1600" i="1" dirty="0">
                          <a:latin typeface="Arial"/>
                          <a:ea typeface="Arial"/>
                          <a:cs typeface="Arial"/>
                          <a:sym typeface="Arial"/>
                        </a:rPr>
                        <a:t>XXX storage capacity growth </a:t>
                      </a:r>
                      <a:r>
                        <a:rPr lang="en-US" sz="1600" b="1" i="1" dirty="0">
                          <a:solidFill>
                            <a:schemeClr val="dk1"/>
                          </a:solidFill>
                          <a:latin typeface="Arial"/>
                          <a:ea typeface="Arial"/>
                          <a:cs typeface="Arial"/>
                          <a:sym typeface="Arial"/>
                        </a:rPr>
                        <a:t>11</a:t>
                      </a:r>
                      <a:r>
                        <a:rPr lang="en-US" sz="1600" b="1" i="1" dirty="0">
                          <a:latin typeface="Arial"/>
                          <a:ea typeface="Arial"/>
                          <a:cs typeface="Arial"/>
                          <a:sym typeface="Arial"/>
                        </a:rPr>
                        <a:t>% </a:t>
                      </a:r>
                      <a:r>
                        <a:rPr lang="en-US" sz="1600" i="1" dirty="0">
                          <a:latin typeface="Arial"/>
                          <a:ea typeface="Arial"/>
                          <a:cs typeface="Arial"/>
                          <a:sym typeface="Arial"/>
                        </a:rPr>
                        <a:t>from 2018 to 2022. </a:t>
                      </a:r>
                      <a:endParaRPr i="1" dirty="0"/>
                    </a:p>
                    <a:p>
                      <a:pPr marL="285750" marR="0" lvl="0" indent="-285750" algn="l" rtl="0">
                        <a:spcBef>
                          <a:spcPts val="0"/>
                        </a:spcBef>
                        <a:spcAft>
                          <a:spcPts val="0"/>
                        </a:spcAft>
                        <a:buClr>
                          <a:schemeClr val="dk1"/>
                        </a:buClr>
                        <a:buSzPts val="1600"/>
                        <a:buFont typeface="Arial"/>
                        <a:buChar char="•"/>
                      </a:pPr>
                      <a:r>
                        <a:rPr lang="en-US" sz="1600" b="0" i="1" dirty="0">
                          <a:latin typeface="Arial"/>
                          <a:ea typeface="Arial"/>
                          <a:cs typeface="Arial"/>
                          <a:sym typeface="Arial"/>
                        </a:rPr>
                        <a:t>Based on current needs and requirement, </a:t>
                      </a:r>
                      <a:r>
                        <a:rPr lang="en-US" sz="1600" i="1" dirty="0">
                          <a:latin typeface="Arial"/>
                          <a:ea typeface="Arial"/>
                          <a:cs typeface="Arial"/>
                          <a:sym typeface="Arial"/>
                        </a:rPr>
                        <a:t>storage capacity will increase by </a:t>
                      </a:r>
                      <a:r>
                        <a:rPr lang="en-US" sz="1600" b="1" i="1" dirty="0">
                          <a:latin typeface="Arial"/>
                          <a:ea typeface="Arial"/>
                          <a:cs typeface="Arial"/>
                          <a:sym typeface="Arial"/>
                        </a:rPr>
                        <a:t>88</a:t>
                      </a:r>
                      <a:r>
                        <a:rPr lang="en-US" sz="1600" i="1" dirty="0">
                          <a:latin typeface="Arial"/>
                          <a:ea typeface="Arial"/>
                          <a:cs typeface="Arial"/>
                          <a:sym typeface="Arial"/>
                        </a:rPr>
                        <a:t>% from 2022 to 2023. </a:t>
                      </a:r>
                      <a:endParaRPr i="1" dirty="0"/>
                    </a:p>
                    <a:p>
                      <a:pPr marL="285750" marR="0" lvl="0" indent="-285750" algn="l" rtl="0">
                        <a:spcBef>
                          <a:spcPts val="0"/>
                        </a:spcBef>
                        <a:spcAft>
                          <a:spcPts val="0"/>
                        </a:spcAft>
                        <a:buClr>
                          <a:schemeClr val="dk1"/>
                        </a:buClr>
                        <a:buSzPts val="1600"/>
                        <a:buFont typeface="Arial"/>
                        <a:buChar char="•"/>
                      </a:pPr>
                      <a:r>
                        <a:rPr lang="en-US" sz="1600" b="1" i="1" dirty="0">
                          <a:solidFill>
                            <a:schemeClr val="dk1"/>
                          </a:solidFill>
                          <a:latin typeface="Arial"/>
                          <a:ea typeface="Arial"/>
                          <a:cs typeface="Arial"/>
                          <a:sym typeface="Arial"/>
                        </a:rPr>
                        <a:t>2023TB</a:t>
                      </a:r>
                      <a:r>
                        <a:rPr lang="en-US" sz="1600" i="1" dirty="0">
                          <a:latin typeface="Arial"/>
                          <a:ea typeface="Arial"/>
                          <a:cs typeface="Arial"/>
                          <a:sym typeface="Arial"/>
                        </a:rPr>
                        <a:t> storage needed for DGIM expansion based on its requirement.</a:t>
                      </a:r>
                      <a:endParaRPr i="1" dirty="0"/>
                    </a:p>
                  </a:txBody>
                  <a:tcPr marL="91450" marR="91450" marT="45725" marB="45725">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2"/>
                  </a:ext>
                </a:extLst>
              </a:tr>
            </a:tbl>
          </a:graphicData>
        </a:graphic>
      </p:graphicFrame>
      <p:sp>
        <p:nvSpPr>
          <p:cNvPr id="1473" name="Google Shape;1473;p23"/>
          <p:cNvSpPr txBox="1"/>
          <p:nvPr/>
        </p:nvSpPr>
        <p:spPr>
          <a:xfrm>
            <a:off x="1932531" y="1342776"/>
            <a:ext cx="697627"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17</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74" name="Google Shape;1474;p23"/>
          <p:cNvSpPr txBox="1"/>
          <p:nvPr/>
        </p:nvSpPr>
        <p:spPr>
          <a:xfrm>
            <a:off x="1932531" y="1839161"/>
            <a:ext cx="763351" cy="46166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Physical</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Server</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75" name="Google Shape;1475;p23"/>
          <p:cNvSpPr txBox="1"/>
          <p:nvPr/>
        </p:nvSpPr>
        <p:spPr>
          <a:xfrm>
            <a:off x="2778700" y="1342775"/>
            <a:ext cx="1210588"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816</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tb</a:t>
            </a:r>
            <a:endParaRPr kumimoji="0" sz="36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476" name="Google Shape;1476;p23"/>
          <p:cNvSpPr txBox="1"/>
          <p:nvPr/>
        </p:nvSpPr>
        <p:spPr>
          <a:xfrm>
            <a:off x="3009986" y="1839161"/>
            <a:ext cx="721672" cy="276999"/>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Storage</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1477" name="Google Shape;1477;p23"/>
          <p:cNvCxnSpPr/>
          <p:nvPr/>
        </p:nvCxnSpPr>
        <p:spPr>
          <a:xfrm>
            <a:off x="2745126" y="1517123"/>
            <a:ext cx="0" cy="676041"/>
          </a:xfrm>
          <a:prstGeom prst="straightConnector1">
            <a:avLst/>
          </a:prstGeom>
          <a:noFill/>
          <a:ln w="9525" cap="flat" cmpd="sng">
            <a:solidFill>
              <a:srgbClr val="A5A5A5"/>
            </a:solidFill>
            <a:prstDash val="solid"/>
            <a:miter lim="800000"/>
            <a:headEnd type="none" w="sm" len="sm"/>
            <a:tailEnd type="none" w="sm" len="sm"/>
          </a:ln>
        </p:spPr>
      </p:cxnSp>
      <p:sp>
        <p:nvSpPr>
          <p:cNvPr id="1478" name="Google Shape;1478;p23"/>
          <p:cNvSpPr txBox="1"/>
          <p:nvPr/>
        </p:nvSpPr>
        <p:spPr>
          <a:xfrm>
            <a:off x="1932530" y="2690660"/>
            <a:ext cx="876253"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11</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79" name="Google Shape;1479;p23"/>
          <p:cNvSpPr txBox="1"/>
          <p:nvPr/>
        </p:nvSpPr>
        <p:spPr>
          <a:xfrm>
            <a:off x="1932531" y="3229250"/>
            <a:ext cx="763351" cy="46166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Virtual</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Machine</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80" name="Google Shape;1480;p23"/>
          <p:cNvSpPr txBox="1"/>
          <p:nvPr/>
        </p:nvSpPr>
        <p:spPr>
          <a:xfrm>
            <a:off x="2778700" y="2690660"/>
            <a:ext cx="1210588"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137</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tb</a:t>
            </a:r>
            <a:endParaRPr kumimoji="0" sz="36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481" name="Google Shape;1481;p23"/>
          <p:cNvSpPr txBox="1"/>
          <p:nvPr/>
        </p:nvSpPr>
        <p:spPr>
          <a:xfrm>
            <a:off x="3009986" y="3229250"/>
            <a:ext cx="721672" cy="276999"/>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Storage</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1482" name="Google Shape;1482;p23"/>
          <p:cNvCxnSpPr/>
          <p:nvPr/>
        </p:nvCxnSpPr>
        <p:spPr>
          <a:xfrm>
            <a:off x="2745409" y="2834056"/>
            <a:ext cx="0" cy="676041"/>
          </a:xfrm>
          <a:prstGeom prst="straightConnector1">
            <a:avLst/>
          </a:prstGeom>
          <a:noFill/>
          <a:ln w="9525" cap="flat" cmpd="sng">
            <a:solidFill>
              <a:srgbClr val="A5A5A5"/>
            </a:solidFill>
            <a:prstDash val="solid"/>
            <a:miter lim="800000"/>
            <a:headEnd type="none" w="sm" len="sm"/>
            <a:tailEnd type="none" w="sm" len="sm"/>
          </a:ln>
        </p:spPr>
      </p:cxnSp>
      <p:grpSp>
        <p:nvGrpSpPr>
          <p:cNvPr id="1483" name="Google Shape;1483;p23"/>
          <p:cNvGrpSpPr/>
          <p:nvPr/>
        </p:nvGrpSpPr>
        <p:grpSpPr>
          <a:xfrm>
            <a:off x="1858888" y="4027570"/>
            <a:ext cx="2232250" cy="1077218"/>
            <a:chOff x="1043211" y="3569810"/>
            <a:chExt cx="2232250" cy="1077218"/>
          </a:xfrm>
        </p:grpSpPr>
        <p:sp>
          <p:nvSpPr>
            <p:cNvPr id="1484" name="Google Shape;1484;p23"/>
            <p:cNvSpPr txBox="1"/>
            <p:nvPr/>
          </p:nvSpPr>
          <p:spPr>
            <a:xfrm>
              <a:off x="1043211" y="3569810"/>
              <a:ext cx="2232250" cy="1077218"/>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a:ln>
                    <a:noFill/>
                  </a:ln>
                  <a:solidFill>
                    <a:srgbClr val="000000"/>
                  </a:solidFill>
                  <a:effectLst/>
                  <a:uLnTx/>
                  <a:uFillTx/>
                  <a:latin typeface="Arial"/>
                  <a:ea typeface="Arial"/>
                  <a:cs typeface="Arial"/>
                  <a:sym typeface="Arial"/>
                </a:rPr>
                <a:t>:  953.04 </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tb</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1" i="0" u="none" strike="noStrike" kern="0" cap="none" spc="0" normalizeH="0" baseline="0" noProof="0">
                  <a:ln>
                    <a:noFill/>
                  </a:ln>
                  <a:solidFill>
                    <a:srgbClr val="000000"/>
                  </a:solidFill>
                  <a:effectLst/>
                  <a:uLnTx/>
                  <a:uFillTx/>
                  <a:latin typeface="Arial"/>
                  <a:ea typeface="Arial"/>
                  <a:cs typeface="Arial"/>
                  <a:sym typeface="Arial"/>
                </a:rPr>
                <a:t>    </a:t>
              </a:r>
              <a:r>
                <a:rPr kumimoji="0" lang="en-US" sz="3200" b="1" i="0" u="none" strike="noStrike" kern="0" cap="none" spc="0" normalizeH="0" baseline="0" noProof="0">
                  <a:ln>
                    <a:noFill/>
                  </a:ln>
                  <a:solidFill>
                    <a:srgbClr val="000000"/>
                  </a:solidFill>
                  <a:effectLst/>
                  <a:uLnTx/>
                  <a:uFillTx/>
                  <a:latin typeface="Arial"/>
                  <a:ea typeface="Arial"/>
                  <a:cs typeface="Arial"/>
                  <a:sym typeface="Arial"/>
                </a:rPr>
                <a:t>0.9 </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pb</a:t>
              </a:r>
              <a:endParaRPr kumimoji="0" sz="3200" b="0" i="0" u="none" strike="noStrike" kern="0" cap="none" spc="0" normalizeH="0" baseline="0" noProof="0">
                <a:ln>
                  <a:noFill/>
                </a:ln>
                <a:solidFill>
                  <a:srgbClr val="000000"/>
                </a:solidFill>
                <a:effectLst/>
                <a:uLnTx/>
                <a:uFillTx/>
                <a:latin typeface="Arial"/>
                <a:ea typeface="Arial"/>
                <a:cs typeface="Arial"/>
                <a:sym typeface="Arial"/>
              </a:endParaRPr>
            </a:p>
          </p:txBody>
        </p:sp>
        <p:cxnSp>
          <p:nvCxnSpPr>
            <p:cNvPr id="1485" name="Google Shape;1485;p23"/>
            <p:cNvCxnSpPr/>
            <p:nvPr/>
          </p:nvCxnSpPr>
          <p:spPr>
            <a:xfrm rot="10800000">
              <a:off x="1465798" y="4108420"/>
              <a:ext cx="1588350" cy="0"/>
            </a:xfrm>
            <a:prstGeom prst="straightConnector1">
              <a:avLst/>
            </a:prstGeom>
            <a:noFill/>
            <a:ln w="9525" cap="flat" cmpd="sng">
              <a:solidFill>
                <a:srgbClr val="A5A5A5"/>
              </a:solidFill>
              <a:prstDash val="solid"/>
              <a:miter lim="800000"/>
              <a:headEnd type="none" w="sm" len="sm"/>
              <a:tailEnd type="none" w="sm" len="sm"/>
            </a:ln>
          </p:spPr>
        </p:cxnSp>
      </p:grpSp>
      <p:sp>
        <p:nvSpPr>
          <p:cNvPr id="1486" name="Google Shape;1486;p23"/>
          <p:cNvSpPr txBox="1"/>
          <p:nvPr/>
        </p:nvSpPr>
        <p:spPr>
          <a:xfrm>
            <a:off x="856394" y="4109108"/>
            <a:ext cx="1082348" cy="92333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Total</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Storage</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Capacity</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87" name="Google Shape;1487;p23"/>
          <p:cNvSpPr txBox="1"/>
          <p:nvPr/>
        </p:nvSpPr>
        <p:spPr>
          <a:xfrm>
            <a:off x="5564910" y="1378973"/>
            <a:ext cx="697627"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19</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88" name="Google Shape;1488;p23"/>
          <p:cNvSpPr txBox="1"/>
          <p:nvPr/>
        </p:nvSpPr>
        <p:spPr>
          <a:xfrm>
            <a:off x="5544337" y="1875358"/>
            <a:ext cx="763351" cy="46166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Physical</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Server</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89" name="Google Shape;1489;p23"/>
          <p:cNvSpPr txBox="1"/>
          <p:nvPr/>
        </p:nvSpPr>
        <p:spPr>
          <a:xfrm>
            <a:off x="6373859" y="1378972"/>
            <a:ext cx="1467068"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1076</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tb</a:t>
            </a:r>
            <a:endParaRPr kumimoji="0" sz="36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490" name="Google Shape;1490;p23"/>
          <p:cNvSpPr txBox="1"/>
          <p:nvPr/>
        </p:nvSpPr>
        <p:spPr>
          <a:xfrm>
            <a:off x="6621792" y="1875358"/>
            <a:ext cx="721672" cy="276999"/>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Storage</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1491" name="Google Shape;1491;p23"/>
          <p:cNvCxnSpPr/>
          <p:nvPr/>
        </p:nvCxnSpPr>
        <p:spPr>
          <a:xfrm>
            <a:off x="6356932" y="1553320"/>
            <a:ext cx="0" cy="676041"/>
          </a:xfrm>
          <a:prstGeom prst="straightConnector1">
            <a:avLst/>
          </a:prstGeom>
          <a:noFill/>
          <a:ln w="9525" cap="flat" cmpd="sng">
            <a:solidFill>
              <a:srgbClr val="A5A5A5"/>
            </a:solidFill>
            <a:prstDash val="solid"/>
            <a:miter lim="800000"/>
            <a:headEnd type="none" w="sm" len="sm"/>
            <a:tailEnd type="none" w="sm" len="sm"/>
          </a:ln>
        </p:spPr>
      </p:cxnSp>
      <p:sp>
        <p:nvSpPr>
          <p:cNvPr id="1492" name="Google Shape;1492;p23"/>
          <p:cNvSpPr txBox="1"/>
          <p:nvPr/>
        </p:nvSpPr>
        <p:spPr>
          <a:xfrm>
            <a:off x="5564910" y="2690660"/>
            <a:ext cx="697627"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20</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93" name="Google Shape;1493;p23"/>
          <p:cNvSpPr txBox="1"/>
          <p:nvPr/>
        </p:nvSpPr>
        <p:spPr>
          <a:xfrm>
            <a:off x="5544337" y="3229250"/>
            <a:ext cx="763351" cy="46166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Virtual</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Machine</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94" name="Google Shape;1494;p23"/>
          <p:cNvSpPr txBox="1"/>
          <p:nvPr/>
        </p:nvSpPr>
        <p:spPr>
          <a:xfrm>
            <a:off x="6502099" y="2690660"/>
            <a:ext cx="1210588"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953</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tb</a:t>
            </a:r>
            <a:endParaRPr kumimoji="0" sz="36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495" name="Google Shape;1495;p23"/>
          <p:cNvSpPr txBox="1"/>
          <p:nvPr/>
        </p:nvSpPr>
        <p:spPr>
          <a:xfrm>
            <a:off x="6621792" y="3229250"/>
            <a:ext cx="721672" cy="276999"/>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Storage</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1496" name="Google Shape;1496;p23"/>
          <p:cNvCxnSpPr/>
          <p:nvPr/>
        </p:nvCxnSpPr>
        <p:spPr>
          <a:xfrm>
            <a:off x="6357215" y="2870253"/>
            <a:ext cx="0" cy="676041"/>
          </a:xfrm>
          <a:prstGeom prst="straightConnector1">
            <a:avLst/>
          </a:prstGeom>
          <a:noFill/>
          <a:ln w="9525" cap="flat" cmpd="sng">
            <a:solidFill>
              <a:srgbClr val="A5A5A5"/>
            </a:solidFill>
            <a:prstDash val="solid"/>
            <a:miter lim="800000"/>
            <a:headEnd type="none" w="sm" len="sm"/>
            <a:tailEnd type="none" w="sm" len="sm"/>
          </a:ln>
        </p:spPr>
      </p:cxnSp>
      <p:grpSp>
        <p:nvGrpSpPr>
          <p:cNvPr id="1497" name="Google Shape;1497;p23"/>
          <p:cNvGrpSpPr/>
          <p:nvPr/>
        </p:nvGrpSpPr>
        <p:grpSpPr>
          <a:xfrm>
            <a:off x="4468200" y="4063767"/>
            <a:ext cx="3234744" cy="1077218"/>
            <a:chOff x="1137412" y="3595760"/>
            <a:chExt cx="3234744" cy="1077218"/>
          </a:xfrm>
        </p:grpSpPr>
        <p:grpSp>
          <p:nvGrpSpPr>
            <p:cNvPr id="1498" name="Google Shape;1498;p23"/>
            <p:cNvGrpSpPr/>
            <p:nvPr/>
          </p:nvGrpSpPr>
          <p:grpSpPr>
            <a:xfrm>
              <a:off x="2139906" y="3595760"/>
              <a:ext cx="2232250" cy="1077218"/>
              <a:chOff x="1043211" y="3569810"/>
              <a:chExt cx="2232250" cy="1077218"/>
            </a:xfrm>
          </p:grpSpPr>
          <p:sp>
            <p:nvSpPr>
              <p:cNvPr id="1499" name="Google Shape;1499;p23"/>
              <p:cNvSpPr txBox="1"/>
              <p:nvPr/>
            </p:nvSpPr>
            <p:spPr>
              <a:xfrm>
                <a:off x="1043211" y="3569810"/>
                <a:ext cx="2232250" cy="1077218"/>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a:ln>
                      <a:noFill/>
                    </a:ln>
                    <a:solidFill>
                      <a:srgbClr val="000000"/>
                    </a:solidFill>
                    <a:effectLst/>
                    <a:uLnTx/>
                    <a:uFillTx/>
                    <a:latin typeface="Arial"/>
                    <a:ea typeface="Arial"/>
                    <a:cs typeface="Arial"/>
                    <a:sym typeface="Arial"/>
                  </a:rPr>
                  <a:t>:  1076 </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tb</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1" i="0" u="none" strike="noStrike" kern="0" cap="none" spc="0" normalizeH="0" baseline="0" noProof="0">
                    <a:ln>
                      <a:noFill/>
                    </a:ln>
                    <a:solidFill>
                      <a:srgbClr val="000000"/>
                    </a:solidFill>
                    <a:effectLst/>
                    <a:uLnTx/>
                    <a:uFillTx/>
                    <a:latin typeface="Arial"/>
                    <a:ea typeface="Arial"/>
                    <a:cs typeface="Arial"/>
                    <a:sym typeface="Arial"/>
                  </a:rPr>
                  <a:t>    </a:t>
                </a:r>
                <a:r>
                  <a:rPr kumimoji="0" lang="en-US" sz="3200" b="1" i="0" u="none" strike="noStrike" kern="0" cap="none" spc="0" normalizeH="0" baseline="0" noProof="0">
                    <a:ln>
                      <a:noFill/>
                    </a:ln>
                    <a:solidFill>
                      <a:srgbClr val="000000"/>
                    </a:solidFill>
                    <a:effectLst/>
                    <a:uLnTx/>
                    <a:uFillTx/>
                    <a:latin typeface="Arial"/>
                    <a:ea typeface="Arial"/>
                    <a:cs typeface="Arial"/>
                    <a:sym typeface="Arial"/>
                  </a:rPr>
                  <a:t>1.0 </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pb</a:t>
                </a:r>
                <a:endParaRPr kumimoji="0" sz="3200" b="0" i="0" u="none" strike="noStrike" kern="0" cap="none" spc="0" normalizeH="0" baseline="0" noProof="0">
                  <a:ln>
                    <a:noFill/>
                  </a:ln>
                  <a:solidFill>
                    <a:srgbClr val="000000"/>
                  </a:solidFill>
                  <a:effectLst/>
                  <a:uLnTx/>
                  <a:uFillTx/>
                  <a:latin typeface="Arial"/>
                  <a:ea typeface="Arial"/>
                  <a:cs typeface="Arial"/>
                  <a:sym typeface="Arial"/>
                </a:endParaRPr>
              </a:p>
            </p:txBody>
          </p:sp>
          <p:cxnSp>
            <p:nvCxnSpPr>
              <p:cNvPr id="1500" name="Google Shape;1500;p23"/>
              <p:cNvCxnSpPr/>
              <p:nvPr/>
            </p:nvCxnSpPr>
            <p:spPr>
              <a:xfrm rot="10800000">
                <a:off x="1465798" y="4108420"/>
                <a:ext cx="1588350" cy="0"/>
              </a:xfrm>
              <a:prstGeom prst="straightConnector1">
                <a:avLst/>
              </a:prstGeom>
              <a:noFill/>
              <a:ln w="9525" cap="flat" cmpd="sng">
                <a:solidFill>
                  <a:srgbClr val="A5A5A5"/>
                </a:solidFill>
                <a:prstDash val="solid"/>
                <a:miter lim="800000"/>
                <a:headEnd type="none" w="sm" len="sm"/>
                <a:tailEnd type="none" w="sm" len="sm"/>
              </a:ln>
            </p:spPr>
          </p:cxnSp>
        </p:grpSp>
        <p:sp>
          <p:nvSpPr>
            <p:cNvPr id="1501" name="Google Shape;1501;p23"/>
            <p:cNvSpPr txBox="1"/>
            <p:nvPr/>
          </p:nvSpPr>
          <p:spPr>
            <a:xfrm>
              <a:off x="1137412" y="3677298"/>
              <a:ext cx="1082348" cy="92333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Total</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Storage</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Capacity</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1502" name="Google Shape;1502;p23"/>
          <p:cNvSpPr txBox="1"/>
          <p:nvPr/>
        </p:nvSpPr>
        <p:spPr>
          <a:xfrm>
            <a:off x="9343143" y="1304904"/>
            <a:ext cx="441146"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6</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03" name="Google Shape;1503;p23"/>
          <p:cNvSpPr txBox="1"/>
          <p:nvPr/>
        </p:nvSpPr>
        <p:spPr>
          <a:xfrm>
            <a:off x="9147762" y="1801289"/>
            <a:ext cx="763351" cy="46166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Physical</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Server</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04" name="Google Shape;1504;p23"/>
          <p:cNvSpPr txBox="1"/>
          <p:nvPr/>
        </p:nvSpPr>
        <p:spPr>
          <a:xfrm>
            <a:off x="9979183" y="1304903"/>
            <a:ext cx="1467068"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2023</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tb</a:t>
            </a:r>
            <a:endParaRPr kumimoji="0" sz="36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505" name="Google Shape;1505;p23"/>
          <p:cNvSpPr txBox="1"/>
          <p:nvPr/>
        </p:nvSpPr>
        <p:spPr>
          <a:xfrm>
            <a:off x="10225217" y="1801289"/>
            <a:ext cx="721672" cy="276999"/>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Storage</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1506" name="Google Shape;1506;p23"/>
          <p:cNvCxnSpPr/>
          <p:nvPr/>
        </p:nvCxnSpPr>
        <p:spPr>
          <a:xfrm>
            <a:off x="9960357" y="1479251"/>
            <a:ext cx="0" cy="676041"/>
          </a:xfrm>
          <a:prstGeom prst="straightConnector1">
            <a:avLst/>
          </a:prstGeom>
          <a:noFill/>
          <a:ln w="9525" cap="flat" cmpd="sng">
            <a:solidFill>
              <a:srgbClr val="A5A5A5"/>
            </a:solidFill>
            <a:prstDash val="solid"/>
            <a:miter lim="800000"/>
            <a:headEnd type="none" w="sm" len="sm"/>
            <a:tailEnd type="none" w="sm" len="sm"/>
          </a:ln>
        </p:spPr>
      </p:cxnSp>
      <p:sp>
        <p:nvSpPr>
          <p:cNvPr id="1507" name="Google Shape;1507;p23"/>
          <p:cNvSpPr txBox="1"/>
          <p:nvPr/>
        </p:nvSpPr>
        <p:spPr>
          <a:xfrm>
            <a:off x="9214903" y="2690660"/>
            <a:ext cx="697627"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62</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08" name="Google Shape;1508;p23"/>
          <p:cNvSpPr txBox="1"/>
          <p:nvPr/>
        </p:nvSpPr>
        <p:spPr>
          <a:xfrm>
            <a:off x="9147762" y="3229250"/>
            <a:ext cx="763351" cy="46166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Virtual</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Machine</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09" name="Google Shape;1509;p23"/>
          <p:cNvSpPr txBox="1"/>
          <p:nvPr/>
        </p:nvSpPr>
        <p:spPr>
          <a:xfrm>
            <a:off x="9979183" y="2690660"/>
            <a:ext cx="1467068" cy="64633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a:ln>
                  <a:noFill/>
                </a:ln>
                <a:solidFill>
                  <a:srgbClr val="000000"/>
                </a:solidFill>
                <a:effectLst/>
                <a:uLnTx/>
                <a:uFillTx/>
                <a:latin typeface="Arial"/>
                <a:ea typeface="Arial"/>
                <a:cs typeface="Arial"/>
                <a:sym typeface="Arial"/>
              </a:rPr>
              <a:t>1296</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tb</a:t>
            </a:r>
            <a:endParaRPr kumimoji="0" sz="36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510" name="Google Shape;1510;p23"/>
          <p:cNvSpPr txBox="1"/>
          <p:nvPr/>
        </p:nvSpPr>
        <p:spPr>
          <a:xfrm>
            <a:off x="10225217" y="3229250"/>
            <a:ext cx="721672" cy="276999"/>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Arial"/>
                <a:ea typeface="Arial"/>
                <a:cs typeface="Arial"/>
                <a:sym typeface="Arial"/>
              </a:rPr>
              <a:t>Storage</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1511" name="Google Shape;1511;p23"/>
          <p:cNvCxnSpPr/>
          <p:nvPr/>
        </p:nvCxnSpPr>
        <p:spPr>
          <a:xfrm>
            <a:off x="9960640" y="2796184"/>
            <a:ext cx="0" cy="676041"/>
          </a:xfrm>
          <a:prstGeom prst="straightConnector1">
            <a:avLst/>
          </a:prstGeom>
          <a:noFill/>
          <a:ln w="9525" cap="flat" cmpd="sng">
            <a:solidFill>
              <a:srgbClr val="A5A5A5"/>
            </a:solidFill>
            <a:prstDash val="solid"/>
            <a:miter lim="800000"/>
            <a:headEnd type="none" w="sm" len="sm"/>
            <a:tailEnd type="none" w="sm" len="sm"/>
          </a:ln>
        </p:spPr>
      </p:cxnSp>
      <p:grpSp>
        <p:nvGrpSpPr>
          <p:cNvPr id="1512" name="Google Shape;1512;p23"/>
          <p:cNvGrpSpPr/>
          <p:nvPr/>
        </p:nvGrpSpPr>
        <p:grpSpPr>
          <a:xfrm>
            <a:off x="8071625" y="4048690"/>
            <a:ext cx="3234744" cy="1077218"/>
            <a:chOff x="1137412" y="3654752"/>
            <a:chExt cx="3234744" cy="1077218"/>
          </a:xfrm>
        </p:grpSpPr>
        <p:grpSp>
          <p:nvGrpSpPr>
            <p:cNvPr id="1513" name="Google Shape;1513;p23"/>
            <p:cNvGrpSpPr/>
            <p:nvPr/>
          </p:nvGrpSpPr>
          <p:grpSpPr>
            <a:xfrm>
              <a:off x="2139906" y="3654752"/>
              <a:ext cx="2232250" cy="1077218"/>
              <a:chOff x="1043211" y="3628802"/>
              <a:chExt cx="2232250" cy="1077218"/>
            </a:xfrm>
          </p:grpSpPr>
          <p:sp>
            <p:nvSpPr>
              <p:cNvPr id="1514" name="Google Shape;1514;p23"/>
              <p:cNvSpPr txBox="1"/>
              <p:nvPr/>
            </p:nvSpPr>
            <p:spPr>
              <a:xfrm>
                <a:off x="1043211" y="3628802"/>
                <a:ext cx="2232250" cy="1077218"/>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a:ln>
                      <a:noFill/>
                    </a:ln>
                    <a:solidFill>
                      <a:srgbClr val="000000"/>
                    </a:solidFill>
                    <a:effectLst/>
                    <a:uLnTx/>
                    <a:uFillTx/>
                    <a:latin typeface="Arial"/>
                    <a:ea typeface="Arial"/>
                    <a:cs typeface="Arial"/>
                    <a:sym typeface="Arial"/>
                  </a:rPr>
                  <a:t>:  2023 </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tb</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1" i="0" u="none" strike="noStrike" kern="0" cap="none" spc="0" normalizeH="0" baseline="0" noProof="0">
                    <a:ln>
                      <a:noFill/>
                    </a:ln>
                    <a:solidFill>
                      <a:srgbClr val="000000"/>
                    </a:solidFill>
                    <a:effectLst/>
                    <a:uLnTx/>
                    <a:uFillTx/>
                    <a:latin typeface="Arial"/>
                    <a:ea typeface="Arial"/>
                    <a:cs typeface="Arial"/>
                    <a:sym typeface="Arial"/>
                  </a:rPr>
                  <a:t>    </a:t>
                </a:r>
                <a:r>
                  <a:rPr kumimoji="0" lang="en-US" sz="3200" b="1" i="0" u="none" strike="noStrike" kern="0" cap="none" spc="0" normalizeH="0" baseline="0" noProof="0">
                    <a:ln>
                      <a:noFill/>
                    </a:ln>
                    <a:solidFill>
                      <a:srgbClr val="000000"/>
                    </a:solidFill>
                    <a:effectLst/>
                    <a:uLnTx/>
                    <a:uFillTx/>
                    <a:latin typeface="Arial"/>
                    <a:ea typeface="Arial"/>
                    <a:cs typeface="Arial"/>
                    <a:sym typeface="Arial"/>
                  </a:rPr>
                  <a:t>2.0 </a:t>
                </a:r>
                <a:r>
                  <a:rPr kumimoji="0" lang="en-US" sz="2400" b="0" i="0" u="none" strike="noStrike" kern="0" cap="none" spc="0" normalizeH="0" baseline="0" noProof="0">
                    <a:ln>
                      <a:noFill/>
                    </a:ln>
                    <a:solidFill>
                      <a:srgbClr val="000000"/>
                    </a:solidFill>
                    <a:effectLst/>
                    <a:uLnTx/>
                    <a:uFillTx/>
                    <a:latin typeface="Arial"/>
                    <a:ea typeface="Arial"/>
                    <a:cs typeface="Arial"/>
                    <a:sym typeface="Arial"/>
                  </a:rPr>
                  <a:t>pb</a:t>
                </a:r>
                <a:endParaRPr kumimoji="0" sz="3200" b="0" i="0" u="none" strike="noStrike" kern="0" cap="none" spc="0" normalizeH="0" baseline="0" noProof="0">
                  <a:ln>
                    <a:noFill/>
                  </a:ln>
                  <a:solidFill>
                    <a:srgbClr val="000000"/>
                  </a:solidFill>
                  <a:effectLst/>
                  <a:uLnTx/>
                  <a:uFillTx/>
                  <a:latin typeface="Arial"/>
                  <a:ea typeface="Arial"/>
                  <a:cs typeface="Arial"/>
                  <a:sym typeface="Arial"/>
                </a:endParaRPr>
              </a:p>
            </p:txBody>
          </p:sp>
          <p:cxnSp>
            <p:nvCxnSpPr>
              <p:cNvPr id="1515" name="Google Shape;1515;p23"/>
              <p:cNvCxnSpPr/>
              <p:nvPr/>
            </p:nvCxnSpPr>
            <p:spPr>
              <a:xfrm rot="10800000">
                <a:off x="1465798" y="4108420"/>
                <a:ext cx="1588350" cy="0"/>
              </a:xfrm>
              <a:prstGeom prst="straightConnector1">
                <a:avLst/>
              </a:prstGeom>
              <a:noFill/>
              <a:ln w="9525" cap="flat" cmpd="sng">
                <a:solidFill>
                  <a:srgbClr val="A5A5A5"/>
                </a:solidFill>
                <a:prstDash val="solid"/>
                <a:miter lim="800000"/>
                <a:headEnd type="none" w="sm" len="sm"/>
                <a:tailEnd type="none" w="sm" len="sm"/>
              </a:ln>
            </p:spPr>
          </p:cxnSp>
        </p:grpSp>
        <p:sp>
          <p:nvSpPr>
            <p:cNvPr id="1516" name="Google Shape;1516;p23"/>
            <p:cNvSpPr txBox="1"/>
            <p:nvPr/>
          </p:nvSpPr>
          <p:spPr>
            <a:xfrm>
              <a:off x="1137412" y="3736290"/>
              <a:ext cx="1082348" cy="92333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Total</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Storage</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Capacity</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1517" name="Google Shape;1517;p23"/>
          <p:cNvSpPr/>
          <p:nvPr/>
        </p:nvSpPr>
        <p:spPr>
          <a:xfrm>
            <a:off x="4153583" y="2507992"/>
            <a:ext cx="240620" cy="297518"/>
          </a:xfrm>
          <a:prstGeom prst="chevron">
            <a:avLst>
              <a:gd name="adj" fmla="val 50000"/>
            </a:avLst>
          </a:prstGeom>
          <a:solidFill>
            <a:srgbClr val="00B050"/>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1518" name="Google Shape;1518;p23"/>
          <p:cNvSpPr/>
          <p:nvPr/>
        </p:nvSpPr>
        <p:spPr>
          <a:xfrm>
            <a:off x="7825590" y="2507992"/>
            <a:ext cx="240620" cy="297518"/>
          </a:xfrm>
          <a:prstGeom prst="chevron">
            <a:avLst>
              <a:gd name="adj" fmla="val 50000"/>
            </a:avLst>
          </a:prstGeom>
          <a:solidFill>
            <a:srgbClr val="00B050"/>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Calibri"/>
              <a:ea typeface="Calibri"/>
              <a:cs typeface="Calibri"/>
              <a:sym typeface="Calibri"/>
            </a:endParaRPr>
          </a:p>
        </p:txBody>
      </p:sp>
      <p:cxnSp>
        <p:nvCxnSpPr>
          <p:cNvPr id="1519" name="Google Shape;1519;p23"/>
          <p:cNvCxnSpPr/>
          <p:nvPr/>
        </p:nvCxnSpPr>
        <p:spPr>
          <a:xfrm>
            <a:off x="619662" y="4008908"/>
            <a:ext cx="10956186" cy="0"/>
          </a:xfrm>
          <a:prstGeom prst="straightConnector1">
            <a:avLst/>
          </a:prstGeom>
          <a:noFill/>
          <a:ln w="9525" cap="flat" cmpd="sng">
            <a:solidFill>
              <a:srgbClr val="A5A5A5"/>
            </a:solidFill>
            <a:prstDash val="solid"/>
            <a:miter lim="800000"/>
            <a:headEnd type="none" w="sm" len="sm"/>
            <a:tailEnd type="none" w="sm" len="sm"/>
          </a:ln>
        </p:spPr>
      </p:cxnSp>
      <p:pic>
        <p:nvPicPr>
          <p:cNvPr id="1520" name="Google Shape;1520;p23"/>
          <p:cNvPicPr preferRelativeResize="0"/>
          <p:nvPr/>
        </p:nvPicPr>
        <p:blipFill rotWithShape="1">
          <a:blip r:embed="rId3">
            <a:alphaModFix/>
          </a:blip>
          <a:srcRect/>
          <a:stretch/>
        </p:blipFill>
        <p:spPr>
          <a:xfrm>
            <a:off x="839114" y="1385176"/>
            <a:ext cx="996671" cy="817014"/>
          </a:xfrm>
          <a:prstGeom prst="rect">
            <a:avLst/>
          </a:prstGeom>
          <a:noFill/>
          <a:ln>
            <a:noFill/>
          </a:ln>
        </p:spPr>
      </p:pic>
      <p:pic>
        <p:nvPicPr>
          <p:cNvPr id="1521" name="Google Shape;1521;p23" descr="Vm Icon #398908 - Free Icons Library"/>
          <p:cNvPicPr preferRelativeResize="0"/>
          <p:nvPr/>
        </p:nvPicPr>
        <p:blipFill rotWithShape="1">
          <a:blip r:embed="rId4">
            <a:alphaModFix/>
          </a:blip>
          <a:srcRect/>
          <a:stretch/>
        </p:blipFill>
        <p:spPr>
          <a:xfrm>
            <a:off x="839114" y="2695225"/>
            <a:ext cx="998374" cy="998374"/>
          </a:xfrm>
          <a:prstGeom prst="rect">
            <a:avLst/>
          </a:prstGeom>
          <a:noFill/>
          <a:ln>
            <a:noFill/>
          </a:ln>
        </p:spPr>
      </p:pic>
      <p:pic>
        <p:nvPicPr>
          <p:cNvPr id="1522" name="Google Shape;1522;p23"/>
          <p:cNvPicPr preferRelativeResize="0"/>
          <p:nvPr/>
        </p:nvPicPr>
        <p:blipFill rotWithShape="1">
          <a:blip r:embed="rId3">
            <a:alphaModFix/>
          </a:blip>
          <a:srcRect/>
          <a:stretch/>
        </p:blipFill>
        <p:spPr>
          <a:xfrm>
            <a:off x="4371589" y="1385176"/>
            <a:ext cx="996671" cy="817014"/>
          </a:xfrm>
          <a:prstGeom prst="rect">
            <a:avLst/>
          </a:prstGeom>
          <a:noFill/>
          <a:ln>
            <a:noFill/>
          </a:ln>
        </p:spPr>
      </p:pic>
      <p:pic>
        <p:nvPicPr>
          <p:cNvPr id="1523" name="Google Shape;1523;p23" descr="Vm Icon #398908 - Free Icons Library"/>
          <p:cNvPicPr preferRelativeResize="0"/>
          <p:nvPr/>
        </p:nvPicPr>
        <p:blipFill rotWithShape="1">
          <a:blip r:embed="rId4">
            <a:alphaModFix/>
          </a:blip>
          <a:srcRect/>
          <a:stretch/>
        </p:blipFill>
        <p:spPr>
          <a:xfrm>
            <a:off x="4369886" y="2695225"/>
            <a:ext cx="998374" cy="998374"/>
          </a:xfrm>
          <a:prstGeom prst="rect">
            <a:avLst/>
          </a:prstGeom>
          <a:noFill/>
          <a:ln>
            <a:noFill/>
          </a:ln>
        </p:spPr>
      </p:pic>
      <p:pic>
        <p:nvPicPr>
          <p:cNvPr id="1524" name="Google Shape;1524;p23"/>
          <p:cNvPicPr preferRelativeResize="0"/>
          <p:nvPr/>
        </p:nvPicPr>
        <p:blipFill rotWithShape="1">
          <a:blip r:embed="rId3">
            <a:alphaModFix/>
          </a:blip>
          <a:srcRect/>
          <a:stretch/>
        </p:blipFill>
        <p:spPr>
          <a:xfrm>
            <a:off x="8045711" y="1385176"/>
            <a:ext cx="996671" cy="817014"/>
          </a:xfrm>
          <a:prstGeom prst="rect">
            <a:avLst/>
          </a:prstGeom>
          <a:noFill/>
          <a:ln>
            <a:noFill/>
          </a:ln>
        </p:spPr>
      </p:pic>
      <p:pic>
        <p:nvPicPr>
          <p:cNvPr id="1525" name="Google Shape;1525;p23" descr="Vm Icon #398908 - Free Icons Library"/>
          <p:cNvPicPr preferRelativeResize="0"/>
          <p:nvPr/>
        </p:nvPicPr>
        <p:blipFill rotWithShape="1">
          <a:blip r:embed="rId4">
            <a:alphaModFix/>
          </a:blip>
          <a:srcRect/>
          <a:stretch/>
        </p:blipFill>
        <p:spPr>
          <a:xfrm>
            <a:off x="8044008" y="2695225"/>
            <a:ext cx="998374" cy="998374"/>
          </a:xfrm>
          <a:prstGeom prst="rect">
            <a:avLst/>
          </a:prstGeom>
          <a:noFill/>
          <a:ln>
            <a:noFill/>
          </a:ln>
        </p:spPr>
      </p:pic>
      <p:sp>
        <p:nvSpPr>
          <p:cNvPr id="1526" name="Google Shape;1526;p23"/>
          <p:cNvSpPr txBox="1"/>
          <p:nvPr/>
        </p:nvSpPr>
        <p:spPr>
          <a:xfrm>
            <a:off x="194071" y="55031"/>
            <a:ext cx="8953691" cy="648246"/>
          </a:xfrm>
          <a:prstGeom prst="rect">
            <a:avLst/>
          </a:prstGeom>
          <a:noFill/>
          <a:ln>
            <a:noFill/>
          </a:ln>
        </p:spPr>
        <p:txBody>
          <a:bodyPr spcFirstLastPara="1" wrap="square" lIns="91425" tIns="45700" rIns="91425" bIns="45700" anchor="t" anchorCtr="0">
            <a:normAutofit/>
          </a:bodyPr>
          <a:lstStyle/>
          <a:p>
            <a:pPr marL="342900" marR="0" lvl="0" indent="-34290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1" u="none" strike="noStrike" kern="0" cap="none" spc="0" normalizeH="0" baseline="0" noProof="0">
                <a:ln>
                  <a:noFill/>
                </a:ln>
                <a:solidFill>
                  <a:srgbClr val="000000"/>
                </a:solidFill>
                <a:effectLst/>
                <a:uLnTx/>
                <a:uFillTx/>
                <a:latin typeface="Arial"/>
                <a:ea typeface="Arial"/>
                <a:cs typeface="Arial"/>
                <a:sym typeface="Arial"/>
              </a:rPr>
              <a:t>STORAGE CAPACITY</a:t>
            </a:r>
          </a:p>
        </p:txBody>
      </p:sp>
      <p:sp>
        <p:nvSpPr>
          <p:cNvPr id="57" name="Slide Number Placeholder 2">
            <a:extLst>
              <a:ext uri="{FF2B5EF4-FFF2-40B4-BE49-F238E27FC236}">
                <a16:creationId xmlns:a16="http://schemas.microsoft.com/office/drawing/2014/main" id="{AF37365B-5A48-41DE-8441-8A7C60228896}"/>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130</a:t>
            </a:fld>
            <a:endParaRPr lang="ms-MY">
              <a:solidFill>
                <a:prstClr val="black">
                  <a:tint val="75000"/>
                </a:prstClr>
              </a:solidFill>
            </a:endParaRPr>
          </a:p>
        </p:txBody>
      </p:sp>
      <p:sp>
        <p:nvSpPr>
          <p:cNvPr id="58" name="TextBox 57">
            <a:extLst>
              <a:ext uri="{FF2B5EF4-FFF2-40B4-BE49-F238E27FC236}">
                <a16:creationId xmlns:a16="http://schemas.microsoft.com/office/drawing/2014/main" id="{F5487C60-2DEC-49D7-AFEE-54BF91201243}"/>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FFC3F4D-3306-41D9-8E12-04E7CE92B90C}"/>
              </a:ext>
            </a:extLst>
          </p:cNvPr>
          <p:cNvSpPr txBox="1"/>
          <p:nvPr/>
        </p:nvSpPr>
        <p:spPr bwMode="auto">
          <a:xfrm>
            <a:off x="573875" y="461473"/>
            <a:ext cx="9601200" cy="565150"/>
          </a:xfrm>
          <a:prstGeom prst="rect">
            <a:avLst/>
          </a:prstGeom>
        </p:spPr>
        <p:txBody>
          <a:bodyPr anchor="ctr">
            <a:no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MY" sz="2800" b="1" i="0" u="none" strike="noStrike" kern="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PERANCANGAN PENGGUNAAN STORAN</a:t>
            </a:r>
          </a:p>
        </p:txBody>
      </p:sp>
      <p:graphicFrame>
        <p:nvGraphicFramePr>
          <p:cNvPr id="5" name="Table 4">
            <a:extLst>
              <a:ext uri="{FF2B5EF4-FFF2-40B4-BE49-F238E27FC236}">
                <a16:creationId xmlns:a16="http://schemas.microsoft.com/office/drawing/2014/main" id="{569CB471-E259-4CB2-958D-6421CADE387F}"/>
              </a:ext>
            </a:extLst>
          </p:cNvPr>
          <p:cNvGraphicFramePr>
            <a:graphicFrameLocks noGrp="1"/>
          </p:cNvGraphicFramePr>
          <p:nvPr>
            <p:extLst>
              <p:ext uri="{D42A27DB-BD31-4B8C-83A1-F6EECF244321}">
                <p14:modId xmlns:p14="http://schemas.microsoft.com/office/powerpoint/2010/main" val="1453672406"/>
              </p:ext>
            </p:extLst>
          </p:nvPr>
        </p:nvGraphicFramePr>
        <p:xfrm>
          <a:off x="329602" y="1166070"/>
          <a:ext cx="6174298" cy="2897048"/>
        </p:xfrm>
        <a:graphic>
          <a:graphicData uri="http://schemas.openxmlformats.org/drawingml/2006/table">
            <a:tbl>
              <a:tblPr>
                <a:tableStyleId>{5C22544A-7EE6-4342-B048-85BDC9FD1C3A}</a:tableStyleId>
              </a:tblPr>
              <a:tblGrid>
                <a:gridCol w="1045059">
                  <a:extLst>
                    <a:ext uri="{9D8B030D-6E8A-4147-A177-3AD203B41FA5}">
                      <a16:colId xmlns:a16="http://schemas.microsoft.com/office/drawing/2014/main" val="1307383299"/>
                    </a:ext>
                  </a:extLst>
                </a:gridCol>
                <a:gridCol w="1187216">
                  <a:extLst>
                    <a:ext uri="{9D8B030D-6E8A-4147-A177-3AD203B41FA5}">
                      <a16:colId xmlns:a16="http://schemas.microsoft.com/office/drawing/2014/main" val="1353668595"/>
                    </a:ext>
                  </a:extLst>
                </a:gridCol>
                <a:gridCol w="1048901">
                  <a:extLst>
                    <a:ext uri="{9D8B030D-6E8A-4147-A177-3AD203B41FA5}">
                      <a16:colId xmlns:a16="http://schemas.microsoft.com/office/drawing/2014/main" val="1258153669"/>
                    </a:ext>
                  </a:extLst>
                </a:gridCol>
                <a:gridCol w="1458603">
                  <a:extLst>
                    <a:ext uri="{9D8B030D-6E8A-4147-A177-3AD203B41FA5}">
                      <a16:colId xmlns:a16="http://schemas.microsoft.com/office/drawing/2014/main" val="937025158"/>
                    </a:ext>
                  </a:extLst>
                </a:gridCol>
                <a:gridCol w="1434519">
                  <a:extLst>
                    <a:ext uri="{9D8B030D-6E8A-4147-A177-3AD203B41FA5}">
                      <a16:colId xmlns:a16="http://schemas.microsoft.com/office/drawing/2014/main" val="563248740"/>
                    </a:ext>
                  </a:extLst>
                </a:gridCol>
              </a:tblGrid>
              <a:tr h="668198">
                <a:tc>
                  <a:txBody>
                    <a:bodyPr/>
                    <a:lstStyle/>
                    <a:p>
                      <a:pPr algn="ctr" fontAlgn="ctr"/>
                      <a:r>
                        <a:rPr lang="en-US" sz="1400" b="1" u="none" strike="noStrike" dirty="0">
                          <a:effectLst/>
                          <a:latin typeface="Arial" panose="020B0604020202020204" pitchFamily="34" charset="0"/>
                          <a:cs typeface="Arial" panose="020B0604020202020204" pitchFamily="34" charset="0"/>
                        </a:rPr>
                        <a:t>TAHUN</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nl-NL" sz="1400" b="1" u="none" strike="noStrike" dirty="0">
                          <a:effectLst/>
                          <a:latin typeface="Arial" panose="020B0604020202020204" pitchFamily="34" charset="0"/>
                          <a:cs typeface="Arial" panose="020B0604020202020204" pitchFamily="34" charset="0"/>
                        </a:rPr>
                        <a:t>SISTEM XXX(GB)</a:t>
                      </a:r>
                      <a:br>
                        <a:rPr lang="nl-NL" sz="1400" b="1" u="none" strike="noStrike" dirty="0">
                          <a:effectLst/>
                          <a:latin typeface="Arial" panose="020B0604020202020204" pitchFamily="34" charset="0"/>
                          <a:cs typeface="Arial" panose="020B0604020202020204" pitchFamily="34" charset="0"/>
                        </a:rPr>
                      </a:br>
                      <a:r>
                        <a:rPr lang="nl-NL" sz="1400" b="1" u="none" strike="noStrike" dirty="0">
                          <a:effectLst/>
                          <a:latin typeface="Arial" panose="020B0604020202020204" pitchFamily="34" charset="0"/>
                          <a:cs typeface="Arial" panose="020B0604020202020204" pitchFamily="34" charset="0"/>
                        </a:rPr>
                        <a:t>[A]</a:t>
                      </a:r>
                      <a:endParaRPr lang="nl-NL" sz="1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b="1" u="none" strike="noStrike">
                          <a:effectLst/>
                          <a:latin typeface="Arial" panose="020B0604020202020204" pitchFamily="34" charset="0"/>
                          <a:cs typeface="Arial" panose="020B0604020202020204" pitchFamily="34" charset="0"/>
                        </a:rPr>
                        <a:t>SISTEM YYY </a:t>
                      </a:r>
                      <a:r>
                        <a:rPr lang="en-US" sz="1400" b="1" u="none" strike="noStrike" dirty="0">
                          <a:effectLst/>
                          <a:latin typeface="Arial" panose="020B0604020202020204" pitchFamily="34" charset="0"/>
                          <a:cs typeface="Arial" panose="020B0604020202020204" pitchFamily="34" charset="0"/>
                        </a:rPr>
                        <a:t>(GB)</a:t>
                      </a:r>
                      <a:br>
                        <a:rPr lang="en-US" sz="1400" b="1" u="none" strike="noStrike" dirty="0">
                          <a:effectLst/>
                          <a:latin typeface="Arial" panose="020B0604020202020204" pitchFamily="34" charset="0"/>
                          <a:cs typeface="Arial" panose="020B0604020202020204" pitchFamily="34" charset="0"/>
                        </a:rPr>
                      </a:br>
                      <a:r>
                        <a:rPr lang="en-US" sz="1400" b="1" u="none" strike="noStrike" dirty="0">
                          <a:effectLst/>
                          <a:latin typeface="Arial" panose="020B0604020202020204" pitchFamily="34" charset="0"/>
                          <a:cs typeface="Arial" panose="020B0604020202020204" pitchFamily="34" charset="0"/>
                        </a:rPr>
                        <a:t>[B]</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b="1" u="none" strike="noStrike" dirty="0">
                          <a:effectLst/>
                          <a:latin typeface="Arial" panose="020B0604020202020204" pitchFamily="34" charset="0"/>
                          <a:cs typeface="Arial" panose="020B0604020202020204" pitchFamily="34" charset="0"/>
                        </a:rPr>
                        <a:t>JUMLAH STORAN (GB)</a:t>
                      </a:r>
                      <a:br>
                        <a:rPr lang="en-US" sz="1400" b="1" u="none" strike="noStrike" dirty="0">
                          <a:effectLst/>
                          <a:latin typeface="Arial" panose="020B0604020202020204" pitchFamily="34" charset="0"/>
                          <a:cs typeface="Arial" panose="020B0604020202020204" pitchFamily="34" charset="0"/>
                        </a:rPr>
                      </a:br>
                      <a:r>
                        <a:rPr lang="en-US" sz="1400" b="1" u="none" strike="noStrike" dirty="0">
                          <a:effectLst/>
                          <a:latin typeface="Arial" panose="020B0604020202020204" pitchFamily="34" charset="0"/>
                          <a:cs typeface="Arial" panose="020B0604020202020204" pitchFamily="34" charset="0"/>
                        </a:rPr>
                        <a:t>[A + B]</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b="1" u="none" strike="noStrike" dirty="0">
                          <a:effectLst/>
                          <a:latin typeface="Arial" panose="020B0604020202020204" pitchFamily="34" charset="0"/>
                          <a:cs typeface="Arial" panose="020B0604020202020204" pitchFamily="34" charset="0"/>
                        </a:rPr>
                        <a:t>BAKI (GB)</a:t>
                      </a:r>
                      <a:br>
                        <a:rPr lang="en-US" sz="1400" b="1" u="none" strike="noStrike" dirty="0">
                          <a:effectLst/>
                          <a:latin typeface="Arial" panose="020B0604020202020204" pitchFamily="34" charset="0"/>
                          <a:cs typeface="Arial" panose="020B0604020202020204" pitchFamily="34" charset="0"/>
                        </a:rPr>
                      </a:br>
                      <a:r>
                        <a:rPr lang="en-US" sz="1400" b="1" u="none" strike="noStrike" dirty="0">
                          <a:effectLst/>
                          <a:latin typeface="Arial" panose="020B0604020202020204" pitchFamily="34" charset="0"/>
                          <a:cs typeface="Arial" panose="020B0604020202020204" pitchFamily="34" charset="0"/>
                        </a:rPr>
                        <a:t>(KAPASITI : 169740)</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21946056"/>
                  </a:ext>
                </a:extLst>
              </a:tr>
              <a:tr h="222733">
                <a:tc>
                  <a:txBody>
                    <a:bodyPr/>
                    <a:lstStyle/>
                    <a:p>
                      <a:pPr algn="ctr" fontAlgn="b"/>
                      <a:r>
                        <a:rPr lang="en-US" sz="1400" u="none" strike="noStrike">
                          <a:effectLst/>
                          <a:latin typeface="Arial" panose="020B0604020202020204" pitchFamily="34" charset="0"/>
                          <a:cs typeface="Arial" panose="020B0604020202020204" pitchFamily="34" charset="0"/>
                        </a:rPr>
                        <a:t>2023</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7700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16000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22950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146040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35338471"/>
                  </a:ext>
                </a:extLst>
              </a:tr>
              <a:tr h="222733">
                <a:tc>
                  <a:txBody>
                    <a:bodyPr/>
                    <a:lstStyle/>
                    <a:p>
                      <a:pPr algn="ctr" fontAlgn="b"/>
                      <a:r>
                        <a:rPr lang="en-US" sz="1400" u="none" strike="noStrike">
                          <a:effectLst/>
                          <a:latin typeface="Arial" panose="020B0604020202020204" pitchFamily="34" charset="0"/>
                          <a:cs typeface="Arial" panose="020B0604020202020204" pitchFamily="34" charset="0"/>
                        </a:rPr>
                        <a:t>2024</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8155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31000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38405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130585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80388832"/>
                  </a:ext>
                </a:extLst>
              </a:tr>
              <a:tr h="222733">
                <a:tc>
                  <a:txBody>
                    <a:bodyPr/>
                    <a:lstStyle/>
                    <a:p>
                      <a:pPr algn="ctr" fontAlgn="b"/>
                      <a:r>
                        <a:rPr lang="en-US" sz="1400" u="none" strike="noStrike">
                          <a:effectLst/>
                          <a:latin typeface="Arial" panose="020B0604020202020204" pitchFamily="34" charset="0"/>
                          <a:cs typeface="Arial" panose="020B0604020202020204" pitchFamily="34" charset="0"/>
                        </a:rPr>
                        <a:t>2025</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8669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46000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53919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115071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419456"/>
                  </a:ext>
                </a:extLst>
              </a:tr>
              <a:tr h="222733">
                <a:tc>
                  <a:txBody>
                    <a:bodyPr/>
                    <a:lstStyle/>
                    <a:p>
                      <a:pPr algn="ctr" fontAlgn="b"/>
                      <a:r>
                        <a:rPr lang="en-US" sz="1400" u="none" strike="noStrike">
                          <a:effectLst/>
                          <a:latin typeface="Arial" panose="020B0604020202020204" pitchFamily="34" charset="0"/>
                          <a:cs typeface="Arial" panose="020B0604020202020204" pitchFamily="34" charset="0"/>
                        </a:rPr>
                        <a:t>2026</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9250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61000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69500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99490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36824532"/>
                  </a:ext>
                </a:extLst>
              </a:tr>
              <a:tr h="222733">
                <a:tc>
                  <a:txBody>
                    <a:bodyPr/>
                    <a:lstStyle/>
                    <a:p>
                      <a:pPr algn="ctr" fontAlgn="b"/>
                      <a:r>
                        <a:rPr lang="en-US" sz="1400" u="none" strike="noStrike">
                          <a:effectLst/>
                          <a:latin typeface="Arial" panose="020B0604020202020204" pitchFamily="34" charset="0"/>
                          <a:cs typeface="Arial" panose="020B0604020202020204" pitchFamily="34" charset="0"/>
                        </a:rPr>
                        <a:t>2027</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9907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76000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85157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83833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11690291"/>
                  </a:ext>
                </a:extLst>
              </a:tr>
              <a:tr h="222733">
                <a:tc>
                  <a:txBody>
                    <a:bodyPr/>
                    <a:lstStyle/>
                    <a:p>
                      <a:pPr algn="ctr" fontAlgn="b"/>
                      <a:r>
                        <a:rPr lang="en-US" sz="1400" u="none" strike="noStrike">
                          <a:effectLst/>
                          <a:latin typeface="Arial" panose="020B0604020202020204" pitchFamily="34" charset="0"/>
                          <a:cs typeface="Arial" panose="020B0604020202020204" pitchFamily="34" charset="0"/>
                        </a:rPr>
                        <a:t>2028</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10649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91000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100899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68091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4461724"/>
                  </a:ext>
                </a:extLst>
              </a:tr>
              <a:tr h="222733">
                <a:tc>
                  <a:txBody>
                    <a:bodyPr/>
                    <a:lstStyle/>
                    <a:p>
                      <a:pPr algn="ctr" fontAlgn="b"/>
                      <a:r>
                        <a:rPr lang="en-US" sz="1400" u="none" strike="noStrike">
                          <a:effectLst/>
                          <a:latin typeface="Arial" panose="020B0604020202020204" pitchFamily="34" charset="0"/>
                          <a:cs typeface="Arial" panose="020B0604020202020204" pitchFamily="34" charset="0"/>
                        </a:rPr>
                        <a:t>2029</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11487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106000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116737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52253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63267511"/>
                  </a:ext>
                </a:extLst>
              </a:tr>
              <a:tr h="222733">
                <a:tc>
                  <a:txBody>
                    <a:bodyPr/>
                    <a:lstStyle/>
                    <a:p>
                      <a:pPr algn="ctr" fontAlgn="b"/>
                      <a:r>
                        <a:rPr lang="en-US" sz="1400" u="none" strike="noStrike">
                          <a:effectLst/>
                          <a:latin typeface="Arial" panose="020B0604020202020204" pitchFamily="34" charset="0"/>
                          <a:cs typeface="Arial" panose="020B0604020202020204" pitchFamily="34" charset="0"/>
                        </a:rPr>
                        <a:t>2030</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12434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121000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132684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36306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21386564"/>
                  </a:ext>
                </a:extLst>
              </a:tr>
              <a:tr h="222733">
                <a:tc>
                  <a:txBody>
                    <a:bodyPr/>
                    <a:lstStyle/>
                    <a:p>
                      <a:pPr algn="ctr" fontAlgn="b"/>
                      <a:r>
                        <a:rPr lang="en-US" sz="1400" u="none" strike="noStrike">
                          <a:effectLst/>
                          <a:latin typeface="Arial" panose="020B0604020202020204" pitchFamily="34" charset="0"/>
                          <a:cs typeface="Arial" panose="020B0604020202020204" pitchFamily="34" charset="0"/>
                        </a:rPr>
                        <a:t>2031</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13505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136000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148755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20235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16477708"/>
                  </a:ext>
                </a:extLst>
              </a:tr>
              <a:tr h="222733">
                <a:tc>
                  <a:txBody>
                    <a:bodyPr/>
                    <a:lstStyle/>
                    <a:p>
                      <a:pPr algn="ctr" fontAlgn="b"/>
                      <a:r>
                        <a:rPr lang="en-US" sz="1400" u="none" strike="noStrike">
                          <a:effectLst/>
                          <a:latin typeface="Arial" panose="020B0604020202020204" pitchFamily="34" charset="0"/>
                          <a:cs typeface="Arial" panose="020B0604020202020204" pitchFamily="34" charset="0"/>
                        </a:rPr>
                        <a:t>2032</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14714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151000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164964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4026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8572463"/>
                  </a:ext>
                </a:extLst>
              </a:tr>
            </a:tbl>
          </a:graphicData>
        </a:graphic>
      </p:graphicFrame>
      <p:sp>
        <p:nvSpPr>
          <p:cNvPr id="6" name="TextBox 5">
            <a:extLst>
              <a:ext uri="{FF2B5EF4-FFF2-40B4-BE49-F238E27FC236}">
                <a16:creationId xmlns:a16="http://schemas.microsoft.com/office/drawing/2014/main" id="{7A45B0D4-AC13-4AA5-AB64-ED2D69BD8BE9}"/>
              </a:ext>
            </a:extLst>
          </p:cNvPr>
          <p:cNvSpPr txBox="1"/>
          <p:nvPr/>
        </p:nvSpPr>
        <p:spPr>
          <a:xfrm>
            <a:off x="6503900" y="1169912"/>
            <a:ext cx="5494395" cy="329320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ms-MY" sz="1600" b="1" i="0" u="none" strike="noStrike" kern="1200" cap="none" spc="0" normalizeH="0" baseline="0" dirty="0">
                <a:ln>
                  <a:noFill/>
                </a:ln>
                <a:solidFill>
                  <a:prstClr val="black"/>
                </a:solidFill>
                <a:effectLst/>
                <a:uLnTx/>
                <a:uFillTx/>
                <a:latin typeface="Arial" panose="020B0604020202020204" pitchFamily="34" charset="0"/>
                <a:cs typeface="Arial" panose="020B0604020202020204" pitchFamily="34" charset="0"/>
              </a:rPr>
              <a:t>Nota:</a:t>
            </a:r>
            <a:r>
              <a:rPr kumimoji="0" lang="ms-MY" sz="1600" b="0" i="0" u="none" strike="noStrike" kern="1200" cap="none" spc="0" normalizeH="0" baseline="0" dirty="0">
                <a:ln>
                  <a:noFill/>
                </a:ln>
                <a:solidFill>
                  <a:prstClr val="black"/>
                </a:solidFill>
                <a:effectLst/>
                <a:uLnTx/>
                <a:uFillTx/>
                <a:latin typeface="Arial" panose="020B0604020202020204" pitchFamily="34" charset="0"/>
                <a:cs typeface="Arial" panose="020B0604020202020204" pitchFamily="34" charset="0"/>
              </a:rPr>
              <a:t> </a:t>
            </a:r>
          </a:p>
          <a:p>
            <a:pPr marL="342900" marR="0" lvl="0" indent="-342900" algn="just" defTabSz="914400" rtl="0" eaLnBrk="0" fontAlgn="base" latinLnBrk="0" hangingPunct="0">
              <a:lnSpc>
                <a:spcPct val="100000"/>
              </a:lnSpc>
              <a:spcBef>
                <a:spcPct val="0"/>
              </a:spcBef>
              <a:spcAft>
                <a:spcPct val="0"/>
              </a:spcAft>
              <a:buClrTx/>
              <a:buSzTx/>
              <a:buFontTx/>
              <a:buAutoNum type="alphaLcParenR"/>
              <a:tabLst/>
              <a:defRPr/>
            </a:pPr>
            <a:r>
              <a:rPr kumimoji="0" lang="ms-MY" sz="1600" b="0" i="0" u="none" strike="noStrike" kern="1200" cap="none" spc="0" normalizeH="0" baseline="0" dirty="0">
                <a:ln>
                  <a:noFill/>
                </a:ln>
                <a:solidFill>
                  <a:prstClr val="black"/>
                </a:solidFill>
                <a:effectLst/>
                <a:uLnTx/>
                <a:uFillTx/>
                <a:latin typeface="Arial" panose="020B0604020202020204" pitchFamily="34" charset="0"/>
                <a:cs typeface="Arial" panose="020B0604020202020204" pitchFamily="34" charset="0"/>
              </a:rPr>
              <a:t>Jumlah Storan bagi server HCI = </a:t>
            </a:r>
            <a:r>
              <a:rPr kumimoji="0" lang="ms-MY" sz="1600" b="1" i="0" u="none" strike="noStrike" kern="1200" cap="none" spc="0" normalizeH="0" baseline="0" dirty="0">
                <a:ln>
                  <a:noFill/>
                </a:ln>
                <a:solidFill>
                  <a:prstClr val="black"/>
                </a:solidFill>
                <a:effectLst/>
                <a:uLnTx/>
                <a:uFillTx/>
                <a:latin typeface="Arial" panose="020B0604020202020204" pitchFamily="34" charset="0"/>
                <a:cs typeface="Arial" panose="020B0604020202020204" pitchFamily="34" charset="0"/>
              </a:rPr>
              <a:t>169.74TB</a:t>
            </a: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ms-MY" sz="1600" b="0" i="0" u="none" strike="noStrike" kern="1200" cap="none" spc="0" normalizeH="0" baseline="0" dirty="0">
              <a:ln>
                <a:noFill/>
              </a:ln>
              <a:solidFill>
                <a:prstClr val="black"/>
              </a:solidFill>
              <a:effectLst/>
              <a:uLnTx/>
              <a:uFillTx/>
              <a:latin typeface="Arial" panose="020B0604020202020204" pitchFamily="34" charset="0"/>
              <a:cs typeface="Arial" panose="020B0604020202020204" pitchFamily="34" charset="0"/>
            </a:endParaRPr>
          </a:p>
          <a:p>
            <a:pPr marL="274638" marR="0" lvl="0" indent="-274638" algn="just" defTabSz="914400" rtl="0" eaLnBrk="0" fontAlgn="base" latinLnBrk="0" hangingPunct="0">
              <a:lnSpc>
                <a:spcPct val="100000"/>
              </a:lnSpc>
              <a:spcBef>
                <a:spcPct val="0"/>
              </a:spcBef>
              <a:spcAft>
                <a:spcPct val="0"/>
              </a:spcAft>
              <a:buClrTx/>
              <a:buSzTx/>
              <a:buFontTx/>
              <a:buNone/>
              <a:tabLst/>
              <a:defRPr/>
            </a:pPr>
            <a:r>
              <a:rPr kumimoji="0" lang="ms-MY" sz="1600" b="0" i="0" u="none" strike="noStrike" kern="1200" cap="none" spc="0" normalizeH="0" baseline="0" dirty="0">
                <a:ln>
                  <a:noFill/>
                </a:ln>
                <a:solidFill>
                  <a:prstClr val="black"/>
                </a:solidFill>
                <a:effectLst/>
                <a:uLnTx/>
                <a:uFillTx/>
                <a:latin typeface="Arial" panose="020B0604020202020204" pitchFamily="34" charset="0"/>
                <a:cs typeface="Arial" panose="020B0604020202020204" pitchFamily="34" charset="0"/>
              </a:rPr>
              <a:t>b) Berdasarkan kadar peningkatan penggunaan storan sebanyak 13% bagi XXXX dan 300000 exam bagi XXX, server HCI mampu menampung keperluan sehingga 10 tahun</a:t>
            </a:r>
          </a:p>
          <a:p>
            <a:pPr marL="274638" marR="0" lvl="0" indent="-274638" algn="just" defTabSz="914400" rtl="0" eaLnBrk="0" fontAlgn="base" latinLnBrk="0" hangingPunct="0">
              <a:lnSpc>
                <a:spcPct val="100000"/>
              </a:lnSpc>
              <a:spcBef>
                <a:spcPct val="0"/>
              </a:spcBef>
              <a:spcAft>
                <a:spcPct val="0"/>
              </a:spcAft>
              <a:buClrTx/>
              <a:buSzTx/>
              <a:buFontTx/>
              <a:buNone/>
              <a:tabLst/>
              <a:defRPr/>
            </a:pPr>
            <a:endParaRPr kumimoji="0" lang="ms-MY" sz="1600" b="0" i="0" u="none" strike="noStrike" kern="1200" cap="none" spc="0" normalizeH="0" baseline="0" dirty="0">
              <a:ln>
                <a:noFill/>
              </a:ln>
              <a:solidFill>
                <a:prstClr val="black"/>
              </a:solidFill>
              <a:effectLst/>
              <a:uLnTx/>
              <a:uFillTx/>
              <a:latin typeface="Arial" panose="020B0604020202020204" pitchFamily="34" charset="0"/>
              <a:cs typeface="Arial" panose="020B0604020202020204" pitchFamily="34" charset="0"/>
            </a:endParaRPr>
          </a:p>
          <a:p>
            <a:pPr marL="274638" marR="0" lvl="0" indent="-274638" algn="just" defTabSz="914400" rtl="0" eaLnBrk="0" fontAlgn="base" latinLnBrk="0" hangingPunct="0">
              <a:lnSpc>
                <a:spcPct val="100000"/>
              </a:lnSpc>
              <a:spcBef>
                <a:spcPct val="0"/>
              </a:spcBef>
              <a:spcAft>
                <a:spcPct val="0"/>
              </a:spcAft>
              <a:buClrTx/>
              <a:buSzTx/>
              <a:buFontTx/>
              <a:buNone/>
              <a:tabLst/>
              <a:defRPr/>
            </a:pPr>
            <a:r>
              <a:rPr kumimoji="0" lang="ms-MY" sz="1600" b="0" i="0" u="none" strike="noStrike" kern="1200" cap="none" spc="0" normalizeH="0" baseline="0" dirty="0">
                <a:ln>
                  <a:noFill/>
                </a:ln>
                <a:solidFill>
                  <a:prstClr val="black"/>
                </a:solidFill>
                <a:effectLst/>
                <a:uLnTx/>
                <a:uFillTx/>
                <a:latin typeface="Arial" panose="020B0604020202020204" pitchFamily="34" charset="0"/>
                <a:cs typeface="Arial" panose="020B0604020202020204" pitchFamily="34" charset="0"/>
              </a:rPr>
              <a:t>c) Permohonan untuk naiktaraf memakan masa yang panjang pada kebiasannya, maka keperluan storan untuk menampung keperluan sistem bagi tempoh melebihi 5 tahun adalah diperlukan</a:t>
            </a:r>
          </a:p>
          <a:p>
            <a:pPr marL="274638" marR="0" lvl="0" indent="-274638" algn="just" defTabSz="914400" rtl="0" eaLnBrk="0" fontAlgn="base" latinLnBrk="0" hangingPunct="0">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7" name="Slide Number Placeholder 2">
            <a:extLst>
              <a:ext uri="{FF2B5EF4-FFF2-40B4-BE49-F238E27FC236}">
                <a16:creationId xmlns:a16="http://schemas.microsoft.com/office/drawing/2014/main" id="{629B62EB-CFE9-4778-AF4C-503D61067486}"/>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131</a:t>
            </a:fld>
            <a:endParaRPr lang="ms-MY">
              <a:solidFill>
                <a:prstClr val="black">
                  <a:tint val="75000"/>
                </a:prstClr>
              </a:solidFill>
            </a:endParaRPr>
          </a:p>
        </p:txBody>
      </p:sp>
    </p:spTree>
    <p:extLst>
      <p:ext uri="{BB962C8B-B14F-4D97-AF65-F5344CB8AC3E}">
        <p14:creationId xmlns:p14="http://schemas.microsoft.com/office/powerpoint/2010/main" val="38222737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23320"/>
            <a:ext cx="12192000" cy="57158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SENARAI SEMAK MAKLUMAT SOKONGAN PERMOHONAN KELULUSAN TEKNIKAL PROJEK ICT (DIISI OLEH AGENSI)</a:t>
            </a:r>
            <a:endParaRPr kumimoji="0" lang="en-US" sz="1600" b="0"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endParaRPr>
          </a:p>
        </p:txBody>
      </p:sp>
      <p:graphicFrame>
        <p:nvGraphicFramePr>
          <p:cNvPr id="5" name="Table 4">
            <a:extLst>
              <a:ext uri="{FF2B5EF4-FFF2-40B4-BE49-F238E27FC236}">
                <a16:creationId xmlns:a16="http://schemas.microsoft.com/office/drawing/2014/main" id="{093879A1-A40B-42D8-9F40-AC368D21CBD4}"/>
              </a:ext>
            </a:extLst>
          </p:cNvPr>
          <p:cNvGraphicFramePr>
            <a:graphicFrameLocks noGrp="1"/>
          </p:cNvGraphicFramePr>
          <p:nvPr>
            <p:extLst>
              <p:ext uri="{D42A27DB-BD31-4B8C-83A1-F6EECF244321}">
                <p14:modId xmlns:p14="http://schemas.microsoft.com/office/powerpoint/2010/main" val="708462064"/>
              </p:ext>
            </p:extLst>
          </p:nvPr>
        </p:nvGraphicFramePr>
        <p:xfrm>
          <a:off x="223561" y="320498"/>
          <a:ext cx="11924372" cy="3450176"/>
        </p:xfrm>
        <a:graphic>
          <a:graphicData uri="http://schemas.openxmlformats.org/drawingml/2006/table">
            <a:tbl>
              <a:tblPr firstRow="1" bandRow="1">
                <a:tableStyleId>{5940675A-B579-460E-94D1-54222C63F5DA}</a:tableStyleId>
              </a:tblPr>
              <a:tblGrid>
                <a:gridCol w="490900">
                  <a:extLst>
                    <a:ext uri="{9D8B030D-6E8A-4147-A177-3AD203B41FA5}">
                      <a16:colId xmlns:a16="http://schemas.microsoft.com/office/drawing/2014/main" val="2869875357"/>
                    </a:ext>
                  </a:extLst>
                </a:gridCol>
                <a:gridCol w="10250019">
                  <a:extLst>
                    <a:ext uri="{9D8B030D-6E8A-4147-A177-3AD203B41FA5}">
                      <a16:colId xmlns:a16="http://schemas.microsoft.com/office/drawing/2014/main" val="1793385040"/>
                    </a:ext>
                  </a:extLst>
                </a:gridCol>
                <a:gridCol w="1183453">
                  <a:extLst>
                    <a:ext uri="{9D8B030D-6E8A-4147-A177-3AD203B41FA5}">
                      <a16:colId xmlns:a16="http://schemas.microsoft.com/office/drawing/2014/main" val="4195880324"/>
                    </a:ext>
                  </a:extLst>
                </a:gridCol>
              </a:tblGrid>
              <a:tr h="323989">
                <a:tc gridSpan="2">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100" b="1" noProof="0" dirty="0">
                          <a:latin typeface="Arial" panose="020B0604020202020204" pitchFamily="34" charset="0"/>
                          <a:cs typeface="Arial" panose="020B0604020202020204" pitchFamily="34" charset="0"/>
                        </a:rPr>
                        <a:t>KANDUNGAN PERMOHONAN (MAKLUMAT SOKONGAN)</a:t>
                      </a:r>
                    </a:p>
                  </a:txBody>
                  <a:tcPr>
                    <a:solidFill>
                      <a:schemeClr val="bg1">
                        <a:lumMod val="95000"/>
                      </a:schemeClr>
                    </a:solidFill>
                  </a:tcPr>
                </a:tc>
                <a:tc hMerge="1">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600" b="1"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100" b="1" noProof="0">
                          <a:latin typeface="Arial" panose="020B0604020202020204" pitchFamily="34" charset="0"/>
                          <a:cs typeface="Arial" panose="020B0604020202020204" pitchFamily="34" charset="0"/>
                        </a:rPr>
                        <a:t>TANDAKAN  √</a:t>
                      </a:r>
                    </a:p>
                  </a:txBody>
                  <a:tcPr>
                    <a:solidFill>
                      <a:schemeClr val="bg1">
                        <a:lumMod val="95000"/>
                      </a:schemeClr>
                    </a:solidFill>
                  </a:tcPr>
                </a:tc>
                <a:extLst>
                  <a:ext uri="{0D108BD9-81ED-4DB2-BD59-A6C34878D82A}">
                    <a16:rowId xmlns:a16="http://schemas.microsoft.com/office/drawing/2014/main" val="1759219269"/>
                  </a:ext>
                </a:extLst>
              </a:tr>
              <a:tr h="299585">
                <a:tc>
                  <a:txBody>
                    <a:bodyPr/>
                    <a:lstStyle/>
                    <a:p>
                      <a:r>
                        <a:rPr lang="ms-MY" sz="1100" noProof="0" dirty="0">
                          <a:latin typeface="Arial" panose="020B0604020202020204" pitchFamily="34" charset="0"/>
                          <a:cs typeface="Arial" panose="020B0604020202020204" pitchFamily="34" charset="0"/>
                        </a:rPr>
                        <a:t>15.</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Kelulusan Agensi Keselamatan Siber Negara (NACSA) berkenaan projek berkaitan keselamatan siber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200" noProof="0" dirty="0">
                        <a:solidFill>
                          <a:schemeClr val="tx1"/>
                        </a:solidFill>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noProof="0" dirty="0">
                          <a:solidFill>
                            <a:schemeClr val="tx1"/>
                          </a:solidFill>
                          <a:latin typeface="Arial" panose="020B0604020202020204" pitchFamily="34" charset="0"/>
                          <a:cs typeface="Arial" panose="020B0604020202020204" pitchFamily="34" charset="0"/>
                        </a:rPr>
                        <a:t>Tarikh permohonan kepada NACSA       : </a:t>
                      </a:r>
                      <a:r>
                        <a:rPr lang="ms-MY" sz="1200" b="0" i="0" u="none" strike="noStrike" cap="none" noProof="0" dirty="0">
                          <a:solidFill>
                            <a:schemeClr val="tx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solidFill>
                            <a:schemeClr val="tx1"/>
                          </a:solidFill>
                          <a:latin typeface="Arial" panose="020B0604020202020204" pitchFamily="34" charset="0"/>
                          <a:cs typeface="Arial" panose="020B0604020202020204" pitchFamily="34" charset="0"/>
                          <a:sym typeface="Arial"/>
                        </a:rPr>
                        <a:t> </a:t>
                      </a: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u="none" strike="noStrike" cap="none" noProof="0" dirty="0">
                          <a:solidFill>
                            <a:schemeClr val="tx1"/>
                          </a:solidFill>
                          <a:latin typeface="Arial" panose="020B0604020202020204" pitchFamily="34" charset="0"/>
                          <a:cs typeface="Arial" panose="020B0604020202020204" pitchFamily="34" charset="0"/>
                          <a:sym typeface="Arial"/>
                        </a:rPr>
                        <a:t>Tarikh perbincangan bersama  NACSA  : </a:t>
                      </a:r>
                      <a:r>
                        <a:rPr lang="ms-MY" sz="1200" b="0" i="0" u="none" strike="noStrike" cap="none" noProof="0" dirty="0">
                          <a:solidFill>
                            <a:schemeClr val="tx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solidFill>
                            <a:schemeClr val="tx1"/>
                          </a:solidFill>
                          <a:latin typeface="Arial" panose="020B0604020202020204" pitchFamily="34" charset="0"/>
                          <a:cs typeface="Arial" panose="020B0604020202020204" pitchFamily="34" charset="0"/>
                          <a:sym typeface="Arial"/>
                        </a:rPr>
                        <a:t> </a:t>
                      </a: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u="none" strike="noStrike" cap="none" noProof="0" dirty="0">
                          <a:solidFill>
                            <a:schemeClr val="tx1"/>
                          </a:solidFill>
                          <a:latin typeface="Arial" panose="020B0604020202020204" pitchFamily="34" charset="0"/>
                          <a:cs typeface="Arial" panose="020B0604020202020204" pitchFamily="34" charset="0"/>
                          <a:sym typeface="Arial"/>
                        </a:rPr>
                        <a:t>Tarikh penerimaan ulasan NACSA         : </a:t>
                      </a:r>
                      <a:r>
                        <a:rPr lang="ms-MY" sz="1200" b="0" i="0" u="none" strike="noStrike" cap="none" noProof="0" dirty="0">
                          <a:solidFill>
                            <a:schemeClr val="tx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solidFill>
                            <a:schemeClr val="tx1"/>
                          </a:solidFill>
                          <a:latin typeface="Arial" panose="020B0604020202020204" pitchFamily="34" charset="0"/>
                          <a:cs typeface="Arial" panose="020B0604020202020204" pitchFamily="34" charset="0"/>
                          <a:sym typeface="Arial"/>
                        </a:rPr>
                        <a:t> </a:t>
                      </a:r>
                      <a:endParaRPr lang="ms-MY" sz="1200" noProof="0" dirty="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100" kern="1200" noProof="0" dirty="0">
                        <a:solidFill>
                          <a:schemeClr val="tx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472179306"/>
                  </a:ext>
                </a:extLst>
              </a:tr>
              <a:tr h="299585">
                <a:tc>
                  <a:txBody>
                    <a:bodyPr/>
                    <a:lstStyle/>
                    <a:p>
                      <a:r>
                        <a:rPr lang="ms-MY" sz="1100" noProof="0" dirty="0">
                          <a:latin typeface="Arial" panose="020B0604020202020204" pitchFamily="34" charset="0"/>
                          <a:cs typeface="Arial" panose="020B0604020202020204" pitchFamily="34" charset="0"/>
                        </a:rPr>
                        <a:t>16.</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kern="1200" noProof="0" dirty="0">
                          <a:solidFill>
                            <a:schemeClr val="tx1"/>
                          </a:solidFill>
                          <a:latin typeface="Arial" panose="020B0604020202020204" pitchFamily="34" charset="0"/>
                          <a:ea typeface="+mn-ea"/>
                          <a:cs typeface="Arial" panose="020B0604020202020204" pitchFamily="34" charset="0"/>
                        </a:rPr>
                        <a:t>Pelan Pemulihan Bencana (DRP)</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100" kern="1200" noProof="0" dirty="0">
                        <a:solidFill>
                          <a:schemeClr val="tx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4263061323"/>
                  </a:ext>
                </a:extLst>
              </a:tr>
              <a:tr h="299585">
                <a:tc>
                  <a:txBody>
                    <a:bodyPr/>
                    <a:lstStyle/>
                    <a:p>
                      <a:r>
                        <a:rPr lang="ms-MY" sz="1100" noProof="0" dirty="0">
                          <a:latin typeface="Arial" panose="020B0604020202020204" pitchFamily="34" charset="0"/>
                          <a:cs typeface="Arial" panose="020B0604020202020204" pitchFamily="34" charset="0"/>
                        </a:rPr>
                        <a:t>17.</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Rumusan Laporan Pengurusan Nilai (VM) yang telah disahkan (jika projek melebihi RM70 juta atau mengikut keperluan)</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100" noProof="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40014593"/>
                  </a:ext>
                </a:extLst>
              </a:tr>
              <a:tr h="354659">
                <a:tc>
                  <a:txBody>
                    <a:bodyPr/>
                    <a:lstStyle/>
                    <a:p>
                      <a:r>
                        <a:rPr lang="ms-MY" sz="1100" noProof="0" dirty="0">
                          <a:latin typeface="Arial" panose="020B0604020202020204" pitchFamily="34" charset="0"/>
                          <a:cs typeface="Arial" panose="020B0604020202020204" pitchFamily="34" charset="0"/>
                        </a:rPr>
                        <a:t>18.</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Rumusan Laporan Kajian Impak bagi projek peluasan/ peningkatan/ pembangunan semula sistem</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100" noProof="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14009505"/>
                  </a:ext>
                </a:extLst>
              </a:tr>
              <a:tr h="182777">
                <a:tc>
                  <a:txBody>
                    <a:bodyPr/>
                    <a:lstStyle/>
                    <a:p>
                      <a:r>
                        <a:rPr lang="ms-MY" sz="1100" noProof="0" dirty="0">
                          <a:latin typeface="Arial" panose="020B0604020202020204" pitchFamily="34" charset="0"/>
                          <a:cs typeface="Arial" panose="020B0604020202020204" pitchFamily="34" charset="0"/>
                        </a:rPr>
                        <a:t>19.</a:t>
                      </a:r>
                    </a:p>
                  </a:txBody>
                  <a:tcPr/>
                </a:tc>
                <a:tc>
                  <a:txBody>
                    <a:bodyPr/>
                    <a:lstStyle/>
                    <a:p>
                      <a:r>
                        <a:rPr lang="en-MY" sz="1200" dirty="0" err="1">
                          <a:solidFill>
                            <a:schemeClr val="tx1"/>
                          </a:solidFill>
                          <a:effectLst/>
                          <a:latin typeface="Arial" panose="020B0604020202020204" pitchFamily="34" charset="0"/>
                          <a:ea typeface="Arial" panose="020B0604020202020204" pitchFamily="34" charset="0"/>
                        </a:rPr>
                        <a:t>Mengguna</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pakai</a:t>
                      </a:r>
                      <a:r>
                        <a:rPr lang="en-MY" sz="1200" dirty="0">
                          <a:solidFill>
                            <a:schemeClr val="tx1"/>
                          </a:solidFill>
                          <a:effectLst/>
                          <a:latin typeface="Arial" panose="020B0604020202020204" pitchFamily="34" charset="0"/>
                          <a:ea typeface="Arial" panose="020B0604020202020204" pitchFamily="34" charset="0"/>
                        </a:rPr>
                        <a:t> platform </a:t>
                      </a:r>
                      <a:r>
                        <a:rPr lang="en-MY" sz="1200" i="1" dirty="0">
                          <a:solidFill>
                            <a:schemeClr val="tx1"/>
                          </a:solidFill>
                          <a:effectLst/>
                          <a:latin typeface="Arial" panose="020B0604020202020204" pitchFamily="34" charset="0"/>
                          <a:ea typeface="Arial" panose="020B0604020202020204" pitchFamily="34" charset="0"/>
                        </a:rPr>
                        <a:t>Single Sign-On</a:t>
                      </a:r>
                      <a:r>
                        <a:rPr lang="en-MY" sz="1200" dirty="0">
                          <a:solidFill>
                            <a:schemeClr val="tx1"/>
                          </a:solidFill>
                          <a:effectLst/>
                          <a:latin typeface="Arial" panose="020B0604020202020204" pitchFamily="34" charset="0"/>
                          <a:ea typeface="Arial" panose="020B0604020202020204" pitchFamily="34" charset="0"/>
                        </a:rPr>
                        <a:t> (SSO) Kerajaan yang </a:t>
                      </a:r>
                      <a:r>
                        <a:rPr lang="en-MY" sz="1200" dirty="0" err="1">
                          <a:solidFill>
                            <a:schemeClr val="tx1"/>
                          </a:solidFill>
                          <a:effectLst/>
                          <a:latin typeface="Arial" panose="020B0604020202020204" pitchFamily="34" charset="0"/>
                          <a:ea typeface="Arial" panose="020B0604020202020204" pitchFamily="34" charset="0"/>
                        </a:rPr>
                        <a:t>diintegrasikan</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dengan</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Identiti</a:t>
                      </a:r>
                      <a:r>
                        <a:rPr lang="en-MY" sz="1200" dirty="0">
                          <a:solidFill>
                            <a:schemeClr val="tx1"/>
                          </a:solidFill>
                          <a:effectLst/>
                          <a:latin typeface="Arial" panose="020B0604020202020204" pitchFamily="34" charset="0"/>
                          <a:ea typeface="Arial" panose="020B0604020202020204" pitchFamily="34" charset="0"/>
                        </a:rPr>
                        <a:t> Digital Nasional (IDN) </a:t>
                      </a:r>
                      <a:r>
                        <a:rPr lang="en-MY" sz="1200" dirty="0" err="1">
                          <a:solidFill>
                            <a:schemeClr val="tx1"/>
                          </a:solidFill>
                          <a:effectLst/>
                          <a:latin typeface="Arial" panose="020B0604020202020204" pitchFamily="34" charset="0"/>
                          <a:ea typeface="Arial" panose="020B0604020202020204" pitchFamily="34" charset="0"/>
                        </a:rPr>
                        <a:t>untuk</a:t>
                      </a:r>
                      <a:r>
                        <a:rPr lang="en-MY" sz="1200" dirty="0">
                          <a:solidFill>
                            <a:schemeClr val="tx1"/>
                          </a:solidFill>
                          <a:effectLst/>
                          <a:latin typeface="Arial" panose="020B0604020202020204" pitchFamily="34" charset="0"/>
                          <a:ea typeface="Arial" panose="020B0604020202020204" pitchFamily="34" charset="0"/>
                        </a:rPr>
                        <a:t> log </a:t>
                      </a:r>
                      <a:r>
                        <a:rPr lang="en-MY" sz="1200" dirty="0" err="1">
                          <a:solidFill>
                            <a:schemeClr val="tx1"/>
                          </a:solidFill>
                          <a:effectLst/>
                          <a:latin typeface="Arial" panose="020B0604020202020204" pitchFamily="34" charset="0"/>
                          <a:ea typeface="Arial" panose="020B0604020202020204" pitchFamily="34" charset="0"/>
                        </a:rPr>
                        <a:t>masuk</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ke</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sistem</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bagi</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menyokong</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pendekatan</a:t>
                      </a:r>
                      <a:r>
                        <a:rPr lang="en-MY" sz="1200" dirty="0">
                          <a:solidFill>
                            <a:schemeClr val="tx1"/>
                          </a:solidFill>
                          <a:effectLst/>
                          <a:latin typeface="Arial" panose="020B0604020202020204" pitchFamily="34" charset="0"/>
                          <a:ea typeface="Arial" panose="020B0604020202020204" pitchFamily="34" charset="0"/>
                        </a:rPr>
                        <a:t> </a:t>
                      </a:r>
                      <a:r>
                        <a:rPr lang="en-MY" sz="1200" i="1" dirty="0">
                          <a:solidFill>
                            <a:schemeClr val="tx1"/>
                          </a:solidFill>
                          <a:effectLst/>
                          <a:latin typeface="Arial" panose="020B0604020202020204" pitchFamily="34" charset="0"/>
                          <a:ea typeface="Arial" panose="020B0604020202020204" pitchFamily="34" charset="0"/>
                        </a:rPr>
                        <a:t>Whole-of-Government</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WoG</a:t>
                      </a:r>
                      <a:r>
                        <a:rPr lang="en-MY" sz="1200" dirty="0">
                          <a:solidFill>
                            <a:schemeClr val="tx1"/>
                          </a:solidFill>
                          <a:effectLst/>
                          <a:latin typeface="Arial" panose="020B0604020202020204" pitchFamily="34" charset="0"/>
                          <a:ea typeface="Arial" panose="020B0604020202020204" pitchFamily="34" charset="0"/>
                        </a:rPr>
                        <a:t>)</a:t>
                      </a:r>
                      <a:endParaRPr lang="en-US" sz="12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100" noProof="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770416749"/>
                  </a:ext>
                </a:extLst>
              </a:tr>
              <a:tr h="354659">
                <a:tc>
                  <a:txBody>
                    <a:bodyPr/>
                    <a:lstStyle/>
                    <a:p>
                      <a:r>
                        <a:rPr lang="ms-MY" sz="1100" noProof="0" dirty="0">
                          <a:latin typeface="Arial" panose="020B0604020202020204" pitchFamily="34" charset="0"/>
                          <a:cs typeface="Arial" panose="020B0604020202020204" pitchFamily="34" charset="0"/>
                        </a:rPr>
                        <a:t>20.</a:t>
                      </a:r>
                    </a:p>
                  </a:txBody>
                  <a:tcPr/>
                </a:tc>
                <a:tc>
                  <a:txBody>
                    <a:bodyPr/>
                    <a:lstStyle/>
                    <a:p>
                      <a:pPr marL="0" indent="0" algn="l">
                        <a:buFont typeface="+mj-lt"/>
                        <a:buNone/>
                      </a:pPr>
                      <a:r>
                        <a:rPr lang="ms-MY" sz="1200" kern="1200" noProof="0" dirty="0">
                          <a:solidFill>
                            <a:schemeClr val="tx1"/>
                          </a:solidFill>
                          <a:latin typeface="Arial" panose="020B0604020202020204" pitchFamily="34" charset="0"/>
                          <a:ea typeface="+mn-ea"/>
                          <a:cs typeface="Arial" panose="020B0604020202020204" pitchFamily="34" charset="0"/>
                        </a:rPr>
                        <a:t>Mengambil kira pelaksanaan Projek Pangkalan Data Utama (PADU) untuk perkongsian maklumat</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100"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765420493"/>
                  </a:ext>
                </a:extLst>
              </a:tr>
              <a:tr h="354659">
                <a:tc>
                  <a:txBody>
                    <a:bodyPr/>
                    <a:lstStyle/>
                    <a:p>
                      <a:r>
                        <a:rPr lang="ms-MY" sz="1100" noProof="0" dirty="0">
                          <a:latin typeface="Arial" panose="020B0604020202020204" pitchFamily="34" charset="0"/>
                          <a:cs typeface="Arial" panose="020B0604020202020204" pitchFamily="34" charset="0"/>
                        </a:rPr>
                        <a:t>21.</a:t>
                      </a:r>
                    </a:p>
                  </a:txBody>
                  <a:tcPr/>
                </a:tc>
                <a:tc>
                  <a:txBody>
                    <a:bodyPr/>
                    <a:lstStyle/>
                    <a:p>
                      <a:pPr marL="0" indent="0" algn="l">
                        <a:buFont typeface="+mj-lt"/>
                        <a:buNone/>
                      </a:pPr>
                      <a:r>
                        <a:rPr lang="en-MY" sz="1200" i="1" noProof="1">
                          <a:solidFill>
                            <a:schemeClr val="tx1"/>
                          </a:solidFill>
                          <a:latin typeface="Arial" panose="020B0604020202020204" pitchFamily="34" charset="0"/>
                          <a:cs typeface="Arial" panose="020B0604020202020204" pitchFamily="34" charset="0"/>
                        </a:rPr>
                        <a:t>Landscape Map View </a:t>
                      </a:r>
                      <a:r>
                        <a:rPr lang="en-MY" sz="1200" i="0" noProof="1">
                          <a:solidFill>
                            <a:schemeClr val="tx1"/>
                          </a:solidFill>
                          <a:latin typeface="Arial" panose="020B0604020202020204" pitchFamily="34" charset="0"/>
                          <a:cs typeface="Arial" panose="020B0604020202020204" pitchFamily="34" charset="0"/>
                        </a:rPr>
                        <a:t>(LMV) dalam format pdf (sila muat naik dalam Sistem Profit)</a:t>
                      </a:r>
                      <a:endParaRPr lang="ms-MY" sz="1200" kern="1200" noProof="0" dirty="0">
                        <a:solidFill>
                          <a:schemeClr val="tx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100"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573924776"/>
                  </a:ext>
                </a:extLst>
              </a:tr>
            </a:tbl>
          </a:graphicData>
        </a:graphic>
      </p:graphicFrame>
      <p:sp>
        <p:nvSpPr>
          <p:cNvPr id="4" name="Slide Number Placeholder 2">
            <a:extLst>
              <a:ext uri="{FF2B5EF4-FFF2-40B4-BE49-F238E27FC236}">
                <a16:creationId xmlns:a16="http://schemas.microsoft.com/office/drawing/2014/main" id="{434FABAE-5BBD-4DD4-90D3-AFE2A78693B6}"/>
              </a:ext>
            </a:extLst>
          </p:cNvPr>
          <p:cNvSpPr txBox="1">
            <a:spLocks/>
          </p:cNvSpPr>
          <p:nvPr/>
        </p:nvSpPr>
        <p:spPr>
          <a:xfrm>
            <a:off x="9404733" y="6469555"/>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14</a:t>
            </a:fld>
            <a:endParaRPr lang="ms-MY">
              <a:solidFill>
                <a:prstClr val="black">
                  <a:tint val="75000"/>
                </a:prstClr>
              </a:solidFill>
              <a:latin typeface="Calibri" panose="020F0502020204030204"/>
              <a:ea typeface="Calibri"/>
              <a:cs typeface="Calibri"/>
              <a:sym typeface="Calibri"/>
            </a:endParaRPr>
          </a:p>
        </p:txBody>
      </p:sp>
    </p:spTree>
    <p:extLst>
      <p:ext uri="{BB962C8B-B14F-4D97-AF65-F5344CB8AC3E}">
        <p14:creationId xmlns:p14="http://schemas.microsoft.com/office/powerpoint/2010/main" val="16957985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73328" y="2127906"/>
            <a:ext cx="10846870" cy="18158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2800" i="0" u="none" strike="noStrike" kern="0" cap="none" spc="0" normalizeH="0" baseline="0" dirty="0">
                <a:ln>
                  <a:noFill/>
                </a:ln>
                <a:solidFill>
                  <a:srgbClr val="000000"/>
                </a:solidFill>
                <a:effectLst/>
                <a:uLnTx/>
                <a:uFillTx/>
                <a:latin typeface="Arial" panose="020B0604020202020204" pitchFamily="34" charset="0"/>
                <a:ea typeface="+mn-ea"/>
                <a:cs typeface="Arial" panose="020B0604020202020204" pitchFamily="34" charset="0"/>
                <a:sym typeface="Arial"/>
              </a:rPr>
              <a:t>Memohon Pertimbangan dan Kelulusan</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2800" i="0" u="none" strike="noStrike" kern="0" cap="none" spc="0" normalizeH="0" baseline="0" dirty="0">
                <a:ln>
                  <a:noFill/>
                </a:ln>
                <a:solidFill>
                  <a:srgbClr val="000000"/>
                </a:solidFill>
                <a:effectLst/>
                <a:uLnTx/>
                <a:uFillTx/>
                <a:latin typeface="Arial" panose="020B0604020202020204" pitchFamily="34" charset="0"/>
                <a:ea typeface="+mn-ea"/>
                <a:cs typeface="Arial" panose="020B0604020202020204" pitchFamily="34" charset="0"/>
                <a:sym typeface="Arial"/>
              </a:rPr>
              <a:t> Mesyuarat Jawatankuasa Teknikal ICT Sektor Awam (JTISA) Mengenai Cadangan </a:t>
            </a:r>
            <a:r>
              <a:rPr kumimoji="0" lang="ms-MY" sz="2800" i="0" u="none" strike="noStrike" kern="0" cap="none" spc="0" normalizeH="0" baseline="0" dirty="0">
                <a:ln>
                  <a:noFill/>
                </a:ln>
                <a:solidFill>
                  <a:srgbClr val="0070C0"/>
                </a:solidFill>
                <a:effectLst/>
                <a:uLnTx/>
                <a:uFillTx/>
                <a:latin typeface="Arial" panose="020B0604020202020204" pitchFamily="34" charset="0"/>
                <a:ea typeface="+mn-ea"/>
                <a:cs typeface="Arial" panose="020B0604020202020204" pitchFamily="34" charset="0"/>
                <a:sym typeface="Arial"/>
              </a:rPr>
              <a:t>(Nama Projek)</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800" b="1"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p:txBody>
      </p:sp>
      <p:sp>
        <p:nvSpPr>
          <p:cNvPr id="6" name="Text Placeholder 10"/>
          <p:cNvSpPr txBox="1">
            <a:spLocks/>
          </p:cNvSpPr>
          <p:nvPr/>
        </p:nvSpPr>
        <p:spPr>
          <a:xfrm>
            <a:off x="288757" y="421652"/>
            <a:ext cx="9045101" cy="50423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
                <a:srgbClr val="000000"/>
              </a:buClr>
              <a:buSzTx/>
              <a:buFont typeface="Arial" charset="0"/>
              <a:buNone/>
              <a:tabLst/>
              <a:defRPr/>
            </a:pP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sym typeface="Arial"/>
              </a:rPr>
              <a:t>2. TUJUAN PEMBENTANGAN</a:t>
            </a:r>
            <a:endParaRPr kumimoji="0" lang="ms-MY" sz="2800" b="1"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sym typeface="Arial"/>
            </a:endParaRPr>
          </a:p>
        </p:txBody>
      </p:sp>
      <p:sp>
        <p:nvSpPr>
          <p:cNvPr id="5" name="Slide Number Placeholder 2">
            <a:extLst>
              <a:ext uri="{FF2B5EF4-FFF2-40B4-BE49-F238E27FC236}">
                <a16:creationId xmlns:a16="http://schemas.microsoft.com/office/drawing/2014/main" id="{C0938964-4962-41C7-94D0-514355B2FEAD}"/>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15</a:t>
            </a:fld>
            <a:endParaRPr lang="ms-MY">
              <a:solidFill>
                <a:prstClr val="black">
                  <a:tint val="75000"/>
                </a:prstClr>
              </a:solidFill>
            </a:endParaRPr>
          </a:p>
        </p:txBody>
      </p:sp>
    </p:spTree>
    <p:extLst>
      <p:ext uri="{BB962C8B-B14F-4D97-AF65-F5344CB8AC3E}">
        <p14:creationId xmlns:p14="http://schemas.microsoft.com/office/powerpoint/2010/main" val="20277012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2"/>
          <p:cNvSpPr txBox="1"/>
          <p:nvPr/>
        </p:nvSpPr>
        <p:spPr>
          <a:xfrm>
            <a:off x="498034" y="484466"/>
            <a:ext cx="8803010" cy="1008286"/>
          </a:xfrm>
          <a:prstGeom prst="rect">
            <a:avLst/>
          </a:prstGeom>
          <a:noFill/>
          <a:ln>
            <a:noFill/>
          </a:ln>
        </p:spPr>
        <p:txBody>
          <a:bodyPr spcFirstLastPara="1" wrap="square" lIns="91425" tIns="45700" rIns="91425" bIns="45700" anchor="t" anchorCtr="0">
            <a:normAutofit/>
          </a:bodyPr>
          <a:lstStyle/>
          <a:p>
            <a:pPr marL="342900" marR="0" lvl="0" indent="-34290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000000"/>
                </a:solidFill>
                <a:effectLst/>
                <a:uLnTx/>
                <a:uFillTx/>
                <a:latin typeface="Arial"/>
                <a:ea typeface="Arial"/>
                <a:cs typeface="Arial"/>
                <a:sym typeface="Arial"/>
              </a:rPr>
              <a:t>2. TUJUAN</a:t>
            </a:r>
            <a:endParaRPr kumimoji="0" sz="3200" b="1"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98" name="Google Shape;98;p2"/>
          <p:cNvSpPr txBox="1"/>
          <p:nvPr/>
        </p:nvSpPr>
        <p:spPr>
          <a:xfrm>
            <a:off x="898659" y="2287418"/>
            <a:ext cx="10225309" cy="2283164"/>
          </a:xfrm>
          <a:prstGeom prst="rect">
            <a:avLst/>
          </a:prstGeom>
          <a:noFill/>
          <a:ln>
            <a:noFill/>
          </a:ln>
        </p:spPr>
        <p:txBody>
          <a:bodyPr spcFirstLastPara="1" wrap="square"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ms-MY" sz="2800" b="0" i="0" u="none" strike="noStrike" kern="0" cap="none" spc="0" normalizeH="0" baseline="0" dirty="0">
                <a:ln>
                  <a:noFill/>
                </a:ln>
                <a:solidFill>
                  <a:srgbClr val="000000"/>
                </a:solidFill>
                <a:effectLst/>
                <a:uLnTx/>
                <a:uFillTx/>
                <a:latin typeface="Arial"/>
                <a:ea typeface="Arial"/>
                <a:cs typeface="Arial"/>
                <a:sym typeface="Arial"/>
              </a:rPr>
              <a:t>Memohon Pertimbangan dan Kelulusan</a:t>
            </a:r>
            <a:endParaRPr kumimoji="0" lang="ms-MY" sz="2800" b="0" i="0" u="none" strike="noStrike" kern="0" cap="none" spc="0" normalizeH="0" baseline="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2800"/>
              <a:buFont typeface="Arial"/>
              <a:buNone/>
              <a:tabLst/>
              <a:defRPr/>
            </a:pPr>
            <a:r>
              <a:rPr kumimoji="0" lang="ms-MY" sz="2800" b="0" i="0" u="none" strike="noStrike" kern="0" cap="none" spc="0" normalizeH="0" baseline="0" dirty="0">
                <a:ln>
                  <a:noFill/>
                </a:ln>
                <a:solidFill>
                  <a:srgbClr val="000000"/>
                </a:solidFill>
                <a:effectLst/>
                <a:uLnTx/>
                <a:uFillTx/>
                <a:latin typeface="Arial"/>
                <a:ea typeface="Arial"/>
                <a:cs typeface="Arial"/>
                <a:sym typeface="Arial"/>
              </a:rPr>
              <a:t> Mesyuarat Jawatankuasa Teknikal ICT Sektor Awam (JTISA) Mengenai Cadangan Pembangunan </a:t>
            </a:r>
            <a:r>
              <a:rPr kumimoji="0" lang="ms-MY" sz="2800" b="0" i="0" u="none" strike="noStrike" kern="0" cap="none" spc="0" normalizeH="0" baseline="0" dirty="0">
                <a:ln>
                  <a:noFill/>
                </a:ln>
                <a:solidFill>
                  <a:srgbClr val="000000"/>
                </a:solidFill>
                <a:effectLst/>
                <a:uLnTx/>
                <a:uFillTx/>
                <a:latin typeface="Arial"/>
                <a:cs typeface="Arial"/>
                <a:sym typeface="Arial"/>
              </a:rPr>
              <a:t>Sistem Pengurusan Pusaka (MyPUSAKA) bagi Kementerian XXX</a:t>
            </a:r>
          </a:p>
          <a:p>
            <a:pPr marL="0" marR="0" lvl="0" indent="0" algn="ctr" defTabSz="914400" rtl="0" eaLnBrk="1" fontAlgn="auto" latinLnBrk="0" hangingPunct="1">
              <a:lnSpc>
                <a:spcPct val="100000"/>
              </a:lnSpc>
              <a:spcBef>
                <a:spcPts val="0"/>
              </a:spcBef>
              <a:spcAft>
                <a:spcPts val="0"/>
              </a:spcAft>
              <a:buClr>
                <a:srgbClr val="000000"/>
              </a:buClr>
              <a:buSzPts val="1600"/>
              <a:buFont typeface="Arial"/>
              <a:buNone/>
              <a:tabLst/>
              <a:defRPr/>
            </a:pPr>
            <a:endParaRPr kumimoji="0" sz="28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99" name="Google Shape;99;p2"/>
          <p:cNvSpPr txBox="1">
            <a:spLocks noGrp="1"/>
          </p:cNvSpPr>
          <p:nvPr>
            <p:ph type="sldNum" idx="4294967295"/>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16</a:t>
            </a:fld>
            <a:endParaRPr kumimoji="0" sz="1200" b="0" i="0" u="none" strike="noStrike" kern="0" cap="none" spc="0" normalizeH="0" baseline="0" noProof="0">
              <a:ln>
                <a:noFill/>
              </a:ln>
              <a:solidFill>
                <a:srgbClr val="888888"/>
              </a:solidFill>
              <a:effectLst/>
              <a:uLnTx/>
              <a:uFillTx/>
              <a:latin typeface="Calibri"/>
              <a:ea typeface="Calibri"/>
              <a:cs typeface="Calibri"/>
              <a:sym typeface="Calibri"/>
            </a:endParaRPr>
          </a:p>
        </p:txBody>
      </p:sp>
      <p:sp>
        <p:nvSpPr>
          <p:cNvPr id="5" name="TextBox 4">
            <a:extLst>
              <a:ext uri="{FF2B5EF4-FFF2-40B4-BE49-F238E27FC236}">
                <a16:creationId xmlns:a16="http://schemas.microsoft.com/office/drawing/2014/main" id="{EED264CD-5BCE-473D-B1C5-2907DB3ED8F7}"/>
              </a:ext>
            </a:extLst>
          </p:cNvPr>
          <p:cNvSpPr txBox="1"/>
          <p:nvPr/>
        </p:nvSpPr>
        <p:spPr>
          <a:xfrm>
            <a:off x="10134600" y="19694"/>
            <a:ext cx="2057401" cy="369332"/>
          </a:xfrm>
          <a:prstGeom prst="rect">
            <a:avLst/>
          </a:prstGeom>
          <a:solidFill>
            <a:schemeClr val="accent4">
              <a:lumMod val="20000"/>
              <a:lumOff val="80000"/>
            </a:schemeClr>
          </a:solidFill>
        </p:spPr>
        <p:txBody>
          <a:bodyPr wrap="square" rtlCol="0">
            <a:spAutoFit/>
          </a:bodyPr>
          <a:lstStyle/>
          <a:p>
            <a:pPr algn="ctr"/>
            <a:r>
              <a:rPr lang="en-MY" b="1" dirty="0"/>
              <a:t>CONTOH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p:cNvGraphicFramePr>
          <p:nvPr>
            <p:extLst>
              <p:ext uri="{D42A27DB-BD31-4B8C-83A1-F6EECF244321}">
                <p14:modId xmlns:p14="http://schemas.microsoft.com/office/powerpoint/2010/main" val="3535181981"/>
              </p:ext>
            </p:extLst>
          </p:nvPr>
        </p:nvGraphicFramePr>
        <p:xfrm>
          <a:off x="288757" y="442587"/>
          <a:ext cx="11516146" cy="5911330"/>
        </p:xfrm>
        <a:graphic>
          <a:graphicData uri="http://schemas.openxmlformats.org/drawingml/2006/table">
            <a:tbl>
              <a:tblPr firstCol="1" bandRow="1">
                <a:tableStyleId>{5940675A-B579-460E-94D1-54222C63F5DA}</a:tableStyleId>
              </a:tblPr>
              <a:tblGrid>
                <a:gridCol w="461450">
                  <a:extLst>
                    <a:ext uri="{9D8B030D-6E8A-4147-A177-3AD203B41FA5}">
                      <a16:colId xmlns:a16="http://schemas.microsoft.com/office/drawing/2014/main" val="3767639542"/>
                    </a:ext>
                  </a:extLst>
                </a:gridCol>
                <a:gridCol w="3324323">
                  <a:extLst>
                    <a:ext uri="{9D8B030D-6E8A-4147-A177-3AD203B41FA5}">
                      <a16:colId xmlns:a16="http://schemas.microsoft.com/office/drawing/2014/main" val="20000"/>
                    </a:ext>
                  </a:extLst>
                </a:gridCol>
                <a:gridCol w="7730373">
                  <a:extLst>
                    <a:ext uri="{9D8B030D-6E8A-4147-A177-3AD203B41FA5}">
                      <a16:colId xmlns:a16="http://schemas.microsoft.com/office/drawing/2014/main" val="20001"/>
                    </a:ext>
                  </a:extLst>
                </a:gridCol>
              </a:tblGrid>
              <a:tr h="4192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1.</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400" b="1" kern="1200" dirty="0">
                          <a:latin typeface="Arial" panose="020B0604020202020204" pitchFamily="34" charset="0"/>
                          <a:cs typeface="Arial" panose="020B0604020202020204" pitchFamily="34" charset="0"/>
                        </a:rPr>
                        <a:t>Kelulusan JPICT  Kementerian/ Agensi</a:t>
                      </a:r>
                      <a:endParaRPr lang="ms-MY" sz="1400" b="1" dirty="0">
                        <a:solidFill>
                          <a:schemeClr val="bg1"/>
                        </a:solidFill>
                        <a:latin typeface="Arial" panose="020B0604020202020204" pitchFamily="34" charset="0"/>
                        <a:cs typeface="Arial" panose="020B0604020202020204" pitchFamily="34" charset="0"/>
                      </a:endParaRPr>
                    </a:p>
                  </a:txBody>
                  <a:tcPr marT="45713" marB="4571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a:latin typeface="Arial" panose="020B0604020202020204" pitchFamily="34" charset="0"/>
                          <a:cs typeface="Arial" panose="020B0604020202020204" pitchFamily="34" charset="0"/>
                        </a:rPr>
                        <a:t>Tarikh kelulusan JPICT</a:t>
                      </a:r>
                      <a:r>
                        <a:rPr lang="ms-MY" sz="1400" baseline="0">
                          <a:latin typeface="Arial" panose="020B0604020202020204" pitchFamily="34" charset="0"/>
                          <a:cs typeface="Arial" panose="020B0604020202020204" pitchFamily="34" charset="0"/>
                        </a:rPr>
                        <a:t> Agensi : </a:t>
                      </a:r>
                      <a:r>
                        <a:rPr lang="ms-MY" sz="1400" b="0" i="0" u="none" strike="noStrike" cap="none">
                          <a:solidFill>
                            <a:schemeClr val="dk1"/>
                          </a:solidFill>
                          <a:latin typeface="+mn-lt"/>
                          <a:ea typeface="Arial"/>
                          <a:cs typeface="Arial"/>
                          <a:sym typeface="Arial"/>
                        </a:rPr>
                        <a:t>DD/MM/YYYY</a:t>
                      </a:r>
                      <a:r>
                        <a:rPr lang="ms-MY" sz="1400" u="none" strike="noStrike" cap="none">
                          <a:sym typeface="Arial"/>
                        </a:rPr>
                        <a:t> </a:t>
                      </a:r>
                      <a:endParaRPr lang="ms-MY" sz="1400" dirty="0">
                        <a:latin typeface="Arial" panose="020B0604020202020204" pitchFamily="34" charset="0"/>
                        <a:cs typeface="Arial" panose="020B0604020202020204" pitchFamily="34" charset="0"/>
                      </a:endParaRPr>
                    </a:p>
                    <a:p>
                      <a:r>
                        <a:rPr lang="ms-MY" sz="1400">
                          <a:latin typeface="Arial" panose="020B0604020202020204" pitchFamily="34" charset="0"/>
                          <a:cs typeface="Arial" panose="020B0604020202020204" pitchFamily="34" charset="0"/>
                        </a:rPr>
                        <a:t>Tarikh kelulusan JPICT</a:t>
                      </a:r>
                      <a:r>
                        <a:rPr lang="ms-MY" sz="1400" baseline="0">
                          <a:latin typeface="Arial" panose="020B0604020202020204" pitchFamily="34" charset="0"/>
                          <a:cs typeface="Arial" panose="020B0604020202020204" pitchFamily="34" charset="0"/>
                        </a:rPr>
                        <a:t> Kementerian : </a:t>
                      </a:r>
                      <a:r>
                        <a:rPr lang="ms-MY" sz="1400" b="0" i="0" u="none" strike="noStrike" cap="none">
                          <a:solidFill>
                            <a:schemeClr val="dk1"/>
                          </a:solidFill>
                          <a:latin typeface="+mn-lt"/>
                          <a:ea typeface="Arial"/>
                          <a:cs typeface="Arial"/>
                          <a:sym typeface="Arial"/>
                        </a:rPr>
                        <a:t>DD/MM/YYYY</a:t>
                      </a:r>
                      <a:r>
                        <a:rPr lang="ms-MY" sz="1400" u="none" strike="noStrike" cap="none">
                          <a:sym typeface="Arial"/>
                        </a:rPr>
                        <a:t> </a:t>
                      </a:r>
                      <a:endParaRPr lang="ms-MY" sz="1400" baseline="0" dirty="0">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02"/>
                  </a:ext>
                </a:extLst>
              </a:tr>
              <a:tr h="31531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2.</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a:latin typeface="Arial" panose="020B0604020202020204" pitchFamily="34" charset="0"/>
                          <a:cs typeface="Arial" panose="020B0604020202020204" pitchFamily="34" charset="0"/>
                        </a:rPr>
                        <a:t>Tarikh Permohonan Melalui</a:t>
                      </a:r>
                      <a:r>
                        <a:rPr lang="ms-MY" sz="1400" b="1" baseline="0">
                          <a:latin typeface="Arial" panose="020B0604020202020204" pitchFamily="34" charset="0"/>
                          <a:cs typeface="Arial" panose="020B0604020202020204" pitchFamily="34" charset="0"/>
                        </a:rPr>
                        <a:t> </a:t>
                      </a:r>
                      <a:r>
                        <a:rPr lang="ms-MY" sz="1400" b="1">
                          <a:latin typeface="Arial" panose="020B0604020202020204" pitchFamily="34" charset="0"/>
                          <a:cs typeface="Arial" panose="020B0604020202020204" pitchFamily="34" charset="0"/>
                        </a:rPr>
                        <a:t>PROFIT</a:t>
                      </a:r>
                      <a:endParaRPr lang="ms-MY" sz="1400" b="1" dirty="0">
                        <a:solidFill>
                          <a:schemeClr val="bg1"/>
                        </a:solidFill>
                        <a:latin typeface="Arial" panose="020B0604020202020204" pitchFamily="34" charset="0"/>
                        <a:cs typeface="Arial" panose="020B0604020202020204" pitchFamily="34" charset="0"/>
                      </a:endParaRPr>
                    </a:p>
                  </a:txBody>
                  <a:tcPr marT="45713" marB="45713"/>
                </a:tc>
                <a:tc>
                  <a:txBody>
                    <a:bodyPr/>
                    <a:lstStyle/>
                    <a:p>
                      <a:r>
                        <a:rPr lang="ms-MY" sz="1400" b="0" i="0" u="none" strike="noStrike" cap="none">
                          <a:solidFill>
                            <a:schemeClr val="dk1"/>
                          </a:solidFill>
                          <a:latin typeface="+mn-lt"/>
                          <a:ea typeface="Arial"/>
                          <a:cs typeface="Arial"/>
                          <a:sym typeface="Arial"/>
                        </a:rPr>
                        <a:t>DD/MM/YYYY</a:t>
                      </a:r>
                      <a:r>
                        <a:rPr lang="ms-MY" sz="1400" u="none" strike="noStrike" cap="none">
                          <a:sym typeface="Arial"/>
                        </a:rPr>
                        <a:t>  (</a:t>
                      </a:r>
                      <a:r>
                        <a:rPr lang="ms-MY" sz="1400">
                          <a:latin typeface="Arial" panose="020B0604020202020204" pitchFamily="34" charset="0"/>
                          <a:cs typeface="Arial" panose="020B0604020202020204" pitchFamily="34" charset="0"/>
                        </a:rPr>
                        <a:t>Tarikh permohonan yang dikemukakan oleh JPICT Kementerian</a:t>
                      </a:r>
                      <a:r>
                        <a:rPr lang="ms-MY" sz="1400" baseline="0">
                          <a:latin typeface="Arial" panose="020B0604020202020204" pitchFamily="34" charset="0"/>
                          <a:cs typeface="Arial" panose="020B0604020202020204" pitchFamily="34" charset="0"/>
                        </a:rPr>
                        <a:t> kepada JTISA)</a:t>
                      </a:r>
                      <a:endParaRPr lang="ms-MY" sz="1400" dirty="0">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10"/>
                  </a:ext>
                </a:extLst>
              </a:tr>
              <a:tr h="34705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3.</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a:latin typeface="Arial" panose="020B0604020202020204" pitchFamily="34" charset="0"/>
                          <a:cs typeface="Arial" panose="020B0604020202020204" pitchFamily="34" charset="0"/>
                        </a:rPr>
                        <a:t>Tarikh Lengkap Permohonan</a:t>
                      </a:r>
                      <a:endParaRPr lang="ms-MY" sz="1400" b="1" dirty="0">
                        <a:solidFill>
                          <a:schemeClr val="bg1"/>
                        </a:solidFill>
                        <a:latin typeface="Arial" panose="020B0604020202020204" pitchFamily="34" charset="0"/>
                        <a:cs typeface="Arial" panose="020B0604020202020204" pitchFamily="34" charset="0"/>
                      </a:endParaRPr>
                    </a:p>
                  </a:txBody>
                  <a:tcPr marT="45713" marB="45713"/>
                </a:tc>
                <a:tc>
                  <a:txBody>
                    <a:bodyPr/>
                    <a:lstStyle/>
                    <a:p>
                      <a:r>
                        <a:rPr lang="ms-MY" sz="1400">
                          <a:solidFill>
                            <a:schemeClr val="tx1"/>
                          </a:solidFill>
                          <a:latin typeface="Arial" panose="020B0604020202020204" pitchFamily="34" charset="0"/>
                          <a:cs typeface="Arial" panose="020B0604020202020204" pitchFamily="34" charset="0"/>
                        </a:rPr>
                        <a:t>*Dilengkapkan</a:t>
                      </a:r>
                      <a:r>
                        <a:rPr lang="ms-MY" sz="1400" baseline="0">
                          <a:solidFill>
                            <a:schemeClr val="tx1"/>
                          </a:solidFill>
                          <a:latin typeface="Arial" panose="020B0604020202020204" pitchFamily="34" charset="0"/>
                          <a:cs typeface="Arial" panose="020B0604020202020204" pitchFamily="34" charset="0"/>
                        </a:rPr>
                        <a:t> oleh Urus Setia JTISA</a:t>
                      </a:r>
                      <a:endParaRPr lang="ms-MY" sz="140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03"/>
                  </a:ext>
                </a:extLst>
              </a:tr>
              <a:tr h="98727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4.</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400" b="1" kern="1200" dirty="0">
                          <a:latin typeface="Arial" panose="020B0604020202020204" pitchFamily="34" charset="0"/>
                          <a:cs typeface="Arial" panose="020B0604020202020204" pitchFamily="34" charset="0"/>
                        </a:rPr>
                        <a:t>Projek terkandung </a:t>
                      </a:r>
                      <a:r>
                        <a:rPr kumimoji="0" lang="ms-MY" sz="1400" b="1" kern="1200">
                          <a:latin typeface="Arial" panose="020B0604020202020204" pitchFamily="34" charset="0"/>
                          <a:cs typeface="Arial" panose="020B0604020202020204" pitchFamily="34" charset="0"/>
                        </a:rPr>
                        <a:t>dalam </a:t>
                      </a:r>
                      <a:r>
                        <a:rPr lang="ms-MY" sz="1400" b="1" i="0" u="none" strike="noStrike" cap="none">
                          <a:solidFill>
                            <a:schemeClr val="tx1"/>
                          </a:solidFill>
                          <a:effectLst/>
                          <a:latin typeface="Arial" panose="020B0604020202020204" pitchFamily="34" charset="0"/>
                          <a:ea typeface="+mn-ea"/>
                          <a:cs typeface="Arial" panose="020B0604020202020204" pitchFamily="34" charset="0"/>
                          <a:sym typeface="Arial"/>
                        </a:rPr>
                        <a:t>Pelan Strategik Pendigitalan Sektor Awam (</a:t>
                      </a:r>
                      <a:r>
                        <a:rPr kumimoji="0" lang="ms-MY" sz="1400" b="1" kern="1200">
                          <a:latin typeface="Arial" panose="020B0604020202020204" pitchFamily="34" charset="0"/>
                          <a:cs typeface="Arial" panose="020B0604020202020204" pitchFamily="34" charset="0"/>
                        </a:rPr>
                        <a:t>PSPSA</a:t>
                      </a:r>
                      <a:r>
                        <a:rPr kumimoji="0" lang="ms-MY" sz="1400" b="1" kern="1200" dirty="0">
                          <a:latin typeface="Arial" panose="020B0604020202020204" pitchFamily="34" charset="0"/>
                          <a:cs typeface="Arial" panose="020B0604020202020204" pitchFamily="34" charset="0"/>
                        </a:rPr>
                        <a:t>) atau Pelan Strategik Pendigitalan (PSP) atau Punca Kuasa Berkaitan</a:t>
                      </a:r>
                      <a:endParaRPr lang="ms-MY" sz="1400" b="1" dirty="0">
                        <a:solidFill>
                          <a:schemeClr val="bg1"/>
                        </a:solidFill>
                        <a:latin typeface="Arial" panose="020B0604020202020204" pitchFamily="34" charset="0"/>
                        <a:cs typeface="Arial" panose="020B0604020202020204" pitchFamily="34" charset="0"/>
                      </a:endParaRPr>
                    </a:p>
                  </a:txBody>
                  <a:tcPr marT="45713" marB="45713"/>
                </a:tc>
                <a:tc>
                  <a:txBody>
                    <a:bodyPr/>
                    <a:lstStyle/>
                    <a:p>
                      <a:pPr algn="just"/>
                      <a:r>
                        <a:rPr lang="ms-MY" sz="1400" dirty="0">
                          <a:latin typeface="Arial" panose="020B0604020202020204" pitchFamily="34" charset="0"/>
                          <a:cs typeface="Arial" panose="020B0604020202020204" pitchFamily="34" charset="0"/>
                        </a:rPr>
                        <a:t>Ada/Tiada.</a:t>
                      </a:r>
                      <a:r>
                        <a:rPr lang="ms-MY" sz="1400" baseline="0" dirty="0">
                          <a:latin typeface="Arial" panose="020B0604020202020204" pitchFamily="34" charset="0"/>
                          <a:cs typeface="Arial" panose="020B0604020202020204" pitchFamily="34" charset="0"/>
                        </a:rPr>
                        <a:t> Jika ‘Ada’ nyatakan nama Pelan Strategik, tempoh Pelan Strategik dan cabutan Pelan Strategik yang berkaitan. Jika ‘Tiada’, nyatakan pelan </a:t>
                      </a:r>
                      <a:r>
                        <a:rPr lang="ms-MY" sz="1400" baseline="0" dirty="0">
                          <a:solidFill>
                            <a:schemeClr val="tx1"/>
                          </a:solidFill>
                          <a:latin typeface="Arial" panose="020B0604020202020204" pitchFamily="34" charset="0"/>
                          <a:cs typeface="Arial" panose="020B0604020202020204" pitchFamily="34" charset="0"/>
                        </a:rPr>
                        <a:t>lain </a:t>
                      </a:r>
                      <a:r>
                        <a:rPr lang="ms-MY" sz="1400" baseline="0" dirty="0">
                          <a:latin typeface="Arial" panose="020B0604020202020204" pitchFamily="34" charset="0"/>
                          <a:cs typeface="Arial" panose="020B0604020202020204" pitchFamily="34" charset="0"/>
                        </a:rPr>
                        <a:t>yang berkaitan, contoh : Pelan Transformasi dll</a:t>
                      </a:r>
                      <a:endParaRPr lang="ms-MY" sz="140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04"/>
                  </a:ext>
                </a:extLst>
              </a:tr>
              <a:tr h="59694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ms-MY" sz="1400" b="0" kern="1200" dirty="0">
                          <a:solidFill>
                            <a:schemeClr val="tx1"/>
                          </a:solidFill>
                          <a:latin typeface="Arial" panose="020B0604020202020204" pitchFamily="34" charset="0"/>
                          <a:cs typeface="Arial" panose="020B0604020202020204" pitchFamily="34" charset="0"/>
                        </a:rPr>
                        <a:t>5.</a:t>
                      </a:r>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400" b="1" kern="1200">
                          <a:latin typeface="Arial" panose="020B0604020202020204" pitchFamily="34" charset="0"/>
                          <a:cs typeface="Arial" panose="020B0604020202020204" pitchFamily="34" charset="0"/>
                        </a:rPr>
                        <a:t>Tempoh Projek (bulan)</a:t>
                      </a:r>
                    </a:p>
                    <a:p>
                      <a:pPr marL="0" marR="0" lvl="0" indent="0" algn="l" defTabSz="914400" rtl="0" eaLnBrk="1" fontAlgn="auto" latinLnBrk="0" hangingPunct="1">
                        <a:lnSpc>
                          <a:spcPct val="100000"/>
                        </a:lnSpc>
                        <a:spcBef>
                          <a:spcPts val="0"/>
                        </a:spcBef>
                        <a:spcAft>
                          <a:spcPts val="0"/>
                        </a:spcAft>
                        <a:buClrTx/>
                        <a:buSzTx/>
                        <a:buFontTx/>
                        <a:buNone/>
                        <a:tabLst/>
                        <a:defRPr/>
                      </a:pPr>
                      <a:r>
                        <a:rPr lang="ms-MY" sz="1400" b="1">
                          <a:solidFill>
                            <a:schemeClr val="tx1"/>
                          </a:solidFill>
                          <a:latin typeface="Arial" panose="020B0604020202020204" pitchFamily="34" charset="0"/>
                          <a:cs typeface="Arial" panose="020B0604020202020204" pitchFamily="34" charset="0"/>
                        </a:rPr>
                        <a:t>*bermula daripada </a:t>
                      </a:r>
                      <a:r>
                        <a:rPr lang="ms-MY" sz="1400" b="1" i="1">
                          <a:solidFill>
                            <a:schemeClr val="tx1"/>
                          </a:solidFill>
                          <a:latin typeface="Arial" panose="020B0604020202020204" pitchFamily="34" charset="0"/>
                          <a:cs typeface="Arial" panose="020B0604020202020204" pitchFamily="34" charset="0"/>
                        </a:rPr>
                        <a:t>Kick-Off</a:t>
                      </a:r>
                      <a:r>
                        <a:rPr lang="ms-MY" sz="1400" b="1">
                          <a:solidFill>
                            <a:schemeClr val="tx1"/>
                          </a:solidFill>
                          <a:latin typeface="Arial" panose="020B0604020202020204" pitchFamily="34" charset="0"/>
                          <a:cs typeface="Arial" panose="020B0604020202020204" pitchFamily="34" charset="0"/>
                        </a:rPr>
                        <a:t>/ SST</a:t>
                      </a:r>
                      <a:endParaRPr lang="ms-MY" sz="1400" dirty="0">
                        <a:solidFill>
                          <a:schemeClr val="tx1"/>
                        </a:solidFill>
                        <a:latin typeface="Arial" panose="020B0604020202020204" pitchFamily="34" charset="0"/>
                        <a:cs typeface="Arial" panose="020B0604020202020204" pitchFamily="34" charset="0"/>
                      </a:endParaRPr>
                    </a:p>
                  </a:txBody>
                  <a:tcPr marT="45737" marB="45737"/>
                </a:tc>
                <a:tc>
                  <a:txBody>
                    <a:bodyPr/>
                    <a:lstStyle/>
                    <a:p>
                      <a:r>
                        <a:rPr lang="ms-MY" sz="1400" noProof="1">
                          <a:solidFill>
                            <a:schemeClr val="tx1"/>
                          </a:solidFill>
                          <a:latin typeface="Arial" panose="020B0604020202020204" pitchFamily="34" charset="0"/>
                          <a:cs typeface="Arial" panose="020B0604020202020204" pitchFamily="34" charset="0"/>
                        </a:rPr>
                        <a:t>xx</a:t>
                      </a:r>
                      <a:r>
                        <a:rPr lang="ms-MY" sz="1400" noProof="1">
                          <a:solidFill>
                            <a:srgbClr val="FF0000"/>
                          </a:solidFill>
                          <a:latin typeface="Arial" panose="020B0604020202020204" pitchFamily="34" charset="0"/>
                          <a:cs typeface="Arial" panose="020B0604020202020204" pitchFamily="34" charset="0"/>
                        </a:rPr>
                        <a:t> </a:t>
                      </a:r>
                      <a:r>
                        <a:rPr lang="ms-MY" sz="1400" noProof="1">
                          <a:solidFill>
                            <a:schemeClr val="tx1"/>
                          </a:solidFill>
                          <a:latin typeface="Arial" panose="020B0604020202020204" pitchFamily="34" charset="0"/>
                          <a:cs typeface="Arial" panose="020B0604020202020204" pitchFamily="34" charset="0"/>
                        </a:rPr>
                        <a:t>bulan</a:t>
                      </a:r>
                    </a:p>
                    <a:p>
                      <a:r>
                        <a:rPr lang="ms-MY" sz="1400" noProof="1">
                          <a:solidFill>
                            <a:schemeClr val="tx1"/>
                          </a:solidFill>
                          <a:latin typeface="Arial" panose="020B0604020202020204" pitchFamily="34" charset="0"/>
                          <a:cs typeface="Arial" panose="020B0604020202020204" pitchFamily="34" charset="0"/>
                        </a:rPr>
                        <a:t>Bulan/Tahun jangka mula : </a:t>
                      </a:r>
                      <a:r>
                        <a:rPr lang="ms-MY" sz="1400" b="0" i="0" u="none" strike="noStrike" cap="none">
                          <a:solidFill>
                            <a:schemeClr val="dk1"/>
                          </a:solidFill>
                          <a:latin typeface="+mn-lt"/>
                          <a:ea typeface="Arial"/>
                          <a:cs typeface="Arial"/>
                          <a:sym typeface="Arial"/>
                        </a:rPr>
                        <a:t>MM/YYYY</a:t>
                      </a:r>
                      <a:r>
                        <a:rPr lang="ms-MY" sz="1400" u="none" strike="noStrike" cap="none">
                          <a:sym typeface="Arial"/>
                        </a:rPr>
                        <a:t> </a:t>
                      </a:r>
                      <a:r>
                        <a:rPr lang="ms-MY" sz="1400" baseline="0" noProof="1">
                          <a:solidFill>
                            <a:schemeClr val="tx1"/>
                          </a:solidFill>
                          <a:latin typeface="Arial" panose="020B0604020202020204" pitchFamily="34" charset="0"/>
                          <a:cs typeface="Arial" panose="020B0604020202020204" pitchFamily="34" charset="0"/>
                        </a:rPr>
                        <a:t>  </a:t>
                      </a:r>
                      <a:r>
                        <a:rPr lang="ms-MY" sz="1400" noProof="1">
                          <a:solidFill>
                            <a:schemeClr val="tx1"/>
                          </a:solidFill>
                          <a:latin typeface="Arial" panose="020B0604020202020204" pitchFamily="34" charset="0"/>
                          <a:cs typeface="Arial" panose="020B0604020202020204" pitchFamily="34" charset="0"/>
                        </a:rPr>
                        <a:t>            Bulan/Tahun</a:t>
                      </a:r>
                      <a:r>
                        <a:rPr lang="ms-MY" sz="1400" baseline="0" noProof="1">
                          <a:solidFill>
                            <a:schemeClr val="tx1"/>
                          </a:solidFill>
                          <a:latin typeface="Arial" panose="020B0604020202020204" pitchFamily="34" charset="0"/>
                          <a:cs typeface="Arial" panose="020B0604020202020204" pitchFamily="34" charset="0"/>
                        </a:rPr>
                        <a:t> jangka akhir : </a:t>
                      </a:r>
                      <a:r>
                        <a:rPr lang="ms-MY" sz="1400" b="0" i="0" u="none" strike="noStrike" cap="none">
                          <a:solidFill>
                            <a:schemeClr val="dk1"/>
                          </a:solidFill>
                          <a:latin typeface="+mn-lt"/>
                          <a:ea typeface="Arial"/>
                          <a:cs typeface="Arial"/>
                          <a:sym typeface="Arial"/>
                        </a:rPr>
                        <a:t>MM/YYYY</a:t>
                      </a:r>
                      <a:r>
                        <a:rPr lang="ms-MY" sz="1400" u="none" strike="noStrike" cap="none">
                          <a:sym typeface="Arial"/>
                        </a:rPr>
                        <a:t> </a:t>
                      </a:r>
                      <a:endParaRPr lang="ms-MY" sz="1400" noProof="1">
                        <a:solidFill>
                          <a:schemeClr val="tx1"/>
                        </a:solidFill>
                        <a:latin typeface="Arial" panose="020B0604020202020204" pitchFamily="34" charset="0"/>
                        <a:cs typeface="Arial" panose="020B0604020202020204" pitchFamily="34" charset="0"/>
                      </a:endParaRPr>
                    </a:p>
                  </a:txBody>
                  <a:tcPr marT="45737" marB="45737"/>
                </a:tc>
                <a:extLst>
                  <a:ext uri="{0D108BD9-81ED-4DB2-BD59-A6C34878D82A}">
                    <a16:rowId xmlns:a16="http://schemas.microsoft.com/office/drawing/2014/main" val="10005"/>
                  </a:ext>
                </a:extLst>
              </a:tr>
              <a:tr h="57503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ms-MY" sz="1400" b="0" kern="1200" dirty="0">
                          <a:solidFill>
                            <a:schemeClr val="tx1"/>
                          </a:solidFill>
                          <a:latin typeface="Arial" panose="020B0604020202020204" pitchFamily="34" charset="0"/>
                          <a:cs typeface="Arial" panose="020B0604020202020204" pitchFamily="34" charset="0"/>
                        </a:rPr>
                        <a:t>6</a:t>
                      </a:r>
                      <a:r>
                        <a:rPr kumimoji="0" lang="ms-MY" sz="1400" b="0" kern="1200">
                          <a:solidFill>
                            <a:schemeClr val="tx1"/>
                          </a:solidFill>
                          <a:latin typeface="Arial" panose="020B0604020202020204" pitchFamily="34" charset="0"/>
                          <a:cs typeface="Arial" panose="020B0604020202020204" pitchFamily="34" charset="0"/>
                        </a:rPr>
                        <a:t>.</a:t>
                      </a:r>
                      <a:endParaRPr kumimoji="0" lang="ms-MY" sz="1400" b="0" kern="1200" dirty="0">
                        <a:solidFill>
                          <a:schemeClr val="tx1"/>
                        </a:solidFill>
                        <a:latin typeface="Arial" panose="020B0604020202020204" pitchFamily="34" charset="0"/>
                        <a:cs typeface="Arial" panose="020B0604020202020204" pitchFamily="34" charset="0"/>
                      </a:endParaRPr>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400" b="1" kern="1200">
                          <a:latin typeface="Arial" panose="020B0604020202020204" pitchFamily="34" charset="0"/>
                          <a:cs typeface="Arial" panose="020B0604020202020204" pitchFamily="34" charset="0"/>
                        </a:rPr>
                        <a:t>Tempoh Jaminan (bulan)</a:t>
                      </a:r>
                    </a:p>
                  </a:txBody>
                  <a:tcPr marT="45737" marB="45737"/>
                </a:tc>
                <a:tc>
                  <a:txBody>
                    <a:bodyPr/>
                    <a:lstStyle/>
                    <a:p>
                      <a:r>
                        <a:rPr lang="ms-MY" sz="1400" noProof="1">
                          <a:solidFill>
                            <a:schemeClr val="tx1"/>
                          </a:solidFill>
                          <a:latin typeface="Arial" panose="020B0604020202020204" pitchFamily="34" charset="0"/>
                          <a:cs typeface="Arial" panose="020B0604020202020204" pitchFamily="34" charset="0"/>
                        </a:rPr>
                        <a:t>xx</a:t>
                      </a:r>
                      <a:r>
                        <a:rPr lang="ms-MY" sz="1400" noProof="1">
                          <a:solidFill>
                            <a:srgbClr val="FF0000"/>
                          </a:solidFill>
                          <a:latin typeface="Arial" panose="020B0604020202020204" pitchFamily="34" charset="0"/>
                          <a:cs typeface="Arial" panose="020B0604020202020204" pitchFamily="34" charset="0"/>
                        </a:rPr>
                        <a:t> </a:t>
                      </a:r>
                      <a:r>
                        <a:rPr lang="ms-MY" sz="1400" noProof="1">
                          <a:solidFill>
                            <a:schemeClr val="tx1"/>
                          </a:solidFill>
                          <a:latin typeface="Arial" panose="020B0604020202020204" pitchFamily="34" charset="0"/>
                          <a:cs typeface="Arial" panose="020B0604020202020204" pitchFamily="34" charset="0"/>
                        </a:rPr>
                        <a:t>bulan</a:t>
                      </a:r>
                    </a:p>
                    <a:p>
                      <a:r>
                        <a:rPr lang="ms-MY" sz="1400" noProof="1">
                          <a:solidFill>
                            <a:schemeClr val="tx1"/>
                          </a:solidFill>
                          <a:latin typeface="Arial" panose="020B0604020202020204" pitchFamily="34" charset="0"/>
                          <a:cs typeface="Arial" panose="020B0604020202020204" pitchFamily="34" charset="0"/>
                        </a:rPr>
                        <a:t>Bulan/Tahun jangka mula : </a:t>
                      </a:r>
                      <a:r>
                        <a:rPr lang="ms-MY" sz="1400" b="0" i="0" u="none" strike="noStrike" cap="none">
                          <a:solidFill>
                            <a:schemeClr val="dk1"/>
                          </a:solidFill>
                          <a:latin typeface="+mn-lt"/>
                          <a:ea typeface="Arial"/>
                          <a:cs typeface="Arial"/>
                          <a:sym typeface="Arial"/>
                        </a:rPr>
                        <a:t>MM/YYYY</a:t>
                      </a:r>
                      <a:r>
                        <a:rPr lang="ms-MY" sz="1400" u="none" strike="noStrike" cap="none">
                          <a:sym typeface="Arial"/>
                        </a:rPr>
                        <a:t> </a:t>
                      </a:r>
                      <a:r>
                        <a:rPr lang="ms-MY" sz="1400" baseline="0" noProof="1">
                          <a:solidFill>
                            <a:schemeClr val="tx1"/>
                          </a:solidFill>
                          <a:latin typeface="Arial" panose="020B0604020202020204" pitchFamily="34" charset="0"/>
                          <a:cs typeface="Arial" panose="020B0604020202020204" pitchFamily="34" charset="0"/>
                        </a:rPr>
                        <a:t>  </a:t>
                      </a:r>
                      <a:r>
                        <a:rPr lang="ms-MY" sz="1400" noProof="1">
                          <a:solidFill>
                            <a:schemeClr val="tx1"/>
                          </a:solidFill>
                          <a:latin typeface="Arial" panose="020B0604020202020204" pitchFamily="34" charset="0"/>
                          <a:cs typeface="Arial" panose="020B0604020202020204" pitchFamily="34" charset="0"/>
                        </a:rPr>
                        <a:t>            Bulan/Tahun</a:t>
                      </a:r>
                      <a:r>
                        <a:rPr lang="ms-MY" sz="1400" baseline="0" noProof="1">
                          <a:solidFill>
                            <a:schemeClr val="tx1"/>
                          </a:solidFill>
                          <a:latin typeface="Arial" panose="020B0604020202020204" pitchFamily="34" charset="0"/>
                          <a:cs typeface="Arial" panose="020B0604020202020204" pitchFamily="34" charset="0"/>
                        </a:rPr>
                        <a:t> jangka akhir : </a:t>
                      </a:r>
                      <a:r>
                        <a:rPr lang="ms-MY" sz="1400" b="0" i="0" u="none" strike="noStrike" cap="none">
                          <a:solidFill>
                            <a:schemeClr val="dk1"/>
                          </a:solidFill>
                          <a:latin typeface="+mn-lt"/>
                          <a:ea typeface="Arial"/>
                          <a:cs typeface="Arial"/>
                          <a:sym typeface="Arial"/>
                        </a:rPr>
                        <a:t>MM/YYYY</a:t>
                      </a:r>
                      <a:r>
                        <a:rPr lang="ms-MY" sz="1400" u="none" strike="noStrike" cap="none">
                          <a:sym typeface="Arial"/>
                        </a:rPr>
                        <a:t> </a:t>
                      </a:r>
                      <a:endParaRPr lang="ms-MY" sz="1400" noProof="1">
                        <a:solidFill>
                          <a:schemeClr val="tx1"/>
                        </a:solidFill>
                        <a:latin typeface="Arial" panose="020B0604020202020204" pitchFamily="34" charset="0"/>
                        <a:cs typeface="Arial" panose="020B0604020202020204" pitchFamily="34" charset="0"/>
                      </a:endParaRPr>
                    </a:p>
                  </a:txBody>
                  <a:tcPr marT="45737" marB="45737"/>
                </a:tc>
                <a:extLst>
                  <a:ext uri="{0D108BD9-81ED-4DB2-BD59-A6C34878D82A}">
                    <a16:rowId xmlns:a16="http://schemas.microsoft.com/office/drawing/2014/main" val="2809512006"/>
                  </a:ext>
                </a:extLst>
              </a:tr>
              <a:tr h="34074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7</a:t>
                      </a:r>
                      <a:r>
                        <a:rPr lang="ms-MY" sz="1400" b="0">
                          <a:solidFill>
                            <a:schemeClr val="tx1"/>
                          </a:solidFill>
                          <a:latin typeface="Arial" panose="020B0604020202020204" pitchFamily="34" charset="0"/>
                          <a:cs typeface="Arial" panose="020B0604020202020204" pitchFamily="34" charset="0"/>
                        </a:rPr>
                        <a:t>.</a:t>
                      </a:r>
                      <a:endParaRPr lang="ms-MY" sz="1400" b="0" dirty="0">
                        <a:solidFill>
                          <a:schemeClr val="tx1"/>
                        </a:solidFill>
                        <a:latin typeface="Arial" panose="020B0604020202020204" pitchFamily="34" charset="0"/>
                        <a:cs typeface="Arial" panose="020B0604020202020204" pitchFamily="34" charset="0"/>
                      </a:endParaRP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dirty="0">
                          <a:solidFill>
                            <a:schemeClr val="tx1"/>
                          </a:solidFill>
                          <a:latin typeface="Arial" panose="020B0604020202020204" pitchFamily="34" charset="0"/>
                          <a:cs typeface="Arial" panose="020B0604020202020204" pitchFamily="34" charset="0"/>
                        </a:rPr>
                        <a:t>Anggaran Kos</a:t>
                      </a:r>
                      <a:r>
                        <a:rPr lang="ms-MY" sz="1400" b="1" baseline="0" dirty="0">
                          <a:solidFill>
                            <a:schemeClr val="tx1"/>
                          </a:solidFill>
                          <a:latin typeface="Arial" panose="020B0604020202020204" pitchFamily="34" charset="0"/>
                          <a:cs typeface="Arial" panose="020B0604020202020204" pitchFamily="34" charset="0"/>
                        </a:rPr>
                        <a:t> Keseluruhan</a:t>
                      </a:r>
                    </a:p>
                    <a:p>
                      <a:pPr marL="0" lvl="0" indent="0" algn="l">
                        <a:buClr>
                          <a:schemeClr val="accent1"/>
                        </a:buClr>
                        <a:buSzPct val="73000"/>
                      </a:pPr>
                      <a:r>
                        <a:rPr lang="ms-MY" sz="1400" b="1" dirty="0">
                          <a:solidFill>
                            <a:schemeClr val="tx1"/>
                          </a:solidFill>
                          <a:latin typeface="Arial" panose="020B0604020202020204" pitchFamily="34" charset="0"/>
                          <a:cs typeface="Arial" panose="020B0604020202020204" pitchFamily="34" charset="0"/>
                        </a:rPr>
                        <a:t>(termasuk 8% SST / ICP (1%))</a:t>
                      </a:r>
                    </a:p>
                  </a:txBody>
                  <a:tcPr marT="45713" marB="45713"/>
                </a:tc>
                <a:tc>
                  <a:txBody>
                    <a:bodyPr/>
                    <a:lstStyle/>
                    <a:p>
                      <a:pPr marL="0" lvl="0" indent="0" algn="l">
                        <a:buClr>
                          <a:schemeClr val="accent1"/>
                        </a:buClr>
                        <a:buSzPct val="73000"/>
                      </a:pPr>
                      <a:r>
                        <a:rPr lang="ms-MY" sz="1400" b="0" dirty="0">
                          <a:solidFill>
                            <a:schemeClr val="tx1"/>
                          </a:solidFill>
                          <a:latin typeface="Arial" panose="020B0604020202020204" pitchFamily="34" charset="0"/>
                          <a:cs typeface="Arial" panose="020B0604020202020204" pitchFamily="34" charset="0"/>
                        </a:rPr>
                        <a:t>Anggaran kos selaras dengan Maklumat Peruntukan </a:t>
                      </a:r>
                    </a:p>
                  </a:txBody>
                  <a:tcPr marT="45713" marB="45713"/>
                </a:tc>
                <a:extLst>
                  <a:ext uri="{0D108BD9-81ED-4DB2-BD59-A6C34878D82A}">
                    <a16:rowId xmlns:a16="http://schemas.microsoft.com/office/drawing/2014/main" val="10006"/>
                  </a:ext>
                </a:extLst>
              </a:tr>
              <a:tr h="3916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8</a:t>
                      </a:r>
                      <a:r>
                        <a:rPr lang="ms-MY" sz="1400" b="0">
                          <a:solidFill>
                            <a:schemeClr val="tx1"/>
                          </a:solidFill>
                          <a:latin typeface="Arial" panose="020B0604020202020204" pitchFamily="34" charset="0"/>
                          <a:cs typeface="Arial" panose="020B0604020202020204" pitchFamily="34" charset="0"/>
                        </a:rPr>
                        <a:t>.</a:t>
                      </a:r>
                      <a:endParaRPr lang="ms-MY" sz="1400" b="0" dirty="0">
                        <a:solidFill>
                          <a:schemeClr val="tx1"/>
                        </a:solidFill>
                        <a:latin typeface="Arial" panose="020B0604020202020204" pitchFamily="34" charset="0"/>
                        <a:cs typeface="Arial" panose="020B0604020202020204" pitchFamily="34" charset="0"/>
                      </a:endParaRP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dirty="0">
                          <a:latin typeface="Arial" panose="020B0604020202020204" pitchFamily="34" charset="0"/>
                          <a:cs typeface="Arial" panose="020B0604020202020204" pitchFamily="34" charset="0"/>
                        </a:rPr>
                        <a:t>Sumber Peruntukan</a:t>
                      </a:r>
                      <a:endParaRPr lang="ms-MY" sz="1400" b="1" dirty="0">
                        <a:solidFill>
                          <a:schemeClr val="bg1"/>
                        </a:solidFill>
                        <a:latin typeface="Arial" panose="020B0604020202020204" pitchFamily="34" charset="0"/>
                        <a:cs typeface="Arial" panose="020B0604020202020204" pitchFamily="34" charset="0"/>
                      </a:endParaRPr>
                    </a:p>
                  </a:txBody>
                  <a:tcPr marT="45713" marB="45713"/>
                </a:tc>
                <a:tc>
                  <a:txBody>
                    <a:bodyPr/>
                    <a:lstStyle/>
                    <a:p>
                      <a:pPr algn="just"/>
                      <a:r>
                        <a:rPr lang="ms-MY" sz="1400" baseline="0" dirty="0">
                          <a:solidFill>
                            <a:schemeClr val="tx1"/>
                          </a:solidFill>
                          <a:latin typeface="Arial" panose="020B0604020202020204" pitchFamily="34" charset="0"/>
                          <a:cs typeface="Arial" panose="020B0604020202020204" pitchFamily="34" charset="0"/>
                        </a:rPr>
                        <a:t>RMKe-XX, </a:t>
                      </a:r>
                      <a:r>
                        <a:rPr lang="ms-MY" sz="1400" i="1" baseline="0" dirty="0">
                          <a:solidFill>
                            <a:schemeClr val="tx1"/>
                          </a:solidFill>
                          <a:latin typeface="Arial" panose="020B0604020202020204" pitchFamily="34" charset="0"/>
                          <a:cs typeface="Arial" panose="020B0604020202020204" pitchFamily="34" charset="0"/>
                        </a:rPr>
                        <a:t>Rolling Plan </a:t>
                      </a:r>
                      <a:r>
                        <a:rPr lang="ms-MY" sz="1400" baseline="0" dirty="0">
                          <a:solidFill>
                            <a:schemeClr val="tx1"/>
                          </a:solidFill>
                          <a:latin typeface="Arial" panose="020B0604020202020204" pitchFamily="34" charset="0"/>
                          <a:cs typeface="Arial" panose="020B0604020202020204" pitchFamily="34" charset="0"/>
                        </a:rPr>
                        <a:t>(RP) / </a:t>
                      </a:r>
                      <a:r>
                        <a:rPr lang="ms-MY" sz="1400" dirty="0">
                          <a:solidFill>
                            <a:schemeClr val="tx1"/>
                          </a:solidFill>
                          <a:latin typeface="Arial" panose="020B0604020202020204" pitchFamily="34" charset="0"/>
                          <a:cs typeface="Arial" panose="020B0604020202020204" pitchFamily="34" charset="0"/>
                        </a:rPr>
                        <a:t>Belanja Mengurus </a:t>
                      </a:r>
                      <a:r>
                        <a:rPr lang="ms-MY" sz="1400" baseline="0" dirty="0">
                          <a:solidFill>
                            <a:schemeClr val="tx1"/>
                          </a:solidFill>
                          <a:latin typeface="Arial" panose="020B0604020202020204" pitchFamily="34" charset="0"/>
                          <a:cs typeface="Arial" panose="020B0604020202020204" pitchFamily="34" charset="0"/>
                        </a:rPr>
                        <a:t>/ Lain-lain </a:t>
                      </a:r>
                    </a:p>
                  </a:txBody>
                  <a:tcPr marT="45713" marB="45713"/>
                </a:tc>
                <a:extLst>
                  <a:ext uri="{0D108BD9-81ED-4DB2-BD59-A6C34878D82A}">
                    <a16:rowId xmlns:a16="http://schemas.microsoft.com/office/drawing/2014/main" val="2357345242"/>
                  </a:ext>
                </a:extLst>
              </a:tr>
              <a:tr h="37837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9</a:t>
                      </a:r>
                      <a:r>
                        <a:rPr lang="ms-MY" sz="1400" b="0">
                          <a:solidFill>
                            <a:schemeClr val="tx1"/>
                          </a:solidFill>
                          <a:latin typeface="Arial" panose="020B0604020202020204" pitchFamily="34" charset="0"/>
                          <a:cs typeface="Arial" panose="020B0604020202020204" pitchFamily="34" charset="0"/>
                        </a:rPr>
                        <a:t>.</a:t>
                      </a:r>
                      <a:endParaRPr lang="ms-MY" sz="1400" b="0" dirty="0">
                        <a:solidFill>
                          <a:schemeClr val="tx1"/>
                        </a:solidFill>
                        <a:latin typeface="Arial" panose="020B0604020202020204" pitchFamily="34" charset="0"/>
                        <a:cs typeface="Arial" panose="020B0604020202020204" pitchFamily="34" charset="0"/>
                      </a:endParaRP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dirty="0">
                          <a:latin typeface="Arial" panose="020B0604020202020204" pitchFamily="34" charset="0"/>
                          <a:cs typeface="Arial" panose="020B0604020202020204" pitchFamily="34" charset="0"/>
                        </a:rPr>
                        <a:t>Kaedah Perolehan</a:t>
                      </a:r>
                    </a:p>
                  </a:txBody>
                  <a:tcPr marT="45713" marB="45713"/>
                </a:tc>
                <a:tc>
                  <a:txBody>
                    <a:bodyPr/>
                    <a:lstStyle/>
                    <a:p>
                      <a:pPr algn="just"/>
                      <a:r>
                        <a:rPr lang="ms-MY" sz="1400" dirty="0">
                          <a:solidFill>
                            <a:schemeClr val="tx1"/>
                          </a:solidFill>
                          <a:latin typeface="Arial" panose="020B0604020202020204" pitchFamily="34" charset="0"/>
                          <a:cs typeface="Arial" panose="020B0604020202020204" pitchFamily="34" charset="0"/>
                        </a:rPr>
                        <a:t>Tender</a:t>
                      </a:r>
                      <a:r>
                        <a:rPr lang="ms-MY" sz="1400" baseline="0" dirty="0">
                          <a:solidFill>
                            <a:schemeClr val="tx1"/>
                          </a:solidFill>
                          <a:latin typeface="Arial" panose="020B0604020202020204" pitchFamily="34" charset="0"/>
                          <a:cs typeface="Arial" panose="020B0604020202020204" pitchFamily="34" charset="0"/>
                        </a:rPr>
                        <a:t> Terbuka/ Tender Terbuka Pra-Kelayakan/ Rundingan Terus dengan Syarikat XXX</a:t>
                      </a:r>
                      <a:endParaRPr lang="ms-MY" sz="1400" dirty="0">
                        <a:solidFill>
                          <a:srgbClr val="FF0000"/>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08"/>
                  </a:ext>
                </a:extLst>
              </a:tr>
              <a:tr h="37837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a:solidFill>
                            <a:schemeClr val="tx1"/>
                          </a:solidFill>
                          <a:latin typeface="Arial" panose="020B0604020202020204" pitchFamily="34" charset="0"/>
                          <a:cs typeface="Arial" panose="020B0604020202020204" pitchFamily="34" charset="0"/>
                        </a:rPr>
                        <a:t>10.</a:t>
                      </a:r>
                      <a:endParaRPr lang="ms-MY" sz="1400" b="0" dirty="0">
                        <a:solidFill>
                          <a:schemeClr val="tx1"/>
                        </a:solidFill>
                        <a:latin typeface="Arial" panose="020B0604020202020204" pitchFamily="34" charset="0"/>
                        <a:cs typeface="Arial" panose="020B0604020202020204" pitchFamily="34" charset="0"/>
                      </a:endParaRPr>
                    </a:p>
                  </a:txBody>
                  <a:tcPr marT="45713" marB="4571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b="1" i="1" baseline="0" dirty="0">
                          <a:solidFill>
                            <a:schemeClr val="tx1"/>
                          </a:solidFill>
                          <a:latin typeface="Arial" panose="020B0604020202020204" pitchFamily="34" charset="0"/>
                          <a:cs typeface="Arial" panose="020B0604020202020204" pitchFamily="34" charset="0"/>
                        </a:rPr>
                        <a:t>Projek Public Private Partnership </a:t>
                      </a:r>
                      <a:r>
                        <a:rPr lang="ms-MY" sz="1400" b="1" baseline="0" dirty="0">
                          <a:solidFill>
                            <a:schemeClr val="tx1"/>
                          </a:solidFill>
                          <a:latin typeface="Arial" panose="020B0604020202020204" pitchFamily="34" charset="0"/>
                          <a:cs typeface="Arial" panose="020B0604020202020204" pitchFamily="34" charset="0"/>
                        </a:rPr>
                        <a:t>(PPP)</a:t>
                      </a:r>
                    </a:p>
                  </a:txBody>
                  <a:tcPr marT="45713" marB="45713"/>
                </a:tc>
                <a:tc>
                  <a:txBody>
                    <a:bodyPr/>
                    <a:lstStyle/>
                    <a:p>
                      <a:pPr algn="just"/>
                      <a:r>
                        <a:rPr lang="ms-MY" sz="1400" dirty="0">
                          <a:solidFill>
                            <a:schemeClr val="tx1"/>
                          </a:solidFill>
                          <a:latin typeface="Arial" panose="020B0604020202020204" pitchFamily="34" charset="0"/>
                          <a:cs typeface="Arial" panose="020B0604020202020204" pitchFamily="34" charset="0"/>
                        </a:rPr>
                        <a:t>           </a:t>
                      </a:r>
                    </a:p>
                    <a:p>
                      <a:pPr algn="just"/>
                      <a:endParaRPr lang="ms-MY" sz="140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4100868056"/>
                  </a:ext>
                </a:extLst>
              </a:tr>
              <a:tr h="37837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a:solidFill>
                            <a:schemeClr val="tx1"/>
                          </a:solidFill>
                          <a:latin typeface="Arial" panose="020B0604020202020204" pitchFamily="34" charset="0"/>
                          <a:cs typeface="Arial" panose="020B0604020202020204" pitchFamily="34" charset="0"/>
                        </a:rPr>
                        <a:t>11.</a:t>
                      </a:r>
                      <a:endParaRPr lang="ms-MY" sz="1400" b="0" dirty="0">
                        <a:solidFill>
                          <a:schemeClr val="tx1"/>
                        </a:solidFill>
                        <a:latin typeface="Arial" panose="020B0604020202020204" pitchFamily="34" charset="0"/>
                        <a:cs typeface="Arial" panose="020B0604020202020204" pitchFamily="34" charset="0"/>
                      </a:endParaRPr>
                    </a:p>
                  </a:txBody>
                  <a:tcPr marT="45713" marB="4571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b="1" dirty="0">
                          <a:latin typeface="Arial" panose="020B0604020202020204" pitchFamily="34" charset="0"/>
                          <a:cs typeface="Arial" panose="020B0604020202020204" pitchFamily="34" charset="0"/>
                        </a:rPr>
                        <a:t>Terlibat dengan CPTPP</a:t>
                      </a:r>
                    </a:p>
                    <a:p>
                      <a:pPr marL="0" marR="0" lvl="0" indent="0" algn="l" defTabSz="914400" rtl="0" eaLnBrk="1" fontAlgn="auto" latinLnBrk="0" hangingPunct="1">
                        <a:lnSpc>
                          <a:spcPct val="100000"/>
                        </a:lnSpc>
                        <a:spcBef>
                          <a:spcPts val="0"/>
                        </a:spcBef>
                        <a:spcAft>
                          <a:spcPts val="0"/>
                        </a:spcAft>
                        <a:buClrTx/>
                        <a:buSzTx/>
                        <a:buFontTx/>
                        <a:buNone/>
                        <a:tabLst/>
                        <a:defRPr/>
                      </a:pPr>
                      <a:r>
                        <a:rPr lang="ms-MY" sz="1000" b="0" i="1" dirty="0">
                          <a:solidFill>
                            <a:schemeClr val="bg1"/>
                          </a:solidFill>
                          <a:latin typeface="Arial" panose="020B0604020202020204" pitchFamily="34" charset="0"/>
                          <a:cs typeface="Arial" panose="020B0604020202020204" pitchFamily="34" charset="0"/>
                        </a:rPr>
                        <a:t>(</a:t>
                      </a:r>
                      <a:r>
                        <a:rPr lang="ms-MY" sz="900" b="0" i="1" baseline="0" dirty="0">
                          <a:solidFill>
                            <a:schemeClr val="tx1"/>
                          </a:solidFill>
                          <a:latin typeface="Arial" panose="020B0604020202020204" pitchFamily="34" charset="0"/>
                          <a:cs typeface="Arial" panose="020B0604020202020204" pitchFamily="34" charset="0"/>
                        </a:rPr>
                        <a:t>(</a:t>
                      </a:r>
                      <a:r>
                        <a:rPr lang="en-US" sz="900" b="0" i="1" baseline="0" dirty="0">
                          <a:solidFill>
                            <a:schemeClr val="tx1"/>
                          </a:solidFill>
                          <a:latin typeface="Arial" panose="020B0604020202020204" pitchFamily="34" charset="0"/>
                          <a:cs typeface="Arial" panose="020B0604020202020204" pitchFamily="34" charset="0"/>
                        </a:rPr>
                        <a:t>Comprehensive and Progressive Agreement for Trans-Pacific Partnership (CPTPP))</a:t>
                      </a:r>
                      <a:endParaRPr lang="ms-MY" sz="900" b="0" i="1" dirty="0">
                        <a:solidFill>
                          <a:schemeClr val="bg1"/>
                        </a:solidFill>
                        <a:latin typeface="Arial" panose="020B0604020202020204" pitchFamily="34" charset="0"/>
                        <a:cs typeface="Arial" panose="020B0604020202020204" pitchFamily="34" charset="0"/>
                      </a:endParaRPr>
                    </a:p>
                  </a:txBody>
                  <a:tcPr marT="45713" marB="45713"/>
                </a:tc>
                <a:tc>
                  <a:txBody>
                    <a:bodyPr/>
                    <a:lstStyle/>
                    <a:p>
                      <a:pPr algn="just"/>
                      <a:endParaRPr lang="ms-MY" sz="140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2558411807"/>
                  </a:ext>
                </a:extLst>
              </a:tr>
            </a:tbl>
          </a:graphicData>
        </a:graphic>
      </p:graphicFrame>
      <p:sp>
        <p:nvSpPr>
          <p:cNvPr id="7" name="Text Placeholder 10"/>
          <p:cNvSpPr txBox="1">
            <a:spLocks/>
          </p:cNvSpPr>
          <p:nvPr/>
        </p:nvSpPr>
        <p:spPr>
          <a:xfrm>
            <a:off x="288757" y="0"/>
            <a:ext cx="9045101" cy="50423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3. PROFIL PROJEK</a:t>
            </a:r>
            <a:endParaRPr kumimoji="0" lang="ms-MY"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9AB17-F647-4A22-A4B0-5AFB6B343795}" type="slidenum">
              <a:rPr kumimoji="0" lang="ms-MY"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ms-MY"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TextBox 2"/>
          <p:cNvSpPr txBox="1"/>
          <p:nvPr/>
        </p:nvSpPr>
        <p:spPr>
          <a:xfrm>
            <a:off x="288757" y="6384074"/>
            <a:ext cx="1168157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Nota</a:t>
            </a:r>
            <a:r>
              <a:rPr kumimoji="0" lang="ms-MY" sz="10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ms-MY" sz="10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Industrial Collaboration Programme </a:t>
            </a:r>
            <a:r>
              <a:rPr kumimoji="0" lang="ms-MY"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(ICP) dilaksanakan berdasarkan </a:t>
            </a:r>
            <a:r>
              <a:rPr kumimoji="0" lang="ms-MY" sz="1000" b="0" i="0" u="none" strike="noStrike" kern="1200" cap="none" spc="0" normalizeH="0" baseline="0" noProof="0" dirty="0">
                <a:ln>
                  <a:noFill/>
                </a:ln>
                <a:solidFill>
                  <a:srgbClr val="202124"/>
                </a:solidFill>
                <a:effectLst/>
                <a:uLnTx/>
                <a:uFillTx/>
                <a:latin typeface="Arial" panose="020B0604020202020204" pitchFamily="34" charset="0"/>
                <a:ea typeface="+mn-ea"/>
                <a:cs typeface="Arial" panose="020B0604020202020204" pitchFamily="34" charset="0"/>
              </a:rPr>
              <a:t>PK 1.7 : Dasar dan Garis Panduan Program Kolaborasi Industri (Industrial Collaboration Programme) Dalam Perolehan Kerajaan oleh Kementerian Kewangan</a:t>
            </a:r>
            <a:r>
              <a:rPr kumimoji="0" lang="en-MY" sz="1000" b="0" i="0" u="none" strike="noStrike" kern="1200" cap="none" spc="0" normalizeH="0" baseline="0" noProof="0" dirty="0">
                <a:ln>
                  <a:noFill/>
                </a:ln>
                <a:solidFill>
                  <a:srgbClr val="202124"/>
                </a:solidFill>
                <a:effectLst/>
                <a:uLnTx/>
                <a:uFillTx/>
                <a:latin typeface="Arial" panose="020B0604020202020204" pitchFamily="34" charset="0"/>
                <a:ea typeface="+mn-ea"/>
                <a:cs typeface="Arial" panose="020B0604020202020204" pitchFamily="34" charset="0"/>
              </a:rPr>
              <a:t>. </a:t>
            </a:r>
            <a:r>
              <a:rPr kumimoji="0" lang="en-MY"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endParaRPr kumimoji="0" lang="en-MY" sz="1000" b="0" i="0" u="none" strike="sng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grpSp>
        <p:nvGrpSpPr>
          <p:cNvPr id="11" name="Group 10">
            <a:extLst>
              <a:ext uri="{FF2B5EF4-FFF2-40B4-BE49-F238E27FC236}">
                <a16:creationId xmlns:a16="http://schemas.microsoft.com/office/drawing/2014/main" id="{18779F93-A6AB-4F17-8BD5-7C53814FB2F8}"/>
              </a:ext>
            </a:extLst>
          </p:cNvPr>
          <p:cNvGrpSpPr/>
          <p:nvPr/>
        </p:nvGrpSpPr>
        <p:grpSpPr>
          <a:xfrm>
            <a:off x="4240887" y="5328867"/>
            <a:ext cx="5525421" cy="335063"/>
            <a:chOff x="4363436" y="5039999"/>
            <a:chExt cx="5525421" cy="335063"/>
          </a:xfrm>
        </p:grpSpPr>
        <p:sp>
          <p:nvSpPr>
            <p:cNvPr id="4" name="Rectangle 3">
              <a:extLst>
                <a:ext uri="{FF2B5EF4-FFF2-40B4-BE49-F238E27FC236}">
                  <a16:creationId xmlns:a16="http://schemas.microsoft.com/office/drawing/2014/main" id="{012B88A3-5AB1-4E9F-8ED2-0B178FFCFBD3}"/>
                </a:ext>
              </a:extLst>
            </p:cNvPr>
            <p:cNvSpPr/>
            <p:nvPr/>
          </p:nvSpPr>
          <p:spPr>
            <a:xfrm>
              <a:off x="4363436" y="5063635"/>
              <a:ext cx="340242" cy="3083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FE830A6F-F17A-4D1B-BF38-0A111E8BC5E5}"/>
                </a:ext>
              </a:extLst>
            </p:cNvPr>
            <p:cNvSpPr/>
            <p:nvPr/>
          </p:nvSpPr>
          <p:spPr>
            <a:xfrm>
              <a:off x="5403937" y="5074268"/>
              <a:ext cx="348860" cy="3007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EC54721B-7CCE-4BBD-B6C2-0E2DF0D32B2E}"/>
                </a:ext>
              </a:extLst>
            </p:cNvPr>
            <p:cNvSpPr txBox="1"/>
            <p:nvPr/>
          </p:nvSpPr>
          <p:spPr>
            <a:xfrm>
              <a:off x="4802016" y="5049851"/>
              <a:ext cx="390941"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Ya</a:t>
              </a:r>
            </a:p>
          </p:txBody>
        </p:sp>
        <p:sp>
          <p:nvSpPr>
            <p:cNvPr id="9" name="TextBox 8">
              <a:extLst>
                <a:ext uri="{FF2B5EF4-FFF2-40B4-BE49-F238E27FC236}">
                  <a16:creationId xmlns:a16="http://schemas.microsoft.com/office/drawing/2014/main" id="{DDBCC95F-EA5C-4A1C-899C-6DE32F2F439D}"/>
                </a:ext>
              </a:extLst>
            </p:cNvPr>
            <p:cNvSpPr txBox="1"/>
            <p:nvPr/>
          </p:nvSpPr>
          <p:spPr>
            <a:xfrm>
              <a:off x="5752797" y="5059663"/>
              <a:ext cx="615618"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Tidak</a:t>
              </a:r>
            </a:p>
          </p:txBody>
        </p:sp>
        <p:sp>
          <p:nvSpPr>
            <p:cNvPr id="10" name="TextBox 9">
              <a:extLst>
                <a:ext uri="{FF2B5EF4-FFF2-40B4-BE49-F238E27FC236}">
                  <a16:creationId xmlns:a16="http://schemas.microsoft.com/office/drawing/2014/main" id="{A1CE48FC-1590-4E69-8E42-EAE32B3E6A53}"/>
                </a:ext>
              </a:extLst>
            </p:cNvPr>
            <p:cNvSpPr txBox="1"/>
            <p:nvPr/>
          </p:nvSpPr>
          <p:spPr>
            <a:xfrm>
              <a:off x="6770696" y="5039999"/>
              <a:ext cx="3118161"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Nota: Sila tandakan √ yang berkaitan</a:t>
              </a:r>
            </a:p>
          </p:txBody>
        </p:sp>
      </p:grpSp>
      <p:grpSp>
        <p:nvGrpSpPr>
          <p:cNvPr id="12" name="Group 11">
            <a:extLst>
              <a:ext uri="{FF2B5EF4-FFF2-40B4-BE49-F238E27FC236}">
                <a16:creationId xmlns:a16="http://schemas.microsoft.com/office/drawing/2014/main" id="{584029F2-03DF-4198-8B88-35CB6D8DB74D}"/>
              </a:ext>
            </a:extLst>
          </p:cNvPr>
          <p:cNvGrpSpPr/>
          <p:nvPr/>
        </p:nvGrpSpPr>
        <p:grpSpPr>
          <a:xfrm>
            <a:off x="4240887" y="5888549"/>
            <a:ext cx="5525421" cy="335063"/>
            <a:chOff x="4363436" y="5039999"/>
            <a:chExt cx="5525421" cy="335063"/>
          </a:xfrm>
        </p:grpSpPr>
        <p:sp>
          <p:nvSpPr>
            <p:cNvPr id="13" name="Rectangle 12">
              <a:extLst>
                <a:ext uri="{FF2B5EF4-FFF2-40B4-BE49-F238E27FC236}">
                  <a16:creationId xmlns:a16="http://schemas.microsoft.com/office/drawing/2014/main" id="{F972177D-31E9-4543-B225-5D23624C8B66}"/>
                </a:ext>
              </a:extLst>
            </p:cNvPr>
            <p:cNvSpPr/>
            <p:nvPr/>
          </p:nvSpPr>
          <p:spPr>
            <a:xfrm>
              <a:off x="4363436" y="5063635"/>
              <a:ext cx="340242" cy="3083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DF0068DE-3868-4F55-8C57-74D61E7E9EFF}"/>
                </a:ext>
              </a:extLst>
            </p:cNvPr>
            <p:cNvSpPr/>
            <p:nvPr/>
          </p:nvSpPr>
          <p:spPr>
            <a:xfrm>
              <a:off x="5403937" y="5074268"/>
              <a:ext cx="348860" cy="3007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D5BDDD22-0B76-4E40-B66B-C900B4DAB706}"/>
                </a:ext>
              </a:extLst>
            </p:cNvPr>
            <p:cNvSpPr txBox="1"/>
            <p:nvPr/>
          </p:nvSpPr>
          <p:spPr>
            <a:xfrm>
              <a:off x="4802016" y="5049851"/>
              <a:ext cx="390941"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Ya</a:t>
              </a:r>
            </a:p>
          </p:txBody>
        </p:sp>
        <p:sp>
          <p:nvSpPr>
            <p:cNvPr id="16" name="TextBox 15">
              <a:extLst>
                <a:ext uri="{FF2B5EF4-FFF2-40B4-BE49-F238E27FC236}">
                  <a16:creationId xmlns:a16="http://schemas.microsoft.com/office/drawing/2014/main" id="{DEF2F875-AA55-4E27-B38C-C1926D43BEEF}"/>
                </a:ext>
              </a:extLst>
            </p:cNvPr>
            <p:cNvSpPr txBox="1"/>
            <p:nvPr/>
          </p:nvSpPr>
          <p:spPr>
            <a:xfrm>
              <a:off x="5752797" y="5059663"/>
              <a:ext cx="615618"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Tidak</a:t>
              </a:r>
            </a:p>
          </p:txBody>
        </p:sp>
        <p:sp>
          <p:nvSpPr>
            <p:cNvPr id="17" name="TextBox 16">
              <a:extLst>
                <a:ext uri="{FF2B5EF4-FFF2-40B4-BE49-F238E27FC236}">
                  <a16:creationId xmlns:a16="http://schemas.microsoft.com/office/drawing/2014/main" id="{D4FE1485-626B-4794-96E1-ED758AFBBC6E}"/>
                </a:ext>
              </a:extLst>
            </p:cNvPr>
            <p:cNvSpPr txBox="1"/>
            <p:nvPr/>
          </p:nvSpPr>
          <p:spPr>
            <a:xfrm>
              <a:off x="6770696" y="5039999"/>
              <a:ext cx="3118161"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Nota: Sila tandakan √ yang berkaitan</a:t>
              </a:r>
            </a:p>
          </p:txBody>
        </p:sp>
      </p:grpSp>
      <p:sp>
        <p:nvSpPr>
          <p:cNvPr id="18" name="Slide Number Placeholder 2">
            <a:extLst>
              <a:ext uri="{FF2B5EF4-FFF2-40B4-BE49-F238E27FC236}">
                <a16:creationId xmlns:a16="http://schemas.microsoft.com/office/drawing/2014/main" id="{CB8F72F3-4096-46A1-AE2A-7E80E4A8C57E}"/>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17</a:t>
            </a:fld>
            <a:endParaRPr lang="ms-MY">
              <a:solidFill>
                <a:prstClr val="black">
                  <a:tint val="75000"/>
                </a:prstClr>
              </a:solidFill>
              <a:latin typeface="Calibri" panose="020F0502020204030204"/>
              <a:ea typeface="Calibri"/>
              <a:cs typeface="Calibri"/>
              <a:sym typeface="Calibri"/>
            </a:endParaRPr>
          </a:p>
        </p:txBody>
      </p:sp>
    </p:spTree>
    <p:extLst>
      <p:ext uri="{BB962C8B-B14F-4D97-AF65-F5344CB8AC3E}">
        <p14:creationId xmlns:p14="http://schemas.microsoft.com/office/powerpoint/2010/main" val="26669010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p:cNvGraphicFramePr>
          <p:nvPr>
            <p:extLst>
              <p:ext uri="{D42A27DB-BD31-4B8C-83A1-F6EECF244321}">
                <p14:modId xmlns:p14="http://schemas.microsoft.com/office/powerpoint/2010/main" val="635495242"/>
              </p:ext>
            </p:extLst>
          </p:nvPr>
        </p:nvGraphicFramePr>
        <p:xfrm>
          <a:off x="217060" y="1088116"/>
          <a:ext cx="11757880" cy="5268234"/>
        </p:xfrm>
        <a:graphic>
          <a:graphicData uri="http://schemas.openxmlformats.org/drawingml/2006/table">
            <a:tbl>
              <a:tblPr firstCol="1" bandRow="1">
                <a:tableStyleId>{5940675A-B579-460E-94D1-54222C63F5DA}</a:tableStyleId>
              </a:tblPr>
              <a:tblGrid>
                <a:gridCol w="624129">
                  <a:extLst>
                    <a:ext uri="{9D8B030D-6E8A-4147-A177-3AD203B41FA5}">
                      <a16:colId xmlns:a16="http://schemas.microsoft.com/office/drawing/2014/main" val="1888794890"/>
                    </a:ext>
                  </a:extLst>
                </a:gridCol>
                <a:gridCol w="3390539">
                  <a:extLst>
                    <a:ext uri="{9D8B030D-6E8A-4147-A177-3AD203B41FA5}">
                      <a16:colId xmlns:a16="http://schemas.microsoft.com/office/drawing/2014/main" val="20000"/>
                    </a:ext>
                  </a:extLst>
                </a:gridCol>
                <a:gridCol w="7743212">
                  <a:extLst>
                    <a:ext uri="{9D8B030D-6E8A-4147-A177-3AD203B41FA5}">
                      <a16:colId xmlns:a16="http://schemas.microsoft.com/office/drawing/2014/main" val="20001"/>
                    </a:ext>
                  </a:extLst>
                </a:gridCol>
              </a:tblGrid>
              <a:tr h="90960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ms-MY" sz="1400" b="0" kern="1200" noProof="0" dirty="0">
                          <a:solidFill>
                            <a:schemeClr val="tx1"/>
                          </a:solidFill>
                          <a:latin typeface="Arial" panose="020B0604020202020204" pitchFamily="34" charset="0"/>
                          <a:cs typeface="Arial" panose="020B0604020202020204" pitchFamily="34" charset="0"/>
                        </a:rPr>
                        <a:t>12.</a:t>
                      </a:r>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400" b="1" kern="1200" noProof="0">
                          <a:latin typeface="Arial" panose="020B0604020202020204" pitchFamily="34" charset="0"/>
                          <a:cs typeface="Arial" panose="020B0604020202020204" pitchFamily="34" charset="0"/>
                        </a:rPr>
                        <a:t>Perkhidmatan / Aplikasi Gunasama (Shared Services) sedia ada di agensi</a:t>
                      </a:r>
                      <a:endParaRPr kumimoji="0" lang="ms-MY" sz="1400" b="1" kern="1200" noProof="0">
                        <a:solidFill>
                          <a:schemeClr val="bg1"/>
                        </a:solidFill>
                        <a:latin typeface="Arial" panose="020B0604020202020204" pitchFamily="34" charset="0"/>
                        <a:cs typeface="Arial" panose="020B0604020202020204" pitchFamily="34" charset="0"/>
                      </a:endParaRPr>
                    </a:p>
                  </a:txBody>
                  <a:tcPr marT="45737" marB="45737"/>
                </a:tc>
                <a:tc>
                  <a:txBody>
                    <a:bodyPr/>
                    <a:lstStyle/>
                    <a:p>
                      <a:pPr marL="0" marR="0" indent="0" algn="just" defTabSz="914400" rtl="0" eaLnBrk="1" fontAlgn="auto" latinLnBrk="0" hangingPunct="1">
                        <a:lnSpc>
                          <a:spcPct val="100000"/>
                        </a:lnSpc>
                        <a:spcBef>
                          <a:spcPts val="0"/>
                        </a:spcBef>
                        <a:spcAft>
                          <a:spcPts val="0"/>
                        </a:spcAft>
                        <a:buClrTx/>
                        <a:buSzTx/>
                        <a:buFont typeface="+mj-lt"/>
                        <a:buNone/>
                        <a:tabLst/>
                        <a:defRPr/>
                      </a:pPr>
                      <a:r>
                        <a:rPr lang="ms-MY" sz="1400" kern="1200" baseline="0" noProof="0">
                          <a:solidFill>
                            <a:schemeClr val="tx1"/>
                          </a:solidFill>
                          <a:latin typeface="Arial" panose="020B0604020202020204" pitchFamily="34" charset="0"/>
                          <a:ea typeface="+mn-ea"/>
                          <a:cs typeface="Arial" panose="020B0604020202020204" pitchFamily="34" charset="0"/>
                        </a:rPr>
                        <a:t>(Contoh: MyGovCloud@PDSA, MyGovCloud@CFA, MyGov*Net, Malaysian Government Data Exchange (MyGDX), Government Online Services (GOS) Gateway, dll)</a:t>
                      </a:r>
                    </a:p>
                  </a:txBody>
                  <a:tcPr marT="45737" marB="45737"/>
                </a:tc>
                <a:extLst>
                  <a:ext uri="{0D108BD9-81ED-4DB2-BD59-A6C34878D82A}">
                    <a16:rowId xmlns:a16="http://schemas.microsoft.com/office/drawing/2014/main" val="10003"/>
                  </a:ext>
                </a:extLst>
              </a:tr>
              <a:tr h="115212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ms-MY" sz="1400" b="0" kern="1200" noProof="0" dirty="0">
                          <a:solidFill>
                            <a:schemeClr val="tx1"/>
                          </a:solidFill>
                          <a:latin typeface="Arial" panose="020B0604020202020204" pitchFamily="34" charset="0"/>
                          <a:cs typeface="Arial" panose="020B0604020202020204" pitchFamily="34" charset="0"/>
                        </a:rPr>
                        <a:t>13.</a:t>
                      </a:r>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noProof="0" dirty="0">
                          <a:latin typeface="Arial" panose="020B0604020202020204" pitchFamily="34" charset="0"/>
                          <a:cs typeface="Arial" panose="020B0604020202020204" pitchFamily="34" charset="0"/>
                        </a:rPr>
                        <a:t>Dokumen yang Menyokong</a:t>
                      </a:r>
                      <a:r>
                        <a:rPr lang="ms-MY" sz="1400" b="1" baseline="0" noProof="0" dirty="0">
                          <a:latin typeface="Arial" panose="020B0604020202020204" pitchFamily="34" charset="0"/>
                          <a:cs typeface="Arial" panose="020B0604020202020204" pitchFamily="34" charset="0"/>
                        </a:rPr>
                        <a:t> Permohonan</a:t>
                      </a:r>
                    </a:p>
                    <a:p>
                      <a:pPr marL="0" marR="0" indent="0" algn="l" defTabSz="914400" rtl="0" eaLnBrk="1" fontAlgn="auto" latinLnBrk="0" hangingPunct="1">
                        <a:lnSpc>
                          <a:spcPct val="100000"/>
                        </a:lnSpc>
                        <a:spcBef>
                          <a:spcPts val="0"/>
                        </a:spcBef>
                        <a:spcAft>
                          <a:spcPts val="0"/>
                        </a:spcAft>
                        <a:buClrTx/>
                        <a:buSzTx/>
                        <a:buFontTx/>
                        <a:buNone/>
                        <a:tabLst/>
                        <a:defRPr/>
                      </a:pPr>
                      <a:endParaRPr lang="ms-MY" sz="1400" b="1" baseline="0" noProof="0" dirty="0">
                        <a:solidFill>
                          <a:schemeClr val="tx1"/>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ms-MY" sz="1400" b="0" noProof="0" dirty="0">
                          <a:solidFill>
                            <a:schemeClr val="tx1"/>
                          </a:solidFill>
                          <a:latin typeface="Arial" panose="020B0604020202020204" pitchFamily="34" charset="0"/>
                          <a:cs typeface="Arial" panose="020B0604020202020204" pitchFamily="34" charset="0"/>
                        </a:rPr>
                        <a:t>(Masukkan </a:t>
                      </a:r>
                      <a:r>
                        <a:rPr lang="ms-MY" sz="1400" b="0" i="1" noProof="0" dirty="0">
                          <a:solidFill>
                            <a:schemeClr val="tx1"/>
                          </a:solidFill>
                          <a:latin typeface="Arial" panose="020B0604020202020204" pitchFamily="34" charset="0"/>
                          <a:cs typeface="Arial" panose="020B0604020202020204" pitchFamily="34" charset="0"/>
                        </a:rPr>
                        <a:t>screenshot</a:t>
                      </a:r>
                      <a:r>
                        <a:rPr lang="ms-MY" sz="1400" b="0" noProof="0" dirty="0">
                          <a:solidFill>
                            <a:schemeClr val="tx1"/>
                          </a:solidFill>
                          <a:latin typeface="Arial" panose="020B0604020202020204" pitchFamily="34" charset="0"/>
                          <a:cs typeface="Arial" panose="020B0604020202020204" pitchFamily="34" charset="0"/>
                        </a:rPr>
                        <a:t> dokumen sokongan selepas slaid “Terima Kasih” dan hyperlink </a:t>
                      </a:r>
                      <a:r>
                        <a:rPr lang="ms-MY" sz="1400" b="0" baseline="0" noProof="0" dirty="0">
                          <a:solidFill>
                            <a:schemeClr val="tx1"/>
                          </a:solidFill>
                          <a:latin typeface="Arial" panose="020B0604020202020204" pitchFamily="34" charset="0"/>
                          <a:cs typeface="Arial" panose="020B0604020202020204" pitchFamily="34" charset="0"/>
                        </a:rPr>
                        <a:t>kepada dokumen berkenaan serta </a:t>
                      </a:r>
                      <a:r>
                        <a:rPr lang="ms-MY" sz="1400" b="0" i="1" baseline="0" noProof="0" dirty="0">
                          <a:solidFill>
                            <a:schemeClr val="tx1"/>
                          </a:solidFill>
                          <a:latin typeface="Arial" panose="020B0604020202020204" pitchFamily="34" charset="0"/>
                          <a:cs typeface="Arial" panose="020B0604020202020204" pitchFamily="34" charset="0"/>
                        </a:rPr>
                        <a:t>hyperlink</a:t>
                      </a:r>
                      <a:r>
                        <a:rPr lang="ms-MY" sz="1400" b="0" baseline="0" noProof="0" dirty="0">
                          <a:solidFill>
                            <a:schemeClr val="tx1"/>
                          </a:solidFill>
                          <a:latin typeface="Arial" panose="020B0604020202020204" pitchFamily="34" charset="0"/>
                          <a:cs typeface="Arial" panose="020B0604020202020204" pitchFamily="34" charset="0"/>
                        </a:rPr>
                        <a:t> kembali ke slaid asal)</a:t>
                      </a:r>
                      <a:endParaRPr lang="ms-MY" sz="1400" b="0" noProof="0" dirty="0">
                        <a:solidFill>
                          <a:schemeClr val="tx1"/>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ms-MY" sz="1400" b="1" baseline="0" noProof="0" dirty="0">
                        <a:solidFill>
                          <a:schemeClr val="tx1"/>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ms-MY" sz="1400" b="1" baseline="0" noProof="0" dirty="0">
                        <a:solidFill>
                          <a:schemeClr val="tx1"/>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ms-MY" sz="1400" b="1" noProof="0" dirty="0">
                        <a:solidFill>
                          <a:srgbClr val="FF0000"/>
                        </a:solidFill>
                        <a:latin typeface="Arial" panose="020B0604020202020204" pitchFamily="34" charset="0"/>
                        <a:cs typeface="Arial" panose="020B0604020202020204" pitchFamily="34" charset="0"/>
                      </a:endParaRPr>
                    </a:p>
                  </a:txBody>
                  <a:tcPr marT="45713" marB="45713"/>
                </a:tc>
                <a:tc>
                  <a:txBody>
                    <a:bodyPr/>
                    <a:lstStyle/>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baseline="0" noProof="0" dirty="0">
                          <a:latin typeface="Arial" panose="020B0604020202020204" pitchFamily="34" charset="0"/>
                          <a:cs typeface="Arial" panose="020B0604020202020204" pitchFamily="34" charset="0"/>
                        </a:rPr>
                        <a:t>Salinan Kertas/Surat kelulusan JPICT </a:t>
                      </a:r>
                      <a:r>
                        <a:rPr lang="ms-MY" sz="1400" baseline="0" noProof="0" dirty="0">
                          <a:solidFill>
                            <a:schemeClr val="tx1"/>
                          </a:solidFill>
                          <a:latin typeface="Arial" panose="020B0604020202020204" pitchFamily="34" charset="0"/>
                          <a:cs typeface="Arial" panose="020B0604020202020204" pitchFamily="34" charset="0"/>
                        </a:rPr>
                        <a:t>agensi</a:t>
                      </a: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baseline="0" noProof="0" dirty="0">
                          <a:solidFill>
                            <a:schemeClr val="tx1"/>
                          </a:solidFill>
                          <a:latin typeface="Arial" panose="020B0604020202020204" pitchFamily="34" charset="0"/>
                          <a:cs typeface="Arial" panose="020B0604020202020204" pitchFamily="34" charset="0"/>
                        </a:rPr>
                        <a:t>Salinan </a:t>
                      </a:r>
                      <a:r>
                        <a:rPr lang="ms-MY" sz="1400" baseline="0" noProof="0" dirty="0">
                          <a:latin typeface="Arial" panose="020B0604020202020204" pitchFamily="34" charset="0"/>
                          <a:cs typeface="Arial" panose="020B0604020202020204" pitchFamily="34" charset="0"/>
                        </a:rPr>
                        <a:t>Kertas/Surat </a:t>
                      </a:r>
                      <a:r>
                        <a:rPr lang="ms-MY" sz="1400" baseline="0" noProof="0" dirty="0">
                          <a:solidFill>
                            <a:schemeClr val="tx1"/>
                          </a:solidFill>
                          <a:latin typeface="Arial" panose="020B0604020202020204" pitchFamily="34" charset="0"/>
                          <a:cs typeface="Arial" panose="020B0604020202020204" pitchFamily="34" charset="0"/>
                        </a:rPr>
                        <a:t>kelulusan JPICT Kementerian</a:t>
                      </a: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baseline="0" noProof="0" dirty="0">
                          <a:solidFill>
                            <a:schemeClr val="tx1"/>
                          </a:solidFill>
                          <a:latin typeface="Arial" panose="020B0604020202020204" pitchFamily="34" charset="0"/>
                          <a:cs typeface="Arial" panose="020B0604020202020204" pitchFamily="34" charset="0"/>
                        </a:rPr>
                        <a:t>Punca Kuasa/Mandat : Salinan Minit/ Surat</a:t>
                      </a:r>
                    </a:p>
                    <a:p>
                      <a:pPr marL="355600" marR="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baseline="0" noProof="0" dirty="0">
                          <a:solidFill>
                            <a:schemeClr val="tx1"/>
                          </a:solidFill>
                          <a:latin typeface="Arial" panose="020B0604020202020204" pitchFamily="34" charset="0"/>
                          <a:cs typeface="Arial" panose="020B0604020202020204" pitchFamily="34" charset="0"/>
                        </a:rPr>
                        <a:t>Salinan Surat/Dokumen Kelulusan Peruntukan</a:t>
                      </a:r>
                      <a:endParaRPr lang="ms-MY" sz="1400" strike="sngStrike" noProof="0" dirty="0">
                        <a:solidFill>
                          <a:schemeClr val="tx1"/>
                        </a:solidFill>
                        <a:latin typeface="Arial" panose="020B0604020202020204" pitchFamily="34" charset="0"/>
                        <a:cs typeface="Arial" panose="020B0604020202020204" pitchFamily="34" charset="0"/>
                      </a:endParaRP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baseline="0" noProof="0" dirty="0">
                          <a:solidFill>
                            <a:schemeClr val="tx1"/>
                          </a:solidFill>
                          <a:latin typeface="Arial" panose="020B0604020202020204" pitchFamily="34" charset="0"/>
                          <a:cs typeface="Arial" panose="020B0604020202020204" pitchFamily="34" charset="0"/>
                        </a:rPr>
                        <a:t>Kajian Pasaran daripada 3 syarikat atau surat daripada </a:t>
                      </a:r>
                      <a:r>
                        <a:rPr lang="ms-MY" sz="1400" i="1" baseline="0" noProof="0" dirty="0">
                          <a:solidFill>
                            <a:schemeClr val="tx1"/>
                          </a:solidFill>
                          <a:latin typeface="Arial" panose="020B0604020202020204" pitchFamily="34" charset="0"/>
                          <a:cs typeface="Arial" panose="020B0604020202020204" pitchFamily="34" charset="0"/>
                        </a:rPr>
                        <a:t>principal</a:t>
                      </a:r>
                      <a:r>
                        <a:rPr lang="ms-MY" sz="1400" baseline="0" noProof="0" dirty="0">
                          <a:solidFill>
                            <a:schemeClr val="tx1"/>
                          </a:solidFill>
                          <a:latin typeface="Arial" panose="020B0604020202020204" pitchFamily="34" charset="0"/>
                          <a:cs typeface="Arial" panose="020B0604020202020204" pitchFamily="34" charset="0"/>
                        </a:rPr>
                        <a:t> sekiranya pembekal tunggal</a:t>
                      </a: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i="0" baseline="0" noProof="0" dirty="0">
                          <a:solidFill>
                            <a:schemeClr val="tx1"/>
                          </a:solidFill>
                          <a:latin typeface="Arial" panose="020B0604020202020204" pitchFamily="34" charset="0"/>
                          <a:cs typeface="Arial" panose="020B0604020202020204" pitchFamily="34" charset="0"/>
                        </a:rPr>
                        <a:t>Rumusan hasil</a:t>
                      </a:r>
                      <a:r>
                        <a:rPr lang="ms-MY" sz="1400" i="1" baseline="0" noProof="0" dirty="0">
                          <a:solidFill>
                            <a:schemeClr val="tx1"/>
                          </a:solidFill>
                          <a:latin typeface="Arial" panose="020B0604020202020204" pitchFamily="34" charset="0"/>
                          <a:cs typeface="Arial" panose="020B0604020202020204" pitchFamily="34" charset="0"/>
                        </a:rPr>
                        <a:t> Proof-Of-Concept</a:t>
                      </a:r>
                      <a:r>
                        <a:rPr lang="ms-MY" sz="1400" baseline="0" noProof="0" dirty="0">
                          <a:solidFill>
                            <a:schemeClr val="tx1"/>
                          </a:solidFill>
                          <a:latin typeface="Arial" panose="020B0604020202020204" pitchFamily="34" charset="0"/>
                          <a:cs typeface="Arial" panose="020B0604020202020204" pitchFamily="34" charset="0"/>
                        </a:rPr>
                        <a:t> (POC) </a:t>
                      </a: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noProof="0" dirty="0">
                          <a:solidFill>
                            <a:schemeClr val="tx1"/>
                          </a:solidFill>
                          <a:latin typeface="Arial" panose="020B0604020202020204" pitchFamily="34" charset="0"/>
                          <a:cs typeface="Arial" panose="020B0604020202020204" pitchFamily="34" charset="0"/>
                        </a:rPr>
                        <a:t>Hasil </a:t>
                      </a:r>
                      <a:r>
                        <a:rPr lang="ms-MY" sz="1400" i="1" noProof="0" dirty="0">
                          <a:solidFill>
                            <a:schemeClr val="tx1"/>
                          </a:solidFill>
                          <a:latin typeface="Arial" panose="020B0604020202020204" pitchFamily="34" charset="0"/>
                          <a:cs typeface="Arial" panose="020B0604020202020204" pitchFamily="34" charset="0"/>
                        </a:rPr>
                        <a:t>Benchmarking </a:t>
                      </a:r>
                      <a:r>
                        <a:rPr lang="ms-MY" sz="1400" noProof="0" dirty="0">
                          <a:solidFill>
                            <a:schemeClr val="tx1"/>
                          </a:solidFill>
                          <a:latin typeface="Arial" panose="020B0604020202020204" pitchFamily="34" charset="0"/>
                          <a:cs typeface="Arial" panose="020B0604020202020204" pitchFamily="34" charset="0"/>
                        </a:rPr>
                        <a:t>teknologi dengan agensi/ negara lain</a:t>
                      </a: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strike="noStrike" baseline="0" noProof="0" dirty="0">
                          <a:solidFill>
                            <a:schemeClr val="tx1"/>
                          </a:solidFill>
                          <a:latin typeface="Arial" panose="020B0604020202020204" pitchFamily="34" charset="0"/>
                          <a:cs typeface="Arial" panose="020B0604020202020204" pitchFamily="34" charset="0"/>
                        </a:rPr>
                        <a:t>Minit Mesyuarat/Nota Perbincangan </a:t>
                      </a:r>
                      <a:r>
                        <a:rPr lang="ms-MY" sz="1400" baseline="0" noProof="0" dirty="0">
                          <a:solidFill>
                            <a:schemeClr val="tx1"/>
                          </a:solidFill>
                          <a:latin typeface="Arial" panose="020B0604020202020204" pitchFamily="34" charset="0"/>
                          <a:cs typeface="Arial" panose="020B0604020202020204" pitchFamily="34" charset="0"/>
                        </a:rPr>
                        <a:t>libat urus bagi skop integrasi, dan perkhidmatan (GPKI,PDSA etc.)/ aplikasi guna sama (MyMesyuarat, DDMS, etc)</a:t>
                      </a:r>
                      <a:endParaRPr lang="ms-MY" sz="1400" noProof="0" dirty="0">
                        <a:solidFill>
                          <a:schemeClr val="tx1"/>
                        </a:solidFill>
                        <a:latin typeface="Arial" panose="020B0604020202020204" pitchFamily="34" charset="0"/>
                        <a:cs typeface="Arial" panose="020B0604020202020204" pitchFamily="34" charset="0"/>
                      </a:endParaRP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noProof="0" dirty="0">
                          <a:solidFill>
                            <a:schemeClr val="tx1"/>
                          </a:solidFill>
                          <a:latin typeface="Arial" panose="020B0604020202020204" pitchFamily="34" charset="0"/>
                          <a:cs typeface="Arial" panose="020B0604020202020204" pitchFamily="34" charset="0"/>
                        </a:rPr>
                        <a:t>Anggaran Keperluan Kapasiti (Contoh : Storan, Kapasiti</a:t>
                      </a:r>
                      <a:r>
                        <a:rPr lang="ms-MY" sz="1400" baseline="0" noProof="0" dirty="0">
                          <a:solidFill>
                            <a:schemeClr val="tx1"/>
                          </a:solidFill>
                          <a:latin typeface="Arial" panose="020B0604020202020204" pitchFamily="34" charset="0"/>
                          <a:cs typeface="Arial" panose="020B0604020202020204" pitchFamily="34" charset="0"/>
                        </a:rPr>
                        <a:t> </a:t>
                      </a:r>
                      <a:r>
                        <a:rPr lang="ms-MY" sz="1400" noProof="0" dirty="0">
                          <a:solidFill>
                            <a:schemeClr val="tx1"/>
                          </a:solidFill>
                          <a:latin typeface="Arial" panose="020B0604020202020204" pitchFamily="34" charset="0"/>
                          <a:cs typeface="Arial" panose="020B0604020202020204" pitchFamily="34" charset="0"/>
                        </a:rPr>
                        <a:t>Rangkaian dan lain-lain)</a:t>
                      </a: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noProof="0" dirty="0">
                          <a:solidFill>
                            <a:schemeClr val="tx1"/>
                          </a:solidFill>
                          <a:latin typeface="Arial" panose="020B0604020202020204" pitchFamily="34" charset="0"/>
                          <a:cs typeface="Arial" panose="020B0604020202020204" pitchFamily="34" charset="0"/>
                        </a:rPr>
                        <a:t>Ulasan Pejabat Ketua Pegawai Keselamatan Kerajaan Malaysia (CGSO) mengenai keselamatan fizikal dan keselamatan maklumat (yang mana berkaitan). (Rujuk: Surat Pekeliling Am Bilangan 2 Tahun 2021 - Garis Panduan Pengurusan Keselamatan Maklumat Melalui Pengkomputeran Awan (Cloud Computing) Dalam Perkhidmatan Awam; Arahan Keselamatan Pindaan 2017)</a:t>
                      </a: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strike="noStrike" baseline="0" noProof="0" dirty="0">
                          <a:latin typeface="Arial" panose="020B0604020202020204" pitchFamily="34" charset="0"/>
                          <a:cs typeface="Arial" panose="020B0604020202020204" pitchFamily="34" charset="0"/>
                        </a:rPr>
                        <a:t>Dokumen </a:t>
                      </a:r>
                      <a:r>
                        <a:rPr lang="ms-MY" sz="1400" baseline="0" noProof="0" dirty="0">
                          <a:latin typeface="Arial" panose="020B0604020202020204" pitchFamily="34" charset="0"/>
                          <a:cs typeface="Arial" panose="020B0604020202020204" pitchFamily="34" charset="0"/>
                        </a:rPr>
                        <a:t>Pelan Kesinambungan Perkhidmatan Agensi </a:t>
                      </a: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noProof="0" dirty="0">
                          <a:solidFill>
                            <a:schemeClr val="tx1"/>
                          </a:solidFill>
                          <a:latin typeface="Arial" panose="020B0604020202020204" pitchFamily="34" charset="0"/>
                          <a:cs typeface="Arial" panose="020B0604020202020204" pitchFamily="34" charset="0"/>
                        </a:rPr>
                        <a:t>Rumusan Laporan Pengurusan Nilai (VM) yang telah disahkan (jika projek melebihi RM70juta atau mengikut keperluan)</a:t>
                      </a: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noProof="0" dirty="0">
                          <a:solidFill>
                            <a:schemeClr val="tx1"/>
                          </a:solidFill>
                          <a:latin typeface="Arial" panose="020B0604020202020204" pitchFamily="34" charset="0"/>
                          <a:cs typeface="Arial" panose="020B0604020202020204" pitchFamily="34" charset="0"/>
                        </a:rPr>
                        <a:t>Rumusan Laporan Kajian Impak bagi projek perluasan</a:t>
                      </a:r>
                      <a:endParaRPr lang="ms-MY" sz="1400" strike="sngStrike" noProof="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815974883"/>
                  </a:ext>
                </a:extLst>
              </a:tr>
            </a:tbl>
          </a:graphicData>
        </a:graphic>
      </p:graphicFrame>
      <p:sp>
        <p:nvSpPr>
          <p:cNvPr id="5" name="Text Placeholder 10"/>
          <p:cNvSpPr txBox="1">
            <a:spLocks/>
          </p:cNvSpPr>
          <p:nvPr/>
        </p:nvSpPr>
        <p:spPr>
          <a:xfrm>
            <a:off x="304358" y="136525"/>
            <a:ext cx="9766619" cy="7014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600" b="1" dirty="0">
                <a:latin typeface="Arial" pitchFamily="34" charset="0"/>
                <a:ea typeface="ＭＳ Ｐゴシック" pitchFamily="34" charset="-128"/>
                <a:cs typeface="Arial" pitchFamily="34" charset="0"/>
              </a:rPr>
              <a:t>3. PROFIL PROJEK </a:t>
            </a:r>
            <a:r>
              <a:rPr lang="ms-MY" sz="2600" b="1" dirty="0">
                <a:latin typeface="Arial" pitchFamily="34" charset="0"/>
                <a:ea typeface="ＭＳ Ｐゴシック" pitchFamily="34" charset="-128"/>
                <a:cs typeface="Arial" pitchFamily="34" charset="0"/>
              </a:rPr>
              <a:t>(sambungan)</a:t>
            </a:r>
          </a:p>
        </p:txBody>
      </p:sp>
      <p:sp>
        <p:nvSpPr>
          <p:cNvPr id="6" name="Slide Number Placeholder 2">
            <a:extLst>
              <a:ext uri="{FF2B5EF4-FFF2-40B4-BE49-F238E27FC236}">
                <a16:creationId xmlns:a16="http://schemas.microsoft.com/office/drawing/2014/main" id="{52F0E997-C44C-41D9-886B-F06C4A66C472}"/>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18</a:t>
            </a:fld>
            <a:endParaRPr lang="ms-MY">
              <a:solidFill>
                <a:prstClr val="black">
                  <a:tint val="75000"/>
                </a:prstClr>
              </a:solidFill>
            </a:endParaRPr>
          </a:p>
        </p:txBody>
      </p:sp>
    </p:spTree>
    <p:extLst>
      <p:ext uri="{BB962C8B-B14F-4D97-AF65-F5344CB8AC3E}">
        <p14:creationId xmlns:p14="http://schemas.microsoft.com/office/powerpoint/2010/main" val="1956752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p:cNvGraphicFramePr>
          <p:nvPr>
            <p:extLst>
              <p:ext uri="{D42A27DB-BD31-4B8C-83A1-F6EECF244321}">
                <p14:modId xmlns:p14="http://schemas.microsoft.com/office/powerpoint/2010/main" val="1865788714"/>
              </p:ext>
            </p:extLst>
          </p:nvPr>
        </p:nvGraphicFramePr>
        <p:xfrm>
          <a:off x="288757" y="442587"/>
          <a:ext cx="11516146" cy="6054504"/>
        </p:xfrm>
        <a:graphic>
          <a:graphicData uri="http://schemas.openxmlformats.org/drawingml/2006/table">
            <a:tbl>
              <a:tblPr firstCol="1" bandRow="1">
                <a:tableStyleId>{5940675A-B579-460E-94D1-54222C63F5DA}</a:tableStyleId>
              </a:tblPr>
              <a:tblGrid>
                <a:gridCol w="461450">
                  <a:extLst>
                    <a:ext uri="{9D8B030D-6E8A-4147-A177-3AD203B41FA5}">
                      <a16:colId xmlns:a16="http://schemas.microsoft.com/office/drawing/2014/main" val="3767639542"/>
                    </a:ext>
                  </a:extLst>
                </a:gridCol>
                <a:gridCol w="3324323">
                  <a:extLst>
                    <a:ext uri="{9D8B030D-6E8A-4147-A177-3AD203B41FA5}">
                      <a16:colId xmlns:a16="http://schemas.microsoft.com/office/drawing/2014/main" val="20000"/>
                    </a:ext>
                  </a:extLst>
                </a:gridCol>
                <a:gridCol w="7730373">
                  <a:extLst>
                    <a:ext uri="{9D8B030D-6E8A-4147-A177-3AD203B41FA5}">
                      <a16:colId xmlns:a16="http://schemas.microsoft.com/office/drawing/2014/main" val="20001"/>
                    </a:ext>
                  </a:extLst>
                </a:gridCol>
              </a:tblGrid>
              <a:tr h="4192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1.</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100" b="1" kern="1200" dirty="0">
                          <a:latin typeface="Arial" panose="020B0604020202020204" pitchFamily="34" charset="0"/>
                          <a:cs typeface="Arial" panose="020B0604020202020204" pitchFamily="34" charset="0"/>
                        </a:rPr>
                        <a:t>Kelulusan JPICT  Kementerian/ Agensi</a:t>
                      </a:r>
                      <a:endParaRPr lang="ms-MY" sz="1100" b="1" dirty="0">
                        <a:solidFill>
                          <a:schemeClr val="bg1"/>
                        </a:solidFill>
                        <a:latin typeface="Arial" panose="020B0604020202020204" pitchFamily="34" charset="0"/>
                        <a:cs typeface="Arial" panose="020B0604020202020204" pitchFamily="34" charset="0"/>
                      </a:endParaRPr>
                    </a:p>
                  </a:txBody>
                  <a:tcPr marT="45713" marB="45713"/>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100" dirty="0">
                          <a:latin typeface="Arial" panose="020B0604020202020204" pitchFamily="34" charset="0"/>
                          <a:cs typeface="Arial" panose="020B0604020202020204" pitchFamily="34" charset="0"/>
                        </a:rPr>
                        <a:t>Tarikh kelulusan JPICT</a:t>
                      </a:r>
                      <a:r>
                        <a:rPr lang="ms-MY" sz="1100" baseline="0" dirty="0">
                          <a:latin typeface="Arial" panose="020B0604020202020204" pitchFamily="34" charset="0"/>
                          <a:cs typeface="Arial" panose="020B0604020202020204" pitchFamily="34" charset="0"/>
                        </a:rPr>
                        <a:t> Agensi : </a:t>
                      </a:r>
                      <a:r>
                        <a:rPr lang="ms-MY" sz="1100" b="0" i="0" u="none" strike="noStrike" cap="none" dirty="0">
                          <a:solidFill>
                            <a:schemeClr val="dk1"/>
                          </a:solidFill>
                          <a:latin typeface="+mn-lt"/>
                          <a:ea typeface="Arial"/>
                          <a:cs typeface="Arial"/>
                          <a:sym typeface="Arial"/>
                        </a:rPr>
                        <a:t>20 Januari 2023</a:t>
                      </a:r>
                      <a:r>
                        <a:rPr lang="ms-MY" sz="1100" u="none" strike="noStrike" cap="none" dirty="0">
                          <a:sym typeface="Arial"/>
                        </a:rPr>
                        <a:t> </a:t>
                      </a:r>
                      <a:endParaRPr lang="ms-MY" sz="1100" dirty="0">
                        <a:latin typeface="Arial" panose="020B0604020202020204" pitchFamily="34" charset="0"/>
                        <a:cs typeface="Arial" panose="020B0604020202020204" pitchFamily="34" charset="0"/>
                      </a:endParaRPr>
                    </a:p>
                    <a:p>
                      <a:r>
                        <a:rPr lang="ms-MY" sz="1100" dirty="0">
                          <a:latin typeface="Arial" panose="020B0604020202020204" pitchFamily="34" charset="0"/>
                          <a:cs typeface="Arial" panose="020B0604020202020204" pitchFamily="34" charset="0"/>
                        </a:rPr>
                        <a:t>Tarikh kelulusan JPICT</a:t>
                      </a:r>
                      <a:r>
                        <a:rPr lang="ms-MY" sz="1100" baseline="0" dirty="0">
                          <a:latin typeface="Arial" panose="020B0604020202020204" pitchFamily="34" charset="0"/>
                          <a:cs typeface="Arial" panose="020B0604020202020204" pitchFamily="34" charset="0"/>
                        </a:rPr>
                        <a:t> Kementerian : </a:t>
                      </a:r>
                      <a:r>
                        <a:rPr lang="ms-MY" sz="1100" b="0" i="0" u="none" strike="noStrike" cap="none" dirty="0">
                          <a:solidFill>
                            <a:schemeClr val="dk1"/>
                          </a:solidFill>
                          <a:latin typeface="+mn-lt"/>
                          <a:ea typeface="Arial"/>
                          <a:cs typeface="Arial"/>
                          <a:sym typeface="Arial"/>
                        </a:rPr>
                        <a:t>4 Februari 2023</a:t>
                      </a:r>
                      <a:endParaRPr lang="ms-MY" sz="1100" baseline="0" dirty="0">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02"/>
                  </a:ext>
                </a:extLst>
              </a:tr>
              <a:tr h="31531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2.</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100" b="1" dirty="0">
                          <a:latin typeface="Arial" panose="020B0604020202020204" pitchFamily="34" charset="0"/>
                          <a:cs typeface="Arial" panose="020B0604020202020204" pitchFamily="34" charset="0"/>
                        </a:rPr>
                        <a:t>Tarikh Permohonan Melalui</a:t>
                      </a:r>
                      <a:r>
                        <a:rPr lang="ms-MY" sz="1100" b="1" baseline="0" dirty="0">
                          <a:latin typeface="Arial" panose="020B0604020202020204" pitchFamily="34" charset="0"/>
                          <a:cs typeface="Arial" panose="020B0604020202020204" pitchFamily="34" charset="0"/>
                        </a:rPr>
                        <a:t> </a:t>
                      </a:r>
                      <a:r>
                        <a:rPr lang="ms-MY" sz="1100" b="1" dirty="0">
                          <a:latin typeface="Arial" panose="020B0604020202020204" pitchFamily="34" charset="0"/>
                          <a:cs typeface="Arial" panose="020B0604020202020204" pitchFamily="34" charset="0"/>
                        </a:rPr>
                        <a:t>PROFIT</a:t>
                      </a:r>
                      <a:endParaRPr lang="ms-MY" sz="1100" b="1" dirty="0">
                        <a:solidFill>
                          <a:schemeClr val="bg1"/>
                        </a:solidFill>
                        <a:latin typeface="Arial" panose="020B0604020202020204" pitchFamily="34" charset="0"/>
                        <a:cs typeface="Arial" panose="020B0604020202020204" pitchFamily="34" charset="0"/>
                      </a:endParaRPr>
                    </a:p>
                  </a:txBody>
                  <a:tcPr marT="45713" marB="45713"/>
                </a:tc>
                <a:tc>
                  <a:txBody>
                    <a:bodyPr/>
                    <a:lstStyle/>
                    <a:p>
                      <a:r>
                        <a:rPr lang="ms-MY" sz="1100" b="0" i="0" u="none" strike="noStrike" cap="none" dirty="0">
                          <a:solidFill>
                            <a:schemeClr val="dk1"/>
                          </a:solidFill>
                          <a:latin typeface="+mn-lt"/>
                          <a:ea typeface="Arial"/>
                          <a:cs typeface="Arial"/>
                          <a:sym typeface="Arial"/>
                        </a:rPr>
                        <a:t>01 Mac 2023</a:t>
                      </a:r>
                      <a:r>
                        <a:rPr lang="ms-MY" sz="1100" u="none" strike="noStrike" cap="none" dirty="0">
                          <a:sym typeface="Arial"/>
                        </a:rPr>
                        <a:t> </a:t>
                      </a:r>
                      <a:endParaRPr lang="ms-MY" sz="1100" dirty="0">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10"/>
                  </a:ext>
                </a:extLst>
              </a:tr>
              <a:tr h="34705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3.</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100" b="1" dirty="0">
                          <a:latin typeface="Arial" panose="020B0604020202020204" pitchFamily="34" charset="0"/>
                          <a:cs typeface="Arial" panose="020B0604020202020204" pitchFamily="34" charset="0"/>
                        </a:rPr>
                        <a:t>Tarikh Lengkap Permohonan</a:t>
                      </a:r>
                      <a:endParaRPr lang="ms-MY" sz="1100" b="1" dirty="0">
                        <a:solidFill>
                          <a:schemeClr val="bg1"/>
                        </a:solidFill>
                        <a:latin typeface="Arial" panose="020B0604020202020204" pitchFamily="34" charset="0"/>
                        <a:cs typeface="Arial" panose="020B0604020202020204" pitchFamily="34" charset="0"/>
                      </a:endParaRPr>
                    </a:p>
                  </a:txBody>
                  <a:tcPr marT="45713" marB="45713"/>
                </a:tc>
                <a:tc>
                  <a:txBody>
                    <a:bodyPr/>
                    <a:lstStyle/>
                    <a:p>
                      <a:r>
                        <a:rPr lang="ms-MY" sz="1100" b="0" i="0" u="none" strike="noStrike" cap="none" dirty="0">
                          <a:solidFill>
                            <a:schemeClr val="dk1"/>
                          </a:solidFill>
                          <a:latin typeface="+mn-lt"/>
                          <a:ea typeface="Arial"/>
                          <a:cs typeface="Arial"/>
                          <a:sym typeface="Arial"/>
                        </a:rPr>
                        <a:t>16 April 2023</a:t>
                      </a:r>
                      <a:r>
                        <a:rPr lang="ms-MY" sz="1100" u="none" strike="noStrike" cap="none" dirty="0">
                          <a:sym typeface="Arial"/>
                        </a:rPr>
                        <a:t> </a:t>
                      </a:r>
                      <a:endParaRPr lang="ms-MY" sz="110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03"/>
                  </a:ext>
                </a:extLst>
              </a:tr>
              <a:tr h="98727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4.</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100" b="1" kern="1200" dirty="0">
                          <a:latin typeface="Arial" panose="020B0604020202020204" pitchFamily="34" charset="0"/>
                          <a:cs typeface="Arial" panose="020B0604020202020204" pitchFamily="34" charset="0"/>
                        </a:rPr>
                        <a:t>Projek terkandung dalam </a:t>
                      </a:r>
                      <a:r>
                        <a:rPr lang="ms-MY" sz="1100" b="1" i="0" u="none" strike="noStrike" cap="none" dirty="0">
                          <a:solidFill>
                            <a:schemeClr val="tx1"/>
                          </a:solidFill>
                          <a:effectLst/>
                          <a:latin typeface="Arial" panose="020B0604020202020204" pitchFamily="34" charset="0"/>
                          <a:ea typeface="+mn-ea"/>
                          <a:cs typeface="Arial" panose="020B0604020202020204" pitchFamily="34" charset="0"/>
                          <a:sym typeface="Arial"/>
                        </a:rPr>
                        <a:t>Pelan Strategik Pendigitalan Sektor Awam (</a:t>
                      </a:r>
                      <a:r>
                        <a:rPr kumimoji="0" lang="ms-MY" sz="1100" b="1" kern="1200" dirty="0">
                          <a:latin typeface="Arial" panose="020B0604020202020204" pitchFamily="34" charset="0"/>
                          <a:cs typeface="Arial" panose="020B0604020202020204" pitchFamily="34" charset="0"/>
                        </a:rPr>
                        <a:t>PSPSA) atau Pelan Strategik Pendigitalan (PSP) atau Punca Kuasa Berkaitan</a:t>
                      </a:r>
                      <a:endParaRPr lang="ms-MY" sz="1100" b="1" dirty="0">
                        <a:solidFill>
                          <a:schemeClr val="bg1"/>
                        </a:solidFill>
                        <a:latin typeface="Arial" panose="020B0604020202020204" pitchFamily="34" charset="0"/>
                        <a:cs typeface="Arial" panose="020B0604020202020204" pitchFamily="34" charset="0"/>
                      </a:endParaRPr>
                    </a:p>
                  </a:txBody>
                  <a:tcPr marT="45713" marB="45713"/>
                </a:tc>
                <a:tc>
                  <a:txBody>
                    <a:bodyPr/>
                    <a:lstStyle/>
                    <a:p>
                      <a:pPr marL="0" marR="0" lvl="0" indent="0" algn="just" rtl="0">
                        <a:lnSpc>
                          <a:spcPct val="100000"/>
                        </a:lnSpc>
                        <a:spcBef>
                          <a:spcPts val="0"/>
                        </a:spcBef>
                        <a:spcAft>
                          <a:spcPts val="0"/>
                        </a:spcAft>
                        <a:buNone/>
                      </a:pPr>
                      <a:r>
                        <a:rPr lang="ms-MY" sz="1100" b="1" i="0" u="none" strike="noStrike" cap="none" dirty="0">
                          <a:solidFill>
                            <a:schemeClr val="tx1"/>
                          </a:solidFill>
                          <a:effectLst/>
                          <a:latin typeface="+mn-lt"/>
                          <a:ea typeface="+mn-ea"/>
                          <a:cs typeface="+mn-cs"/>
                          <a:sym typeface="Arial"/>
                        </a:rPr>
                        <a:t>Pelan Strategik Pendigitalan Kementerian/Agensi 20XX-20XX </a:t>
                      </a:r>
                    </a:p>
                    <a:p>
                      <a:pPr marL="0" marR="0" lvl="0" indent="0" algn="just" rtl="0">
                        <a:lnSpc>
                          <a:spcPct val="100000"/>
                        </a:lnSpc>
                        <a:spcBef>
                          <a:spcPts val="0"/>
                        </a:spcBef>
                        <a:spcAft>
                          <a:spcPts val="0"/>
                        </a:spcAft>
                        <a:buNone/>
                      </a:pPr>
                      <a:r>
                        <a:rPr lang="ms-MY" sz="1100" b="0" i="0" u="none" strike="noStrike" cap="none" dirty="0">
                          <a:solidFill>
                            <a:schemeClr val="tx1"/>
                          </a:solidFill>
                          <a:effectLst/>
                          <a:latin typeface="+mn-lt"/>
                          <a:ea typeface="+mn-ea"/>
                          <a:cs typeface="+mn-cs"/>
                          <a:sym typeface="Arial"/>
                        </a:rPr>
                        <a:t>Teras 1 : Pemerkasaan Perkhidmatan Digital Inklusif dan Bersepadu. </a:t>
                      </a:r>
                    </a:p>
                    <a:p>
                      <a:pPr marL="0" marR="0" lvl="0" indent="0" algn="just" rtl="0">
                        <a:lnSpc>
                          <a:spcPct val="100000"/>
                        </a:lnSpc>
                        <a:spcBef>
                          <a:spcPts val="0"/>
                        </a:spcBef>
                        <a:spcAft>
                          <a:spcPts val="0"/>
                        </a:spcAft>
                        <a:buNone/>
                      </a:pPr>
                      <a:r>
                        <a:rPr lang="ms-MY" sz="1100" b="0" i="0" u="none" strike="noStrike" cap="none" dirty="0">
                          <a:solidFill>
                            <a:schemeClr val="tx1"/>
                          </a:solidFill>
                          <a:effectLst/>
                          <a:latin typeface="+mn-lt"/>
                          <a:ea typeface="+mn-ea"/>
                          <a:cs typeface="+mn-cs"/>
                          <a:sym typeface="Arial"/>
                        </a:rPr>
                        <a:t>Strategi 2 : Pemantapan Pendigitalan Perkhidmatan Teras </a:t>
                      </a:r>
                    </a:p>
                    <a:p>
                      <a:pPr marL="0" marR="0" lvl="0" indent="0" algn="just" rtl="0">
                        <a:lnSpc>
                          <a:spcPct val="100000"/>
                        </a:lnSpc>
                        <a:spcBef>
                          <a:spcPts val="0"/>
                        </a:spcBef>
                        <a:spcAft>
                          <a:spcPts val="0"/>
                        </a:spcAft>
                        <a:buNone/>
                      </a:pPr>
                      <a:endParaRPr lang="ms-MY" sz="1100" b="0" i="0" u="none" strike="noStrike" cap="none" dirty="0">
                        <a:solidFill>
                          <a:schemeClr val="tx1"/>
                        </a:solidFill>
                        <a:effectLst/>
                        <a:latin typeface="+mn-lt"/>
                        <a:ea typeface="+mn-ea"/>
                        <a:cs typeface="+mn-cs"/>
                        <a:sym typeface="Arial"/>
                      </a:endParaRPr>
                    </a:p>
                    <a:p>
                      <a:pPr marL="0" marR="0" lvl="0" indent="0" algn="just" rtl="0">
                        <a:lnSpc>
                          <a:spcPct val="100000"/>
                        </a:lnSpc>
                        <a:spcBef>
                          <a:spcPts val="0"/>
                        </a:spcBef>
                        <a:spcAft>
                          <a:spcPts val="0"/>
                        </a:spcAft>
                        <a:buNone/>
                      </a:pPr>
                      <a:r>
                        <a:rPr lang="ms-MY" sz="1100" b="1" i="0" u="none" strike="noStrike" cap="none" dirty="0">
                          <a:solidFill>
                            <a:schemeClr val="tx1"/>
                          </a:solidFill>
                          <a:effectLst/>
                          <a:latin typeface="+mn-lt"/>
                          <a:ea typeface="+mn-ea"/>
                          <a:cs typeface="+mn-cs"/>
                          <a:sym typeface="Arial"/>
                        </a:rPr>
                        <a:t>Pelan Strategik Pendigitalan Sektor Awam 20XX-20XX </a:t>
                      </a:r>
                    </a:p>
                    <a:p>
                      <a:pPr marL="0" marR="0" lvl="0" indent="0" algn="just" rtl="0">
                        <a:lnSpc>
                          <a:spcPct val="100000"/>
                        </a:lnSpc>
                        <a:spcBef>
                          <a:spcPts val="0"/>
                        </a:spcBef>
                        <a:spcAft>
                          <a:spcPts val="0"/>
                        </a:spcAft>
                        <a:buNone/>
                      </a:pPr>
                      <a:r>
                        <a:rPr lang="ms-MY" sz="1100" b="0" i="0" u="none" strike="noStrike" cap="none" dirty="0">
                          <a:solidFill>
                            <a:schemeClr val="tx1"/>
                          </a:solidFill>
                          <a:effectLst/>
                          <a:latin typeface="+mn-lt"/>
                          <a:ea typeface="+mn-ea"/>
                          <a:cs typeface="+mn-cs"/>
                          <a:sym typeface="Arial"/>
                        </a:rPr>
                        <a:t>Teras 2: Peneraju Perkhidmatan Digital Insklusif dan Bersepadu </a:t>
                      </a:r>
                    </a:p>
                    <a:p>
                      <a:pPr marL="0" marR="0" lvl="0" indent="0" algn="just" rtl="0">
                        <a:lnSpc>
                          <a:spcPct val="100000"/>
                        </a:lnSpc>
                        <a:spcBef>
                          <a:spcPts val="0"/>
                        </a:spcBef>
                        <a:spcAft>
                          <a:spcPts val="0"/>
                        </a:spcAft>
                        <a:buNone/>
                      </a:pPr>
                      <a:r>
                        <a:rPr lang="ms-MY" sz="1100" b="0" i="0" u="none" strike="noStrike" cap="none" dirty="0">
                          <a:solidFill>
                            <a:schemeClr val="tx1"/>
                          </a:solidFill>
                          <a:effectLst/>
                          <a:latin typeface="+mn-lt"/>
                          <a:ea typeface="+mn-ea"/>
                          <a:cs typeface="+mn-cs"/>
                          <a:sym typeface="Arial"/>
                        </a:rPr>
                        <a:t>Strategi 1: Pemerkasaan Penyampaian Perkhidmatan Digital Berpaksikan Rakyat </a:t>
                      </a:r>
                    </a:p>
                    <a:p>
                      <a:pPr marL="0" marR="0" lvl="0" indent="0" algn="just" rtl="0">
                        <a:lnSpc>
                          <a:spcPct val="100000"/>
                        </a:lnSpc>
                        <a:spcBef>
                          <a:spcPts val="0"/>
                        </a:spcBef>
                        <a:spcAft>
                          <a:spcPts val="0"/>
                        </a:spcAft>
                        <a:buNone/>
                      </a:pPr>
                      <a:endParaRPr lang="ms-MY" sz="1100" b="0" i="0" u="none" strike="noStrike" cap="none" dirty="0">
                        <a:solidFill>
                          <a:schemeClr val="tx1"/>
                        </a:solidFill>
                        <a:effectLst/>
                        <a:latin typeface="+mn-lt"/>
                        <a:ea typeface="+mn-ea"/>
                        <a:cs typeface="+mn-cs"/>
                        <a:sym typeface="Arial"/>
                      </a:endParaRPr>
                    </a:p>
                    <a:p>
                      <a:pPr marL="0" marR="0" lvl="0" indent="0" algn="just" rtl="0">
                        <a:lnSpc>
                          <a:spcPct val="100000"/>
                        </a:lnSpc>
                        <a:spcBef>
                          <a:spcPts val="0"/>
                        </a:spcBef>
                        <a:spcAft>
                          <a:spcPts val="0"/>
                        </a:spcAft>
                        <a:buNone/>
                      </a:pPr>
                      <a:r>
                        <a:rPr lang="ms-MY" sz="1100" b="1" i="0" u="none" strike="noStrike" cap="none" dirty="0">
                          <a:solidFill>
                            <a:schemeClr val="tx1"/>
                          </a:solidFill>
                          <a:effectLst/>
                          <a:latin typeface="+mn-lt"/>
                          <a:ea typeface="+mn-ea"/>
                          <a:cs typeface="+mn-cs"/>
                          <a:sym typeface="Arial"/>
                        </a:rPr>
                        <a:t>Rangka Tindakan Ekonomi Digital Malaysia  </a:t>
                      </a:r>
                    </a:p>
                    <a:p>
                      <a:pPr marL="0" marR="0" lvl="0" indent="0" algn="just" rtl="0">
                        <a:lnSpc>
                          <a:spcPct val="100000"/>
                        </a:lnSpc>
                        <a:spcBef>
                          <a:spcPts val="0"/>
                        </a:spcBef>
                        <a:spcAft>
                          <a:spcPts val="0"/>
                        </a:spcAft>
                        <a:buNone/>
                      </a:pPr>
                      <a:r>
                        <a:rPr lang="ms-MY" sz="1100" b="0" i="0" u="none" strike="noStrike" cap="none" dirty="0">
                          <a:solidFill>
                            <a:schemeClr val="tx1"/>
                          </a:solidFill>
                          <a:effectLst/>
                          <a:latin typeface="+mn-lt"/>
                          <a:ea typeface="+mn-ea"/>
                          <a:cs typeface="+mn-cs"/>
                          <a:sym typeface="Arial"/>
                        </a:rPr>
                        <a:t>Teras 1: Memacu transformasi digital sektor awam </a:t>
                      </a:r>
                    </a:p>
                    <a:p>
                      <a:pPr marL="0" marR="0" lvl="0" indent="0" algn="just" rtl="0">
                        <a:lnSpc>
                          <a:spcPct val="100000"/>
                        </a:lnSpc>
                        <a:spcBef>
                          <a:spcPts val="0"/>
                        </a:spcBef>
                        <a:spcAft>
                          <a:spcPts val="0"/>
                        </a:spcAft>
                        <a:buNone/>
                      </a:pPr>
                      <a:r>
                        <a:rPr lang="ms-MY" sz="1100" b="0" i="0" u="none" strike="noStrike" cap="none" dirty="0">
                          <a:solidFill>
                            <a:schemeClr val="tx1"/>
                          </a:solidFill>
                          <a:effectLst/>
                          <a:latin typeface="+mn-lt"/>
                          <a:ea typeface="+mn-ea"/>
                          <a:cs typeface="+mn-cs"/>
                          <a:sym typeface="Arial"/>
                        </a:rPr>
                        <a:t>Strategi 2: Memanfaatkan teknologi digital untuk meningkatkan kecekapan proses kerja dan produktiviti</a:t>
                      </a:r>
                      <a:endParaRPr lang="ms-MY" sz="1100" u="none" strike="noStrike" cap="none" dirty="0">
                        <a:solidFill>
                          <a:schemeClr val="dk1"/>
                        </a:solidFill>
                        <a:latin typeface="+mn-lt"/>
                        <a:ea typeface="Arial"/>
                        <a:cs typeface="Arial"/>
                        <a:sym typeface="Arial"/>
                      </a:endParaRPr>
                    </a:p>
                  </a:txBody>
                  <a:tcPr marT="45713" marB="45713"/>
                </a:tc>
                <a:extLst>
                  <a:ext uri="{0D108BD9-81ED-4DB2-BD59-A6C34878D82A}">
                    <a16:rowId xmlns:a16="http://schemas.microsoft.com/office/drawing/2014/main" val="10004"/>
                  </a:ext>
                </a:extLst>
              </a:tr>
              <a:tr h="42677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ms-MY" sz="1400" b="0" kern="1200" dirty="0">
                          <a:solidFill>
                            <a:schemeClr val="tx1"/>
                          </a:solidFill>
                          <a:latin typeface="Arial" panose="020B0604020202020204" pitchFamily="34" charset="0"/>
                          <a:cs typeface="Arial" panose="020B0604020202020204" pitchFamily="34" charset="0"/>
                        </a:rPr>
                        <a:t>5.</a:t>
                      </a:r>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100" b="1" kern="1200" dirty="0">
                          <a:latin typeface="Arial" panose="020B0604020202020204" pitchFamily="34" charset="0"/>
                          <a:cs typeface="Arial" panose="020B0604020202020204" pitchFamily="34" charset="0"/>
                        </a:rPr>
                        <a:t>Tempoh Projek (bulan)</a:t>
                      </a:r>
                    </a:p>
                    <a:p>
                      <a:pPr marL="0" marR="0" lvl="0" indent="0" algn="l" defTabSz="914400" rtl="0" eaLnBrk="1" fontAlgn="auto" latinLnBrk="0" hangingPunct="1">
                        <a:lnSpc>
                          <a:spcPct val="100000"/>
                        </a:lnSpc>
                        <a:spcBef>
                          <a:spcPts val="0"/>
                        </a:spcBef>
                        <a:spcAft>
                          <a:spcPts val="0"/>
                        </a:spcAft>
                        <a:buClrTx/>
                        <a:buSzTx/>
                        <a:buFontTx/>
                        <a:buNone/>
                        <a:tabLst/>
                        <a:defRPr/>
                      </a:pPr>
                      <a:r>
                        <a:rPr lang="ms-MY" sz="1100" b="1" dirty="0">
                          <a:solidFill>
                            <a:schemeClr val="tx1"/>
                          </a:solidFill>
                          <a:latin typeface="Arial" panose="020B0604020202020204" pitchFamily="34" charset="0"/>
                          <a:cs typeface="Arial" panose="020B0604020202020204" pitchFamily="34" charset="0"/>
                        </a:rPr>
                        <a:t>*bermula daripada </a:t>
                      </a:r>
                      <a:r>
                        <a:rPr lang="ms-MY" sz="1100" b="1" i="1" dirty="0">
                          <a:solidFill>
                            <a:schemeClr val="tx1"/>
                          </a:solidFill>
                          <a:latin typeface="Arial" panose="020B0604020202020204" pitchFamily="34" charset="0"/>
                          <a:cs typeface="Arial" panose="020B0604020202020204" pitchFamily="34" charset="0"/>
                        </a:rPr>
                        <a:t>Kick-Off</a:t>
                      </a:r>
                      <a:r>
                        <a:rPr lang="ms-MY" sz="1100" b="1" dirty="0">
                          <a:solidFill>
                            <a:schemeClr val="tx1"/>
                          </a:solidFill>
                          <a:latin typeface="Arial" panose="020B0604020202020204" pitchFamily="34" charset="0"/>
                          <a:cs typeface="Arial" panose="020B0604020202020204" pitchFamily="34" charset="0"/>
                        </a:rPr>
                        <a:t>/ SST</a:t>
                      </a:r>
                      <a:endParaRPr lang="ms-MY" sz="1100" dirty="0">
                        <a:solidFill>
                          <a:schemeClr val="tx1"/>
                        </a:solidFill>
                        <a:latin typeface="Arial" panose="020B0604020202020204" pitchFamily="34" charset="0"/>
                        <a:cs typeface="Arial" panose="020B0604020202020204" pitchFamily="34" charset="0"/>
                      </a:endParaRPr>
                    </a:p>
                  </a:txBody>
                  <a:tcPr marT="45737" marB="45737"/>
                </a:tc>
                <a:tc>
                  <a:txBody>
                    <a:bodyPr/>
                    <a:lstStyle/>
                    <a:p>
                      <a:r>
                        <a:rPr lang="ms-MY" sz="1100" noProof="1">
                          <a:solidFill>
                            <a:schemeClr val="tx1"/>
                          </a:solidFill>
                          <a:latin typeface="Arial" panose="020B0604020202020204" pitchFamily="34" charset="0"/>
                          <a:cs typeface="Arial" panose="020B0604020202020204" pitchFamily="34" charset="0"/>
                        </a:rPr>
                        <a:t>24</a:t>
                      </a:r>
                      <a:r>
                        <a:rPr lang="ms-MY" sz="1100" noProof="1">
                          <a:solidFill>
                            <a:srgbClr val="FF0000"/>
                          </a:solidFill>
                          <a:latin typeface="Arial" panose="020B0604020202020204" pitchFamily="34" charset="0"/>
                          <a:cs typeface="Arial" panose="020B0604020202020204" pitchFamily="34" charset="0"/>
                        </a:rPr>
                        <a:t> </a:t>
                      </a:r>
                      <a:r>
                        <a:rPr lang="ms-MY" sz="1100" noProof="1">
                          <a:solidFill>
                            <a:schemeClr val="tx1"/>
                          </a:solidFill>
                          <a:latin typeface="Arial" panose="020B0604020202020204" pitchFamily="34" charset="0"/>
                          <a:cs typeface="Arial" panose="020B0604020202020204" pitchFamily="34" charset="0"/>
                        </a:rPr>
                        <a:t>bulan</a:t>
                      </a:r>
                    </a:p>
                    <a:p>
                      <a:r>
                        <a:rPr lang="ms-MY" sz="1100" noProof="1">
                          <a:solidFill>
                            <a:schemeClr val="tx1"/>
                          </a:solidFill>
                          <a:latin typeface="Arial" panose="020B0604020202020204" pitchFamily="34" charset="0"/>
                          <a:cs typeface="Arial" panose="020B0604020202020204" pitchFamily="34" charset="0"/>
                        </a:rPr>
                        <a:t>Bulan/Tahun jangka mula : </a:t>
                      </a:r>
                      <a:r>
                        <a:rPr lang="ms-MY" sz="1100" b="0" i="0" u="none" strike="noStrike" cap="none" baseline="0" noProof="1">
                          <a:solidFill>
                            <a:schemeClr val="dk1"/>
                          </a:solidFill>
                          <a:latin typeface="+mn-lt"/>
                          <a:cs typeface="Arial"/>
                          <a:sym typeface="Arial"/>
                        </a:rPr>
                        <a:t>Oktober 2023</a:t>
                      </a:r>
                      <a:r>
                        <a:rPr lang="ms-MY" sz="1100" u="none" strike="noStrike" cap="none" dirty="0">
                          <a:sym typeface="Arial"/>
                        </a:rPr>
                        <a:t>       </a:t>
                      </a:r>
                      <a:r>
                        <a:rPr lang="ms-MY" sz="1100" noProof="1">
                          <a:solidFill>
                            <a:schemeClr val="tx1"/>
                          </a:solidFill>
                          <a:latin typeface="Arial" panose="020B0604020202020204" pitchFamily="34" charset="0"/>
                          <a:cs typeface="Arial" panose="020B0604020202020204" pitchFamily="34" charset="0"/>
                        </a:rPr>
                        <a:t>Bulan/Tahun</a:t>
                      </a:r>
                      <a:r>
                        <a:rPr lang="ms-MY" sz="1100" baseline="0" noProof="1">
                          <a:solidFill>
                            <a:schemeClr val="tx1"/>
                          </a:solidFill>
                          <a:latin typeface="Arial" panose="020B0604020202020204" pitchFamily="34" charset="0"/>
                          <a:cs typeface="Arial" panose="020B0604020202020204" pitchFamily="34" charset="0"/>
                        </a:rPr>
                        <a:t> jangka akhir : </a:t>
                      </a:r>
                      <a:r>
                        <a:rPr lang="ms-MY" sz="1100" b="0" i="0" u="none" strike="noStrike" cap="none" baseline="0" noProof="1">
                          <a:solidFill>
                            <a:schemeClr val="dk1"/>
                          </a:solidFill>
                          <a:latin typeface="+mn-lt"/>
                          <a:cs typeface="Arial"/>
                          <a:sym typeface="Arial"/>
                        </a:rPr>
                        <a:t>Oktober </a:t>
                      </a:r>
                      <a:r>
                        <a:rPr lang="ms-MY" sz="1100" b="0" i="0" u="none" strike="noStrike" cap="none" dirty="0">
                          <a:solidFill>
                            <a:schemeClr val="dk1"/>
                          </a:solidFill>
                          <a:latin typeface="+mn-lt"/>
                          <a:ea typeface="Arial"/>
                          <a:cs typeface="Arial"/>
                          <a:sym typeface="Arial"/>
                        </a:rPr>
                        <a:t>2025</a:t>
                      </a:r>
                      <a:endParaRPr lang="ms-MY" sz="1100" noProof="1">
                        <a:solidFill>
                          <a:schemeClr val="tx1"/>
                        </a:solidFill>
                        <a:latin typeface="Arial" panose="020B0604020202020204" pitchFamily="34" charset="0"/>
                        <a:cs typeface="Arial" panose="020B0604020202020204" pitchFamily="34" charset="0"/>
                      </a:endParaRPr>
                    </a:p>
                  </a:txBody>
                  <a:tcPr marT="45737" marB="45737"/>
                </a:tc>
                <a:extLst>
                  <a:ext uri="{0D108BD9-81ED-4DB2-BD59-A6C34878D82A}">
                    <a16:rowId xmlns:a16="http://schemas.microsoft.com/office/drawing/2014/main" val="10005"/>
                  </a:ext>
                </a:extLst>
              </a:tr>
              <a:tr h="44178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ms-MY" sz="1400" b="0" kern="1200" dirty="0">
                          <a:solidFill>
                            <a:schemeClr val="tx1"/>
                          </a:solidFill>
                          <a:latin typeface="Arial" panose="020B0604020202020204" pitchFamily="34" charset="0"/>
                          <a:cs typeface="Arial" panose="020B0604020202020204" pitchFamily="34" charset="0"/>
                        </a:rPr>
                        <a:t>6</a:t>
                      </a:r>
                      <a:r>
                        <a:rPr kumimoji="0" lang="ms-MY" sz="1400" b="0" kern="1200">
                          <a:solidFill>
                            <a:schemeClr val="tx1"/>
                          </a:solidFill>
                          <a:latin typeface="Arial" panose="020B0604020202020204" pitchFamily="34" charset="0"/>
                          <a:cs typeface="Arial" panose="020B0604020202020204" pitchFamily="34" charset="0"/>
                        </a:rPr>
                        <a:t>.</a:t>
                      </a:r>
                      <a:endParaRPr kumimoji="0" lang="ms-MY" sz="1400" b="0" kern="1200" dirty="0">
                        <a:solidFill>
                          <a:schemeClr val="tx1"/>
                        </a:solidFill>
                        <a:latin typeface="Arial" panose="020B0604020202020204" pitchFamily="34" charset="0"/>
                        <a:cs typeface="Arial" panose="020B0604020202020204" pitchFamily="34" charset="0"/>
                      </a:endParaRPr>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100" b="1" kern="1200" dirty="0">
                          <a:latin typeface="Arial" panose="020B0604020202020204" pitchFamily="34" charset="0"/>
                          <a:cs typeface="Arial" panose="020B0604020202020204" pitchFamily="34" charset="0"/>
                        </a:rPr>
                        <a:t>Tempoh Jaminan (bulan)</a:t>
                      </a:r>
                    </a:p>
                  </a:txBody>
                  <a:tcPr marT="45737" marB="45737"/>
                </a:tc>
                <a:tc>
                  <a:txBody>
                    <a:bodyPr/>
                    <a:lstStyle/>
                    <a:p>
                      <a:r>
                        <a:rPr lang="ms-MY" sz="1100" noProof="1">
                          <a:solidFill>
                            <a:schemeClr val="tx1"/>
                          </a:solidFill>
                          <a:latin typeface="Arial" panose="020B0604020202020204" pitchFamily="34" charset="0"/>
                          <a:cs typeface="Arial" panose="020B0604020202020204" pitchFamily="34" charset="0"/>
                        </a:rPr>
                        <a:t>12</a:t>
                      </a:r>
                      <a:r>
                        <a:rPr lang="ms-MY" sz="1100" noProof="1">
                          <a:solidFill>
                            <a:srgbClr val="FF0000"/>
                          </a:solidFill>
                          <a:latin typeface="Arial" panose="020B0604020202020204" pitchFamily="34" charset="0"/>
                          <a:cs typeface="Arial" panose="020B0604020202020204" pitchFamily="34" charset="0"/>
                        </a:rPr>
                        <a:t> </a:t>
                      </a:r>
                      <a:r>
                        <a:rPr lang="ms-MY" sz="1100" noProof="1">
                          <a:solidFill>
                            <a:schemeClr val="tx1"/>
                          </a:solidFill>
                          <a:latin typeface="Arial" panose="020B0604020202020204" pitchFamily="34" charset="0"/>
                          <a:cs typeface="Arial" panose="020B0604020202020204" pitchFamily="34" charset="0"/>
                        </a:rPr>
                        <a:t>bulan</a:t>
                      </a:r>
                    </a:p>
                    <a:p>
                      <a:r>
                        <a:rPr lang="ms-MY" sz="1100" noProof="1">
                          <a:solidFill>
                            <a:schemeClr val="tx1"/>
                          </a:solidFill>
                          <a:latin typeface="Arial" panose="020B0604020202020204" pitchFamily="34" charset="0"/>
                          <a:cs typeface="Arial" panose="020B0604020202020204" pitchFamily="34" charset="0"/>
                        </a:rPr>
                        <a:t>Bulan/Tahun jangka mula : </a:t>
                      </a:r>
                      <a:r>
                        <a:rPr lang="ms-MY" sz="1100" b="0" i="0" u="none" strike="noStrike" cap="none" dirty="0">
                          <a:solidFill>
                            <a:schemeClr val="dk1"/>
                          </a:solidFill>
                          <a:latin typeface="+mn-lt"/>
                          <a:ea typeface="Arial"/>
                          <a:cs typeface="Arial"/>
                          <a:sym typeface="Arial"/>
                        </a:rPr>
                        <a:t>MM/YYYY</a:t>
                      </a:r>
                      <a:r>
                        <a:rPr lang="ms-MY" sz="1100" u="none" strike="noStrike" cap="none" dirty="0">
                          <a:sym typeface="Arial"/>
                        </a:rPr>
                        <a:t> </a:t>
                      </a:r>
                      <a:r>
                        <a:rPr lang="ms-MY" sz="1100" baseline="0" noProof="1">
                          <a:solidFill>
                            <a:schemeClr val="tx1"/>
                          </a:solidFill>
                          <a:latin typeface="Arial" panose="020B0604020202020204" pitchFamily="34" charset="0"/>
                          <a:cs typeface="Arial" panose="020B0604020202020204" pitchFamily="34" charset="0"/>
                        </a:rPr>
                        <a:t>  </a:t>
                      </a:r>
                      <a:r>
                        <a:rPr lang="ms-MY" sz="1100" noProof="1">
                          <a:solidFill>
                            <a:schemeClr val="tx1"/>
                          </a:solidFill>
                          <a:latin typeface="Arial" panose="020B0604020202020204" pitchFamily="34" charset="0"/>
                          <a:cs typeface="Arial" panose="020B0604020202020204" pitchFamily="34" charset="0"/>
                        </a:rPr>
                        <a:t>            Bulan/Tahun</a:t>
                      </a:r>
                      <a:r>
                        <a:rPr lang="ms-MY" sz="1100" baseline="0" noProof="1">
                          <a:solidFill>
                            <a:schemeClr val="tx1"/>
                          </a:solidFill>
                          <a:latin typeface="Arial" panose="020B0604020202020204" pitchFamily="34" charset="0"/>
                          <a:cs typeface="Arial" panose="020B0604020202020204" pitchFamily="34" charset="0"/>
                        </a:rPr>
                        <a:t> jangka akhir : </a:t>
                      </a:r>
                      <a:r>
                        <a:rPr lang="ms-MY" sz="1100" b="0" i="0" u="none" strike="noStrike" cap="none" dirty="0">
                          <a:solidFill>
                            <a:schemeClr val="dk1"/>
                          </a:solidFill>
                          <a:latin typeface="+mn-lt"/>
                          <a:ea typeface="Arial"/>
                          <a:cs typeface="Arial"/>
                          <a:sym typeface="Arial"/>
                        </a:rPr>
                        <a:t>MM/YYYY</a:t>
                      </a:r>
                      <a:r>
                        <a:rPr lang="ms-MY" sz="1100" u="none" strike="noStrike" cap="none" dirty="0">
                          <a:sym typeface="Arial"/>
                        </a:rPr>
                        <a:t> </a:t>
                      </a:r>
                      <a:endParaRPr lang="ms-MY" sz="1100" noProof="1">
                        <a:solidFill>
                          <a:schemeClr val="tx1"/>
                        </a:solidFill>
                        <a:latin typeface="Arial" panose="020B0604020202020204" pitchFamily="34" charset="0"/>
                        <a:cs typeface="Arial" panose="020B0604020202020204" pitchFamily="34" charset="0"/>
                      </a:endParaRPr>
                    </a:p>
                  </a:txBody>
                  <a:tcPr marT="45737" marB="45737"/>
                </a:tc>
                <a:extLst>
                  <a:ext uri="{0D108BD9-81ED-4DB2-BD59-A6C34878D82A}">
                    <a16:rowId xmlns:a16="http://schemas.microsoft.com/office/drawing/2014/main" val="2809512006"/>
                  </a:ext>
                </a:extLst>
              </a:tr>
              <a:tr h="34074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7</a:t>
                      </a:r>
                      <a:r>
                        <a:rPr lang="ms-MY" sz="1400" b="0">
                          <a:solidFill>
                            <a:schemeClr val="tx1"/>
                          </a:solidFill>
                          <a:latin typeface="Arial" panose="020B0604020202020204" pitchFamily="34" charset="0"/>
                          <a:cs typeface="Arial" panose="020B0604020202020204" pitchFamily="34" charset="0"/>
                        </a:rPr>
                        <a:t>.</a:t>
                      </a:r>
                      <a:endParaRPr lang="ms-MY" sz="1400" b="0" dirty="0">
                        <a:solidFill>
                          <a:schemeClr val="tx1"/>
                        </a:solidFill>
                        <a:latin typeface="Arial" panose="020B0604020202020204" pitchFamily="34" charset="0"/>
                        <a:cs typeface="Arial" panose="020B0604020202020204" pitchFamily="34" charset="0"/>
                      </a:endParaRP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100" b="1" dirty="0">
                          <a:solidFill>
                            <a:schemeClr val="tx1"/>
                          </a:solidFill>
                          <a:latin typeface="Arial" panose="020B0604020202020204" pitchFamily="34" charset="0"/>
                          <a:cs typeface="Arial" panose="020B0604020202020204" pitchFamily="34" charset="0"/>
                        </a:rPr>
                        <a:t>Anggaran Kos</a:t>
                      </a:r>
                      <a:r>
                        <a:rPr lang="ms-MY" sz="1100" b="1" baseline="0" dirty="0">
                          <a:solidFill>
                            <a:schemeClr val="tx1"/>
                          </a:solidFill>
                          <a:latin typeface="Arial" panose="020B0604020202020204" pitchFamily="34" charset="0"/>
                          <a:cs typeface="Arial" panose="020B0604020202020204" pitchFamily="34" charset="0"/>
                        </a:rPr>
                        <a:t> Keseluruhan</a:t>
                      </a:r>
                    </a:p>
                    <a:p>
                      <a:pPr marL="0" lvl="0" indent="0" algn="l">
                        <a:buClr>
                          <a:schemeClr val="accent1"/>
                        </a:buClr>
                        <a:buSzPct val="73000"/>
                      </a:pPr>
                      <a:r>
                        <a:rPr lang="ms-MY" sz="1100" b="1" dirty="0">
                          <a:solidFill>
                            <a:schemeClr val="tx1"/>
                          </a:solidFill>
                          <a:latin typeface="Arial" panose="020B0604020202020204" pitchFamily="34" charset="0"/>
                          <a:cs typeface="Arial" panose="020B0604020202020204" pitchFamily="34" charset="0"/>
                        </a:rPr>
                        <a:t>(termasuk 8% SST / ICP (1%))</a:t>
                      </a:r>
                    </a:p>
                  </a:txBody>
                  <a:tcPr marT="45713" marB="45713"/>
                </a:tc>
                <a:tc>
                  <a:txBody>
                    <a:bodyPr/>
                    <a:lstStyle/>
                    <a:p>
                      <a:pPr marL="0" lvl="0" indent="0" algn="l">
                        <a:buClr>
                          <a:schemeClr val="accent1"/>
                        </a:buClr>
                        <a:buSzPct val="73000"/>
                      </a:pPr>
                      <a:r>
                        <a:rPr lang="ms-MY" sz="1100" b="0" noProof="0" dirty="0">
                          <a:solidFill>
                            <a:schemeClr val="tx1"/>
                          </a:solidFill>
                          <a:latin typeface="Arial" panose="020B0604020202020204" pitchFamily="34" charset="0"/>
                          <a:cs typeface="Arial" panose="020B0604020202020204" pitchFamily="34" charset="0"/>
                        </a:rPr>
                        <a:t>RMX,XXX,XXX.XX (Termasuk SST 8%)</a:t>
                      </a:r>
                    </a:p>
                  </a:txBody>
                  <a:tcPr marT="45713" marB="45713"/>
                </a:tc>
                <a:extLst>
                  <a:ext uri="{0D108BD9-81ED-4DB2-BD59-A6C34878D82A}">
                    <a16:rowId xmlns:a16="http://schemas.microsoft.com/office/drawing/2014/main" val="10006"/>
                  </a:ext>
                </a:extLst>
              </a:tr>
              <a:tr h="24045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8</a:t>
                      </a:r>
                      <a:r>
                        <a:rPr lang="ms-MY" sz="1400" b="0">
                          <a:solidFill>
                            <a:schemeClr val="tx1"/>
                          </a:solidFill>
                          <a:latin typeface="Arial" panose="020B0604020202020204" pitchFamily="34" charset="0"/>
                          <a:cs typeface="Arial" panose="020B0604020202020204" pitchFamily="34" charset="0"/>
                        </a:rPr>
                        <a:t>.</a:t>
                      </a:r>
                      <a:endParaRPr lang="ms-MY" sz="1400" b="0" dirty="0">
                        <a:solidFill>
                          <a:schemeClr val="tx1"/>
                        </a:solidFill>
                        <a:latin typeface="Arial" panose="020B0604020202020204" pitchFamily="34" charset="0"/>
                        <a:cs typeface="Arial" panose="020B0604020202020204" pitchFamily="34" charset="0"/>
                      </a:endParaRP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100" b="1" dirty="0">
                          <a:latin typeface="Arial" panose="020B0604020202020204" pitchFamily="34" charset="0"/>
                          <a:cs typeface="Arial" panose="020B0604020202020204" pitchFamily="34" charset="0"/>
                        </a:rPr>
                        <a:t>Sumber Peruntukan</a:t>
                      </a:r>
                      <a:endParaRPr lang="ms-MY" sz="1100" b="1" dirty="0">
                        <a:solidFill>
                          <a:schemeClr val="bg1"/>
                        </a:solidFill>
                        <a:latin typeface="Arial" panose="020B0604020202020204" pitchFamily="34" charset="0"/>
                        <a:cs typeface="Arial" panose="020B0604020202020204" pitchFamily="34" charset="0"/>
                      </a:endParaRPr>
                    </a:p>
                  </a:txBody>
                  <a:tcPr marT="45713" marB="45713"/>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lang="ms-MY" sz="1100" baseline="0" dirty="0">
                          <a:solidFill>
                            <a:schemeClr val="tx1"/>
                          </a:solidFill>
                          <a:latin typeface="Arial" panose="020B0604020202020204" pitchFamily="34" charset="0"/>
                          <a:cs typeface="Arial" panose="020B0604020202020204" pitchFamily="34" charset="0"/>
                        </a:rPr>
                        <a:t>RMKe-12, </a:t>
                      </a:r>
                      <a:r>
                        <a:rPr lang="ms-MY" sz="1100" i="1" baseline="0" dirty="0">
                          <a:solidFill>
                            <a:schemeClr val="tx1"/>
                          </a:solidFill>
                          <a:latin typeface="Arial" panose="020B0604020202020204" pitchFamily="34" charset="0"/>
                          <a:cs typeface="Arial" panose="020B0604020202020204" pitchFamily="34" charset="0"/>
                        </a:rPr>
                        <a:t>Rolling Plan 2 </a:t>
                      </a:r>
                      <a:r>
                        <a:rPr lang="ms-MY" sz="1100" baseline="0" dirty="0">
                          <a:solidFill>
                            <a:schemeClr val="tx1"/>
                          </a:solidFill>
                          <a:latin typeface="Arial" panose="020B0604020202020204" pitchFamily="34" charset="0"/>
                          <a:cs typeface="Arial" panose="020B0604020202020204" pitchFamily="34" charset="0"/>
                        </a:rPr>
                        <a:t>(RP2)</a:t>
                      </a:r>
                      <a:endParaRPr lang="ms-MY" sz="1100" baseline="0" noProof="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2357345242"/>
                  </a:ext>
                </a:extLst>
              </a:tr>
              <a:tr h="37837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dirty="0">
                          <a:solidFill>
                            <a:schemeClr val="tx1"/>
                          </a:solidFill>
                          <a:latin typeface="Arial" panose="020B0604020202020204" pitchFamily="34" charset="0"/>
                          <a:cs typeface="Arial" panose="020B0604020202020204" pitchFamily="34" charset="0"/>
                        </a:rPr>
                        <a:t>9</a:t>
                      </a:r>
                      <a:r>
                        <a:rPr lang="ms-MY" sz="1400" b="0">
                          <a:solidFill>
                            <a:schemeClr val="tx1"/>
                          </a:solidFill>
                          <a:latin typeface="Arial" panose="020B0604020202020204" pitchFamily="34" charset="0"/>
                          <a:cs typeface="Arial" panose="020B0604020202020204" pitchFamily="34" charset="0"/>
                        </a:rPr>
                        <a:t>.</a:t>
                      </a:r>
                      <a:endParaRPr lang="ms-MY" sz="1400" b="0" dirty="0">
                        <a:solidFill>
                          <a:schemeClr val="tx1"/>
                        </a:solidFill>
                        <a:latin typeface="Arial" panose="020B0604020202020204" pitchFamily="34" charset="0"/>
                        <a:cs typeface="Arial" panose="020B0604020202020204" pitchFamily="34" charset="0"/>
                      </a:endParaRP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100" b="1" dirty="0">
                          <a:latin typeface="Arial" panose="020B0604020202020204" pitchFamily="34" charset="0"/>
                          <a:cs typeface="Arial" panose="020B0604020202020204" pitchFamily="34" charset="0"/>
                        </a:rPr>
                        <a:t>Kaedah Perolehan</a:t>
                      </a:r>
                    </a:p>
                  </a:txBody>
                  <a:tcPr marT="45713" marB="45713"/>
                </a:tc>
                <a:tc>
                  <a:txBody>
                    <a:bodyPr/>
                    <a:lstStyle/>
                    <a:p>
                      <a:pPr algn="just"/>
                      <a:r>
                        <a:rPr lang="ms-MY" sz="1100" dirty="0">
                          <a:solidFill>
                            <a:schemeClr val="tx1"/>
                          </a:solidFill>
                          <a:latin typeface="Arial" panose="020B0604020202020204" pitchFamily="34" charset="0"/>
                          <a:cs typeface="Arial" panose="020B0604020202020204" pitchFamily="34" charset="0"/>
                        </a:rPr>
                        <a:t>Tender</a:t>
                      </a:r>
                      <a:r>
                        <a:rPr lang="ms-MY" sz="1100" baseline="0" dirty="0">
                          <a:solidFill>
                            <a:schemeClr val="tx1"/>
                          </a:solidFill>
                          <a:latin typeface="Arial" panose="020B0604020202020204" pitchFamily="34" charset="0"/>
                          <a:cs typeface="Arial" panose="020B0604020202020204" pitchFamily="34" charset="0"/>
                        </a:rPr>
                        <a:t> Terbuka</a:t>
                      </a:r>
                      <a:endParaRPr lang="ms-MY" sz="1100" dirty="0">
                        <a:solidFill>
                          <a:srgbClr val="FF0000"/>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08"/>
                  </a:ext>
                </a:extLst>
              </a:tr>
              <a:tr h="37837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a:solidFill>
                            <a:schemeClr val="tx1"/>
                          </a:solidFill>
                          <a:latin typeface="Arial" panose="020B0604020202020204" pitchFamily="34" charset="0"/>
                          <a:cs typeface="Arial" panose="020B0604020202020204" pitchFamily="34" charset="0"/>
                        </a:rPr>
                        <a:t>10.</a:t>
                      </a:r>
                      <a:endParaRPr lang="ms-MY" sz="1400" b="0" dirty="0">
                        <a:solidFill>
                          <a:schemeClr val="tx1"/>
                        </a:solidFill>
                        <a:latin typeface="Arial" panose="020B0604020202020204" pitchFamily="34" charset="0"/>
                        <a:cs typeface="Arial" panose="020B0604020202020204" pitchFamily="34" charset="0"/>
                      </a:endParaRPr>
                    </a:p>
                  </a:txBody>
                  <a:tcPr marT="45713" marB="4571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100" b="1" i="1" baseline="0" dirty="0">
                          <a:solidFill>
                            <a:schemeClr val="tx1"/>
                          </a:solidFill>
                          <a:latin typeface="Arial" panose="020B0604020202020204" pitchFamily="34" charset="0"/>
                          <a:cs typeface="Arial" panose="020B0604020202020204" pitchFamily="34" charset="0"/>
                        </a:rPr>
                        <a:t>Projek Public Private Partnership </a:t>
                      </a:r>
                      <a:r>
                        <a:rPr lang="ms-MY" sz="1100" b="1" baseline="0" dirty="0">
                          <a:solidFill>
                            <a:schemeClr val="tx1"/>
                          </a:solidFill>
                          <a:latin typeface="Arial" panose="020B0604020202020204" pitchFamily="34" charset="0"/>
                          <a:cs typeface="Arial" panose="020B0604020202020204" pitchFamily="34" charset="0"/>
                        </a:rPr>
                        <a:t>(PPP)</a:t>
                      </a:r>
                    </a:p>
                  </a:txBody>
                  <a:tcPr marT="45713" marB="45713"/>
                </a:tc>
                <a:tc>
                  <a:txBody>
                    <a:bodyPr/>
                    <a:lstStyle/>
                    <a:p>
                      <a:pPr algn="just"/>
                      <a:r>
                        <a:rPr lang="ms-MY" sz="1400" dirty="0">
                          <a:solidFill>
                            <a:schemeClr val="tx1"/>
                          </a:solidFill>
                          <a:latin typeface="Arial" panose="020B0604020202020204" pitchFamily="34" charset="0"/>
                          <a:cs typeface="Arial" panose="020B0604020202020204" pitchFamily="34" charset="0"/>
                        </a:rPr>
                        <a:t>           </a:t>
                      </a:r>
                    </a:p>
                    <a:p>
                      <a:pPr algn="just"/>
                      <a:endParaRPr lang="ms-MY" sz="140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4100868056"/>
                  </a:ext>
                </a:extLst>
              </a:tr>
              <a:tr h="37837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400" b="0">
                          <a:solidFill>
                            <a:schemeClr val="tx1"/>
                          </a:solidFill>
                          <a:latin typeface="Arial" panose="020B0604020202020204" pitchFamily="34" charset="0"/>
                          <a:cs typeface="Arial" panose="020B0604020202020204" pitchFamily="34" charset="0"/>
                        </a:rPr>
                        <a:t>11.</a:t>
                      </a:r>
                      <a:endParaRPr lang="ms-MY" sz="1400" b="0" dirty="0">
                        <a:solidFill>
                          <a:schemeClr val="tx1"/>
                        </a:solidFill>
                        <a:latin typeface="Arial" panose="020B0604020202020204" pitchFamily="34" charset="0"/>
                        <a:cs typeface="Arial" panose="020B0604020202020204" pitchFamily="34" charset="0"/>
                      </a:endParaRPr>
                    </a:p>
                  </a:txBody>
                  <a:tcPr marT="45713" marB="4571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100" b="1" dirty="0">
                          <a:latin typeface="Arial" panose="020B0604020202020204" pitchFamily="34" charset="0"/>
                          <a:cs typeface="Arial" panose="020B0604020202020204" pitchFamily="34" charset="0"/>
                        </a:rPr>
                        <a:t>Terlibat dengan CPTPP</a:t>
                      </a:r>
                    </a:p>
                    <a:p>
                      <a:pPr marL="0" marR="0" lvl="0" indent="0" algn="l" defTabSz="914400" rtl="0" eaLnBrk="1" fontAlgn="auto" latinLnBrk="0" hangingPunct="1">
                        <a:lnSpc>
                          <a:spcPct val="100000"/>
                        </a:lnSpc>
                        <a:spcBef>
                          <a:spcPts val="0"/>
                        </a:spcBef>
                        <a:spcAft>
                          <a:spcPts val="0"/>
                        </a:spcAft>
                        <a:buClrTx/>
                        <a:buSzTx/>
                        <a:buFontTx/>
                        <a:buNone/>
                        <a:tabLst/>
                        <a:defRPr/>
                      </a:pPr>
                      <a:r>
                        <a:rPr lang="ms-MY" sz="900" b="0" i="1" dirty="0">
                          <a:solidFill>
                            <a:schemeClr val="bg1"/>
                          </a:solidFill>
                          <a:latin typeface="Arial" panose="020B0604020202020204" pitchFamily="34" charset="0"/>
                          <a:cs typeface="Arial" panose="020B0604020202020204" pitchFamily="34" charset="0"/>
                        </a:rPr>
                        <a:t>(</a:t>
                      </a:r>
                      <a:r>
                        <a:rPr lang="ms-MY" sz="900" b="0" i="1" baseline="0" dirty="0">
                          <a:solidFill>
                            <a:schemeClr val="tx1"/>
                          </a:solidFill>
                          <a:latin typeface="Arial" panose="020B0604020202020204" pitchFamily="34" charset="0"/>
                          <a:cs typeface="Arial" panose="020B0604020202020204" pitchFamily="34" charset="0"/>
                        </a:rPr>
                        <a:t>(</a:t>
                      </a:r>
                      <a:r>
                        <a:rPr lang="en-US" sz="900" b="0" i="1" baseline="0" dirty="0">
                          <a:solidFill>
                            <a:schemeClr val="tx1"/>
                          </a:solidFill>
                          <a:latin typeface="Arial" panose="020B0604020202020204" pitchFamily="34" charset="0"/>
                          <a:cs typeface="Arial" panose="020B0604020202020204" pitchFamily="34" charset="0"/>
                        </a:rPr>
                        <a:t>Comprehensive and Progressive Agreement for Trans-Pacific Partnership (CPTPP))</a:t>
                      </a:r>
                      <a:endParaRPr lang="ms-MY" sz="900" b="0" i="1" dirty="0">
                        <a:solidFill>
                          <a:schemeClr val="bg1"/>
                        </a:solidFill>
                        <a:latin typeface="Arial" panose="020B0604020202020204" pitchFamily="34" charset="0"/>
                        <a:cs typeface="Arial" panose="020B0604020202020204" pitchFamily="34" charset="0"/>
                      </a:endParaRPr>
                    </a:p>
                  </a:txBody>
                  <a:tcPr marT="45713" marB="45713"/>
                </a:tc>
                <a:tc>
                  <a:txBody>
                    <a:bodyPr/>
                    <a:lstStyle/>
                    <a:p>
                      <a:pPr algn="just"/>
                      <a:endParaRPr lang="ms-MY" sz="140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2558411807"/>
                  </a:ext>
                </a:extLst>
              </a:tr>
            </a:tbl>
          </a:graphicData>
        </a:graphic>
      </p:graphicFrame>
      <p:sp>
        <p:nvSpPr>
          <p:cNvPr id="7" name="Text Placeholder 10"/>
          <p:cNvSpPr txBox="1">
            <a:spLocks/>
          </p:cNvSpPr>
          <p:nvPr/>
        </p:nvSpPr>
        <p:spPr>
          <a:xfrm>
            <a:off x="288757" y="0"/>
            <a:ext cx="9045101" cy="50423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3. PROFIL PROJEK</a:t>
            </a:r>
            <a:endParaRPr kumimoji="0" lang="ms-MY"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2" name="Slide Number Placeholder 1"/>
          <p:cNvSpPr>
            <a:spLocks noGrp="1"/>
          </p:cNvSpPr>
          <p:nvPr>
            <p:ph type="sldNum" sz="quarter" idx="4294967295"/>
          </p:nvPr>
        </p:nvSpPr>
        <p:spPr>
          <a:xfrm>
            <a:off x="94488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9AB17-F647-4A22-A4B0-5AFB6B343795}" type="slidenum">
              <a:rPr kumimoji="0" lang="ms-MY"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ms-MY"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TextBox 2"/>
          <p:cNvSpPr txBox="1"/>
          <p:nvPr/>
        </p:nvSpPr>
        <p:spPr>
          <a:xfrm>
            <a:off x="221673" y="6471867"/>
            <a:ext cx="1168157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Nota: </a:t>
            </a:r>
            <a:r>
              <a:rPr kumimoji="0" lang="ms-MY" sz="10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Industrial Collaboration Programme </a:t>
            </a:r>
            <a:r>
              <a:rPr kumimoji="0" lang="ms-MY"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(ICP) dilaksanakan berdasarkan </a:t>
            </a:r>
            <a:r>
              <a:rPr kumimoji="0" lang="ms-MY" sz="1000" b="0" i="0" u="none" strike="noStrike" kern="1200" cap="none" spc="0" normalizeH="0" baseline="0" noProof="0" dirty="0">
                <a:ln>
                  <a:noFill/>
                </a:ln>
                <a:solidFill>
                  <a:srgbClr val="202124"/>
                </a:solidFill>
                <a:effectLst/>
                <a:uLnTx/>
                <a:uFillTx/>
                <a:latin typeface="Arial" panose="020B0604020202020204" pitchFamily="34" charset="0"/>
                <a:ea typeface="+mn-ea"/>
                <a:cs typeface="Arial" panose="020B0604020202020204" pitchFamily="34" charset="0"/>
              </a:rPr>
              <a:t>PK 1.7 : Dasar dan Garis Panduan Program Kolaborasi Industri (Industrial Collaboration Programme) Dalam Perolehan Kerajaan oleh Kementerian Kewangan</a:t>
            </a:r>
            <a:r>
              <a:rPr kumimoji="0" lang="en-MY" sz="1000" b="0" i="0" u="none" strike="noStrike" kern="1200" cap="none" spc="0" normalizeH="0" baseline="0" noProof="0" dirty="0">
                <a:ln>
                  <a:noFill/>
                </a:ln>
                <a:solidFill>
                  <a:srgbClr val="202124"/>
                </a:solidFill>
                <a:effectLst/>
                <a:uLnTx/>
                <a:uFillTx/>
                <a:latin typeface="Arial" panose="020B0604020202020204" pitchFamily="34" charset="0"/>
                <a:ea typeface="+mn-ea"/>
                <a:cs typeface="Arial" panose="020B0604020202020204" pitchFamily="34" charset="0"/>
              </a:rPr>
              <a:t>. </a:t>
            </a:r>
            <a:r>
              <a:rPr kumimoji="0" lang="en-MY"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endParaRPr kumimoji="0" lang="en-MY" sz="1000" b="0" i="0" u="none" strike="sng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grpSp>
        <p:nvGrpSpPr>
          <p:cNvPr id="11" name="Group 10">
            <a:extLst>
              <a:ext uri="{FF2B5EF4-FFF2-40B4-BE49-F238E27FC236}">
                <a16:creationId xmlns:a16="http://schemas.microsoft.com/office/drawing/2014/main" id="{18779F93-A6AB-4F17-8BD5-7C53814FB2F8}"/>
              </a:ext>
            </a:extLst>
          </p:cNvPr>
          <p:cNvGrpSpPr/>
          <p:nvPr/>
        </p:nvGrpSpPr>
        <p:grpSpPr>
          <a:xfrm>
            <a:off x="4240887" y="5503525"/>
            <a:ext cx="5107038" cy="335063"/>
            <a:chOff x="4363436" y="5039999"/>
            <a:chExt cx="5107038" cy="335063"/>
          </a:xfrm>
        </p:grpSpPr>
        <p:sp>
          <p:nvSpPr>
            <p:cNvPr id="4" name="Rectangle 3">
              <a:extLst>
                <a:ext uri="{FF2B5EF4-FFF2-40B4-BE49-F238E27FC236}">
                  <a16:creationId xmlns:a16="http://schemas.microsoft.com/office/drawing/2014/main" id="{012B88A3-5AB1-4E9F-8ED2-0B178FFCFBD3}"/>
                </a:ext>
              </a:extLst>
            </p:cNvPr>
            <p:cNvSpPr/>
            <p:nvPr/>
          </p:nvSpPr>
          <p:spPr>
            <a:xfrm>
              <a:off x="4363436" y="5063635"/>
              <a:ext cx="340242" cy="3083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FE830A6F-F17A-4D1B-BF38-0A111E8BC5E5}"/>
                </a:ext>
              </a:extLst>
            </p:cNvPr>
            <p:cNvSpPr/>
            <p:nvPr/>
          </p:nvSpPr>
          <p:spPr>
            <a:xfrm>
              <a:off x="5403937" y="5074268"/>
              <a:ext cx="348860" cy="3007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EC54721B-7CCE-4BBD-B6C2-0E2DF0D32B2E}"/>
                </a:ext>
              </a:extLst>
            </p:cNvPr>
            <p:cNvSpPr txBox="1"/>
            <p:nvPr/>
          </p:nvSpPr>
          <p:spPr>
            <a:xfrm>
              <a:off x="4802016" y="5049851"/>
              <a:ext cx="357790"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Ya</a:t>
              </a:r>
            </a:p>
          </p:txBody>
        </p:sp>
        <p:sp>
          <p:nvSpPr>
            <p:cNvPr id="9" name="TextBox 8">
              <a:extLst>
                <a:ext uri="{FF2B5EF4-FFF2-40B4-BE49-F238E27FC236}">
                  <a16:creationId xmlns:a16="http://schemas.microsoft.com/office/drawing/2014/main" id="{DDBCC95F-EA5C-4A1C-899C-6DE32F2F439D}"/>
                </a:ext>
              </a:extLst>
            </p:cNvPr>
            <p:cNvSpPr txBox="1"/>
            <p:nvPr/>
          </p:nvSpPr>
          <p:spPr>
            <a:xfrm>
              <a:off x="5752797" y="5059663"/>
              <a:ext cx="530915"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Tidak</a:t>
              </a:r>
            </a:p>
          </p:txBody>
        </p:sp>
        <p:sp>
          <p:nvSpPr>
            <p:cNvPr id="10" name="TextBox 9">
              <a:extLst>
                <a:ext uri="{FF2B5EF4-FFF2-40B4-BE49-F238E27FC236}">
                  <a16:creationId xmlns:a16="http://schemas.microsoft.com/office/drawing/2014/main" id="{A1CE48FC-1590-4E69-8E42-EAE32B3E6A53}"/>
                </a:ext>
              </a:extLst>
            </p:cNvPr>
            <p:cNvSpPr txBox="1"/>
            <p:nvPr/>
          </p:nvSpPr>
          <p:spPr>
            <a:xfrm>
              <a:off x="6770696" y="5039999"/>
              <a:ext cx="2699778"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Nota: Sila tandakan √ yang berkaitan</a:t>
              </a:r>
            </a:p>
          </p:txBody>
        </p:sp>
      </p:grpSp>
      <p:grpSp>
        <p:nvGrpSpPr>
          <p:cNvPr id="12" name="Group 11">
            <a:extLst>
              <a:ext uri="{FF2B5EF4-FFF2-40B4-BE49-F238E27FC236}">
                <a16:creationId xmlns:a16="http://schemas.microsoft.com/office/drawing/2014/main" id="{584029F2-03DF-4198-8B88-35CB6D8DB74D}"/>
              </a:ext>
            </a:extLst>
          </p:cNvPr>
          <p:cNvGrpSpPr/>
          <p:nvPr/>
        </p:nvGrpSpPr>
        <p:grpSpPr>
          <a:xfrm>
            <a:off x="4240887" y="6063207"/>
            <a:ext cx="5107038" cy="335063"/>
            <a:chOff x="4363436" y="5039999"/>
            <a:chExt cx="5107038" cy="335063"/>
          </a:xfrm>
        </p:grpSpPr>
        <p:sp>
          <p:nvSpPr>
            <p:cNvPr id="13" name="Rectangle 12">
              <a:extLst>
                <a:ext uri="{FF2B5EF4-FFF2-40B4-BE49-F238E27FC236}">
                  <a16:creationId xmlns:a16="http://schemas.microsoft.com/office/drawing/2014/main" id="{F972177D-31E9-4543-B225-5D23624C8B66}"/>
                </a:ext>
              </a:extLst>
            </p:cNvPr>
            <p:cNvSpPr/>
            <p:nvPr/>
          </p:nvSpPr>
          <p:spPr>
            <a:xfrm>
              <a:off x="4363436" y="5063635"/>
              <a:ext cx="340242" cy="3083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DF0068DE-3868-4F55-8C57-74D61E7E9EFF}"/>
                </a:ext>
              </a:extLst>
            </p:cNvPr>
            <p:cNvSpPr/>
            <p:nvPr/>
          </p:nvSpPr>
          <p:spPr>
            <a:xfrm>
              <a:off x="5403937" y="5074268"/>
              <a:ext cx="348860" cy="3007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D5BDDD22-0B76-4E40-B66B-C900B4DAB706}"/>
                </a:ext>
              </a:extLst>
            </p:cNvPr>
            <p:cNvSpPr txBox="1"/>
            <p:nvPr/>
          </p:nvSpPr>
          <p:spPr>
            <a:xfrm>
              <a:off x="4802016" y="5049851"/>
              <a:ext cx="390941"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Ya</a:t>
              </a:r>
            </a:p>
          </p:txBody>
        </p:sp>
        <p:sp>
          <p:nvSpPr>
            <p:cNvPr id="16" name="TextBox 15">
              <a:extLst>
                <a:ext uri="{FF2B5EF4-FFF2-40B4-BE49-F238E27FC236}">
                  <a16:creationId xmlns:a16="http://schemas.microsoft.com/office/drawing/2014/main" id="{DEF2F875-AA55-4E27-B38C-C1926D43BEEF}"/>
                </a:ext>
              </a:extLst>
            </p:cNvPr>
            <p:cNvSpPr txBox="1"/>
            <p:nvPr/>
          </p:nvSpPr>
          <p:spPr>
            <a:xfrm>
              <a:off x="5752797" y="5059663"/>
              <a:ext cx="615618"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Tidak</a:t>
              </a:r>
            </a:p>
          </p:txBody>
        </p:sp>
        <p:sp>
          <p:nvSpPr>
            <p:cNvPr id="17" name="TextBox 16">
              <a:extLst>
                <a:ext uri="{FF2B5EF4-FFF2-40B4-BE49-F238E27FC236}">
                  <a16:creationId xmlns:a16="http://schemas.microsoft.com/office/drawing/2014/main" id="{D4FE1485-626B-4794-96E1-ED758AFBBC6E}"/>
                </a:ext>
              </a:extLst>
            </p:cNvPr>
            <p:cNvSpPr txBox="1"/>
            <p:nvPr/>
          </p:nvSpPr>
          <p:spPr>
            <a:xfrm>
              <a:off x="6770696" y="5039999"/>
              <a:ext cx="2699778" cy="276999"/>
            </a:xfrm>
            <a:prstGeom prst="rect">
              <a:avLst/>
            </a:prstGeom>
            <a:noFill/>
          </p:spPr>
          <p:txBody>
            <a:bodyPr wrap="none" rtlCol="0">
              <a:spAutoFit/>
            </a:bodyPr>
            <a:lstStyle/>
            <a:p>
              <a:pPr>
                <a:defRPr/>
              </a:pPr>
              <a:r>
                <a:rPr lang="ms-MY" sz="1200" dirty="0">
                  <a:solidFill>
                    <a:prstClr val="black"/>
                  </a:solidFill>
                  <a:latin typeface="Arial" panose="020B0604020202020204" pitchFamily="34" charset="0"/>
                  <a:cs typeface="Arial" panose="020B0604020202020204" pitchFamily="34" charset="0"/>
                </a:rPr>
                <a:t>Nota: Sila tandakan √ yang berkaitan</a:t>
              </a:r>
            </a:p>
          </p:txBody>
        </p:sp>
      </p:grpSp>
      <p:sp>
        <p:nvSpPr>
          <p:cNvPr id="18" name="TextBox 17">
            <a:extLst>
              <a:ext uri="{FF2B5EF4-FFF2-40B4-BE49-F238E27FC236}">
                <a16:creationId xmlns:a16="http://schemas.microsoft.com/office/drawing/2014/main" id="{FA171A2C-EF67-4D95-B258-9B5084388A2D}"/>
              </a:ext>
            </a:extLst>
          </p:cNvPr>
          <p:cNvSpPr txBox="1"/>
          <p:nvPr/>
        </p:nvSpPr>
        <p:spPr>
          <a:xfrm>
            <a:off x="10134600" y="11627"/>
            <a:ext cx="2057401" cy="369332"/>
          </a:xfrm>
          <a:prstGeom prst="rect">
            <a:avLst/>
          </a:prstGeom>
          <a:solidFill>
            <a:schemeClr val="accent4">
              <a:lumMod val="20000"/>
              <a:lumOff val="80000"/>
            </a:schemeClr>
          </a:solidFill>
        </p:spPr>
        <p:txBody>
          <a:bodyPr wrap="square" rtlCol="0">
            <a:spAutoFit/>
          </a:bodyPr>
          <a:lstStyle/>
          <a:p>
            <a:pPr algn="ctr"/>
            <a:r>
              <a:rPr lang="en-MY" b="1" dirty="0"/>
              <a:t>CONTOH 1</a:t>
            </a:r>
          </a:p>
        </p:txBody>
      </p:sp>
      <p:sp>
        <p:nvSpPr>
          <p:cNvPr id="22" name="TextBox 21">
            <a:extLst>
              <a:ext uri="{FF2B5EF4-FFF2-40B4-BE49-F238E27FC236}">
                <a16:creationId xmlns:a16="http://schemas.microsoft.com/office/drawing/2014/main" id="{88A0F9B2-3B1D-4289-974A-081BD2DE87E4}"/>
              </a:ext>
            </a:extLst>
          </p:cNvPr>
          <p:cNvSpPr txBox="1"/>
          <p:nvPr/>
        </p:nvSpPr>
        <p:spPr>
          <a:xfrm>
            <a:off x="5281388" y="5536176"/>
            <a:ext cx="308225" cy="369332"/>
          </a:xfrm>
          <a:prstGeom prst="rect">
            <a:avLst/>
          </a:prstGeom>
          <a:noFill/>
        </p:spPr>
        <p:txBody>
          <a:bodyPr wrap="square">
            <a:spAutoFit/>
          </a:bodyPr>
          <a:lstStyle/>
          <a:p>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endParaRPr lang="en-US" dirty="0"/>
          </a:p>
        </p:txBody>
      </p:sp>
      <p:sp>
        <p:nvSpPr>
          <p:cNvPr id="23" name="TextBox 22">
            <a:extLst>
              <a:ext uri="{FF2B5EF4-FFF2-40B4-BE49-F238E27FC236}">
                <a16:creationId xmlns:a16="http://schemas.microsoft.com/office/drawing/2014/main" id="{EDF6A609-F595-494D-8DA7-629D339B8B87}"/>
              </a:ext>
            </a:extLst>
          </p:cNvPr>
          <p:cNvSpPr txBox="1"/>
          <p:nvPr/>
        </p:nvSpPr>
        <p:spPr>
          <a:xfrm>
            <a:off x="5265155" y="6069046"/>
            <a:ext cx="308225" cy="369332"/>
          </a:xfrm>
          <a:prstGeom prst="rect">
            <a:avLst/>
          </a:prstGeom>
          <a:noFill/>
        </p:spPr>
        <p:txBody>
          <a:bodyPr wrap="square">
            <a:spAutoFit/>
          </a:bodyPr>
          <a:lstStyle/>
          <a:p>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endParaRPr lang="en-US" dirty="0"/>
          </a:p>
        </p:txBody>
      </p:sp>
    </p:spTree>
    <p:extLst>
      <p:ext uri="{BB962C8B-B14F-4D97-AF65-F5344CB8AC3E}">
        <p14:creationId xmlns:p14="http://schemas.microsoft.com/office/powerpoint/2010/main" val="3275850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4977" y="0"/>
            <a:ext cx="12192000" cy="107080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KANDUNGAN PERMOHONAN KELULUSAN TEKNIKAL PROJEK ICT</a:t>
            </a:r>
          </a:p>
        </p:txBody>
      </p:sp>
      <p:graphicFrame>
        <p:nvGraphicFramePr>
          <p:cNvPr id="4" name="Table 3"/>
          <p:cNvGraphicFramePr>
            <a:graphicFrameLocks noGrp="1"/>
          </p:cNvGraphicFramePr>
          <p:nvPr>
            <p:extLst>
              <p:ext uri="{D42A27DB-BD31-4B8C-83A1-F6EECF244321}">
                <p14:modId xmlns:p14="http://schemas.microsoft.com/office/powerpoint/2010/main" val="64525488"/>
              </p:ext>
            </p:extLst>
          </p:nvPr>
        </p:nvGraphicFramePr>
        <p:xfrm>
          <a:off x="334778" y="379486"/>
          <a:ext cx="5964421" cy="6404797"/>
        </p:xfrm>
        <a:graphic>
          <a:graphicData uri="http://schemas.openxmlformats.org/drawingml/2006/table">
            <a:tbl>
              <a:tblPr firstRow="1" bandRow="1">
                <a:tableStyleId>{5940675A-B579-460E-94D1-54222C63F5DA}</a:tableStyleId>
              </a:tblPr>
              <a:tblGrid>
                <a:gridCol w="467862">
                  <a:extLst>
                    <a:ext uri="{9D8B030D-6E8A-4147-A177-3AD203B41FA5}">
                      <a16:colId xmlns:a16="http://schemas.microsoft.com/office/drawing/2014/main" val="2869875357"/>
                    </a:ext>
                  </a:extLst>
                </a:gridCol>
                <a:gridCol w="5496559">
                  <a:extLst>
                    <a:ext uri="{9D8B030D-6E8A-4147-A177-3AD203B41FA5}">
                      <a16:colId xmlns:a16="http://schemas.microsoft.com/office/drawing/2014/main" val="1793385040"/>
                    </a:ext>
                  </a:extLst>
                </a:gridCol>
              </a:tblGrid>
              <a:tr h="316060">
                <a:tc gridSpan="2">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b="1" noProof="1">
                          <a:latin typeface="Arial" panose="020B0604020202020204" pitchFamily="34" charset="0"/>
                          <a:cs typeface="Arial" panose="020B0604020202020204" pitchFamily="34" charset="0"/>
                        </a:rPr>
                        <a:t>KANDUNGAN PERMOHONAN</a:t>
                      </a:r>
                    </a:p>
                  </a:txBody>
                  <a:tcPr>
                    <a:solidFill>
                      <a:schemeClr val="bg1">
                        <a:lumMod val="95000"/>
                      </a:schemeClr>
                    </a:solidFill>
                  </a:tcPr>
                </a:tc>
                <a:tc hMerge="1">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600" b="1" dirty="0"/>
                    </a:p>
                  </a:txBody>
                  <a:tcPr/>
                </a:tc>
                <a:extLst>
                  <a:ext uri="{0D108BD9-81ED-4DB2-BD59-A6C34878D82A}">
                    <a16:rowId xmlns:a16="http://schemas.microsoft.com/office/drawing/2014/main" val="1890789885"/>
                  </a:ext>
                </a:extLst>
              </a:tr>
              <a:tr h="309297">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noProof="1">
                          <a:latin typeface="Arial" panose="020B0604020202020204" pitchFamily="34" charset="0"/>
                          <a:cs typeface="Arial" panose="020B0604020202020204" pitchFamily="34" charset="0"/>
                        </a:rPr>
                        <a:t>1.</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noProof="1">
                          <a:latin typeface="Arial" panose="020B0604020202020204" pitchFamily="34" charset="0"/>
                          <a:cs typeface="Arial" panose="020B0604020202020204" pitchFamily="34" charset="0"/>
                        </a:rPr>
                        <a:t>Tajuk Permohonan</a:t>
                      </a:r>
                    </a:p>
                  </a:txBody>
                  <a:tcPr/>
                </a:tc>
                <a:extLst>
                  <a:ext uri="{0D108BD9-81ED-4DB2-BD59-A6C34878D82A}">
                    <a16:rowId xmlns:a16="http://schemas.microsoft.com/office/drawing/2014/main" val="3800371626"/>
                  </a:ext>
                </a:extLst>
              </a:tr>
              <a:tr h="368736">
                <a:tc>
                  <a:txBody>
                    <a:bodyPr/>
                    <a:lstStyle/>
                    <a:p>
                      <a:r>
                        <a:rPr lang="en-MY" sz="1600" noProof="1">
                          <a:latin typeface="Arial" panose="020B0604020202020204" pitchFamily="34" charset="0"/>
                          <a:cs typeface="Arial" panose="020B0604020202020204" pitchFamily="34" charset="0"/>
                        </a:rPr>
                        <a:t>2.</a:t>
                      </a:r>
                    </a:p>
                  </a:txBody>
                  <a:tcPr/>
                </a:tc>
                <a:tc>
                  <a:txBody>
                    <a:bodyPr/>
                    <a:lstStyle/>
                    <a:p>
                      <a:r>
                        <a:rPr lang="en-MY" sz="1600" noProof="1">
                          <a:latin typeface="Arial" panose="020B0604020202020204" pitchFamily="34" charset="0"/>
                          <a:cs typeface="Arial" panose="020B0604020202020204" pitchFamily="34" charset="0"/>
                        </a:rPr>
                        <a:t>Tujuan Pembentangan</a:t>
                      </a:r>
                    </a:p>
                  </a:txBody>
                  <a:tcPr/>
                </a:tc>
                <a:extLst>
                  <a:ext uri="{0D108BD9-81ED-4DB2-BD59-A6C34878D82A}">
                    <a16:rowId xmlns:a16="http://schemas.microsoft.com/office/drawing/2014/main" val="695878011"/>
                  </a:ext>
                </a:extLst>
              </a:tr>
              <a:tr h="368736">
                <a:tc>
                  <a:txBody>
                    <a:bodyPr/>
                    <a:lstStyle/>
                    <a:p>
                      <a:r>
                        <a:rPr lang="en-MY" sz="1600" noProof="1">
                          <a:latin typeface="Arial" panose="020B0604020202020204" pitchFamily="34" charset="0"/>
                          <a:cs typeface="Arial" panose="020B0604020202020204" pitchFamily="34" charset="0"/>
                        </a:rPr>
                        <a:t>3.</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noProof="1">
                          <a:latin typeface="Arial" panose="020B0604020202020204" pitchFamily="34" charset="0"/>
                          <a:cs typeface="Arial" panose="020B0604020202020204" pitchFamily="34" charset="0"/>
                        </a:rPr>
                        <a:t>Profil Projek</a:t>
                      </a:r>
                    </a:p>
                  </a:txBody>
                  <a:tcPr/>
                </a:tc>
                <a:extLst>
                  <a:ext uri="{0D108BD9-81ED-4DB2-BD59-A6C34878D82A}">
                    <a16:rowId xmlns:a16="http://schemas.microsoft.com/office/drawing/2014/main" val="1086373879"/>
                  </a:ext>
                </a:extLst>
              </a:tr>
              <a:tr h="368736">
                <a:tc>
                  <a:txBody>
                    <a:bodyPr/>
                    <a:lstStyle/>
                    <a:p>
                      <a:r>
                        <a:rPr lang="en-MY" sz="1600" noProof="1">
                          <a:latin typeface="Arial" panose="020B0604020202020204" pitchFamily="34" charset="0"/>
                          <a:cs typeface="Arial" panose="020B0604020202020204" pitchFamily="34" charset="0"/>
                        </a:rPr>
                        <a:t>4.</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noProof="1">
                          <a:latin typeface="Arial" panose="020B0604020202020204" pitchFamily="34" charset="0"/>
                          <a:cs typeface="Arial" panose="020B0604020202020204" pitchFamily="34" charset="0"/>
                        </a:rPr>
                        <a:t>Ringkasan Projek (Keterangan projek, objektif, skop)</a:t>
                      </a:r>
                    </a:p>
                  </a:txBody>
                  <a:tcPr/>
                </a:tc>
                <a:extLst>
                  <a:ext uri="{0D108BD9-81ED-4DB2-BD59-A6C34878D82A}">
                    <a16:rowId xmlns:a16="http://schemas.microsoft.com/office/drawing/2014/main" val="4083982275"/>
                  </a:ext>
                </a:extLst>
              </a:tr>
              <a:tr h="368736">
                <a:tc>
                  <a:txBody>
                    <a:bodyPr/>
                    <a:lstStyle/>
                    <a:p>
                      <a:r>
                        <a:rPr lang="en-MY" sz="1600" noProof="1">
                          <a:latin typeface="Arial" panose="020B0604020202020204" pitchFamily="34" charset="0"/>
                          <a:cs typeface="Arial" panose="020B0604020202020204" pitchFamily="34" charset="0"/>
                        </a:rPr>
                        <a:t>5.</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noProof="1">
                          <a:latin typeface="Arial" panose="020B0604020202020204" pitchFamily="34" charset="0"/>
                          <a:cs typeface="Arial" panose="020B0604020202020204" pitchFamily="34" charset="0"/>
                        </a:rPr>
                        <a:t>Justifikasi Keperluan Projek</a:t>
                      </a:r>
                    </a:p>
                  </a:txBody>
                  <a:tcPr/>
                </a:tc>
                <a:extLst>
                  <a:ext uri="{0D108BD9-81ED-4DB2-BD59-A6C34878D82A}">
                    <a16:rowId xmlns:a16="http://schemas.microsoft.com/office/drawing/2014/main" val="2028630940"/>
                  </a:ext>
                </a:extLst>
              </a:tr>
              <a:tr h="368736">
                <a:tc>
                  <a:txBody>
                    <a:bodyPr/>
                    <a:lstStyle/>
                    <a:p>
                      <a:r>
                        <a:rPr lang="en-MY" sz="1600" noProof="1">
                          <a:latin typeface="Arial" panose="020B0604020202020204" pitchFamily="34" charset="0"/>
                          <a:cs typeface="Arial" panose="020B0604020202020204" pitchFamily="34" charset="0"/>
                        </a:rPr>
                        <a:t>6.</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noProof="1">
                          <a:latin typeface="Arial" panose="020B0604020202020204" pitchFamily="34" charset="0"/>
                          <a:cs typeface="Arial" panose="020B0604020202020204" pitchFamily="34" charset="0"/>
                        </a:rPr>
                        <a:t>Kronologi/ Evolusi Projek</a:t>
                      </a:r>
                    </a:p>
                  </a:txBody>
                  <a:tcPr/>
                </a:tc>
                <a:extLst>
                  <a:ext uri="{0D108BD9-81ED-4DB2-BD59-A6C34878D82A}">
                    <a16:rowId xmlns:a16="http://schemas.microsoft.com/office/drawing/2014/main" val="1801543597"/>
                  </a:ext>
                </a:extLst>
              </a:tr>
              <a:tr h="319269">
                <a:tc rowSpan="6">
                  <a:txBody>
                    <a:bodyPr/>
                    <a:lstStyle/>
                    <a:p>
                      <a:r>
                        <a:rPr lang="en-MY" sz="1600" noProof="1">
                          <a:latin typeface="Arial" panose="020B0604020202020204" pitchFamily="34" charset="0"/>
                          <a:cs typeface="Arial" panose="020B0604020202020204" pitchFamily="34" charset="0"/>
                        </a:rPr>
                        <a:t>7.</a:t>
                      </a:r>
                    </a:p>
                  </a:txBody>
                  <a:tcPr>
                    <a:solidFill>
                      <a:schemeClr val="bg1"/>
                    </a:solidFill>
                  </a:tcPr>
                </a:tc>
                <a:tc>
                  <a:txBody>
                    <a:bodyPr/>
                    <a:lstStyle/>
                    <a:p>
                      <a:pPr marL="173037"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i="1" noProof="1">
                          <a:solidFill>
                            <a:schemeClr val="tx1"/>
                          </a:solidFill>
                          <a:latin typeface="Arial" panose="020B0604020202020204" pitchFamily="34" charset="0"/>
                          <a:cs typeface="Arial" panose="020B0604020202020204" pitchFamily="34" charset="0"/>
                        </a:rPr>
                        <a:t>Landscape Map View </a:t>
                      </a:r>
                      <a:r>
                        <a:rPr lang="en-MY" sz="1600" i="0" noProof="1">
                          <a:solidFill>
                            <a:schemeClr val="tx1"/>
                          </a:solidFill>
                          <a:latin typeface="Arial" panose="020B0604020202020204" pitchFamily="34" charset="0"/>
                          <a:cs typeface="Arial" panose="020B0604020202020204" pitchFamily="34" charset="0"/>
                        </a:rPr>
                        <a:t>(LMV) – keseluruhan</a:t>
                      </a:r>
                    </a:p>
                  </a:txBody>
                  <a:tcPr>
                    <a:solidFill>
                      <a:schemeClr val="bg1"/>
                    </a:solidFill>
                  </a:tcPr>
                </a:tc>
                <a:extLst>
                  <a:ext uri="{0D108BD9-81ED-4DB2-BD59-A6C34878D82A}">
                    <a16:rowId xmlns:a16="http://schemas.microsoft.com/office/drawing/2014/main" val="4057405721"/>
                  </a:ext>
                </a:extLst>
              </a:tr>
              <a:tr h="358375">
                <a:tc vMerge="1">
                  <a:txBody>
                    <a:bodyPr/>
                    <a:lstStyle/>
                    <a:p>
                      <a:endParaRPr lang="en-US" sz="1600" dirty="0"/>
                    </a:p>
                  </a:txBody>
                  <a:tcPr/>
                </a:tc>
                <a:tc>
                  <a:txBody>
                    <a:bodyPr/>
                    <a:lstStyle/>
                    <a:p>
                      <a:pPr marL="360363" marR="0" lvl="0" indent="-188913" algn="l" defTabSz="914400" rtl="0" eaLnBrk="1" fontAlgn="auto" latinLnBrk="0" hangingPunct="1">
                        <a:lnSpc>
                          <a:spcPct val="100000"/>
                        </a:lnSpc>
                        <a:spcBef>
                          <a:spcPts val="0"/>
                        </a:spcBef>
                        <a:spcAft>
                          <a:spcPts val="0"/>
                        </a:spcAft>
                        <a:buClr>
                          <a:srgbClr val="000000"/>
                        </a:buClr>
                        <a:buSzTx/>
                        <a:buFont typeface="Arial"/>
                        <a:buAutoNum type="alphaLcPeriod"/>
                        <a:tabLst/>
                        <a:defRPr/>
                      </a:pPr>
                      <a:r>
                        <a:rPr lang="en-US" sz="1600" i="1" noProof="1">
                          <a:solidFill>
                            <a:schemeClr val="tx1"/>
                          </a:solidFill>
                          <a:latin typeface="Arial" panose="020B0604020202020204" pitchFamily="34" charset="0"/>
                          <a:cs typeface="Arial" panose="020B0604020202020204" pitchFamily="34" charset="0"/>
                        </a:rPr>
                        <a:t>Teknologi View (snap shot LMV)</a:t>
                      </a:r>
                      <a:endParaRPr lang="en-MY" sz="1600" i="1" noProof="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334695641"/>
                  </a:ext>
                </a:extLst>
              </a:tr>
              <a:tr h="368736">
                <a:tc vMerge="1">
                  <a:txBody>
                    <a:bodyPr/>
                    <a:lstStyle/>
                    <a:p>
                      <a:endParaRPr lang="en-US" sz="1600" dirty="0"/>
                    </a:p>
                  </a:txBody>
                  <a:tcPr/>
                </a:tc>
                <a:tc>
                  <a:txBody>
                    <a:bodyPr/>
                    <a:lstStyle/>
                    <a:p>
                      <a:pPr marL="182563"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noProof="1">
                          <a:solidFill>
                            <a:schemeClr val="tx1"/>
                          </a:solidFill>
                          <a:latin typeface="Arial" panose="020B0604020202020204" pitchFamily="34" charset="0"/>
                          <a:cs typeface="Arial" panose="020B0604020202020204" pitchFamily="34" charset="0"/>
                        </a:rPr>
                        <a:t>b. </a:t>
                      </a:r>
                      <a:r>
                        <a:rPr lang="en-MY" sz="1600" i="0" noProof="1">
                          <a:solidFill>
                            <a:schemeClr val="tx1"/>
                          </a:solidFill>
                          <a:latin typeface="Arial" panose="020B0604020202020204" pitchFamily="34" charset="0"/>
                          <a:cs typeface="Arial" panose="020B0604020202020204" pitchFamily="34" charset="0"/>
                        </a:rPr>
                        <a:t>Aliran Proses Kerja</a:t>
                      </a:r>
                    </a:p>
                  </a:txBody>
                  <a:tcPr/>
                </a:tc>
                <a:extLst>
                  <a:ext uri="{0D108BD9-81ED-4DB2-BD59-A6C34878D82A}">
                    <a16:rowId xmlns:a16="http://schemas.microsoft.com/office/drawing/2014/main" val="2809848762"/>
                  </a:ext>
                </a:extLst>
              </a:tr>
              <a:tr h="368736">
                <a:tc vMerge="1">
                  <a:txBody>
                    <a:bodyPr/>
                    <a:lstStyle/>
                    <a:p>
                      <a:endParaRPr lang="en-US" sz="1600" dirty="0"/>
                    </a:p>
                  </a:txBody>
                  <a:tcPr/>
                </a:tc>
                <a:tc>
                  <a:txBody>
                    <a:bodyPr/>
                    <a:lstStyle/>
                    <a:p>
                      <a:pPr marL="182563"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noProof="1">
                          <a:solidFill>
                            <a:schemeClr val="tx1"/>
                          </a:solidFill>
                          <a:latin typeface="Arial" panose="020B0604020202020204" pitchFamily="34" charset="0"/>
                          <a:cs typeface="Arial" panose="020B0604020202020204" pitchFamily="34" charset="0"/>
                        </a:rPr>
                        <a:t>c. </a:t>
                      </a:r>
                      <a:r>
                        <a:rPr lang="en-US" sz="1600" i="1" kern="1200" noProof="0" dirty="0">
                          <a:solidFill>
                            <a:schemeClr val="tx1"/>
                          </a:solidFill>
                          <a:latin typeface="Arial" panose="020B0604020202020204" pitchFamily="34" charset="0"/>
                          <a:ea typeface="+mn-ea"/>
                          <a:cs typeface="Arial" panose="020B0604020202020204" pitchFamily="34" charset="0"/>
                        </a:rPr>
                        <a:t>Application Structure View </a:t>
                      </a:r>
                      <a:r>
                        <a:rPr lang="en-US" sz="1600" i="1" noProof="1">
                          <a:solidFill>
                            <a:schemeClr val="tx1"/>
                          </a:solidFill>
                          <a:latin typeface="Arial" panose="020B0604020202020204" pitchFamily="34" charset="0"/>
                          <a:cs typeface="Arial" panose="020B0604020202020204" pitchFamily="34" charset="0"/>
                        </a:rPr>
                        <a:t>(snap shot LMV)</a:t>
                      </a:r>
                      <a:endParaRPr lang="en-MY" sz="1600" i="1" kern="1200" noProof="1">
                        <a:solidFill>
                          <a:schemeClr val="tx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849211892"/>
                  </a:ext>
                </a:extLst>
              </a:tr>
              <a:tr h="386790">
                <a:tc vMerge="1">
                  <a:txBody>
                    <a:bodyPr/>
                    <a:lstStyle/>
                    <a:p>
                      <a:endParaRPr lang="en-US" sz="1600" dirty="0"/>
                    </a:p>
                  </a:txBody>
                  <a:tcPr/>
                </a:tc>
                <a:tc>
                  <a:txBody>
                    <a:bodyPr/>
                    <a:lstStyle/>
                    <a:p>
                      <a:pPr marL="447675" marR="0" lvl="0" indent="-274638" algn="l" defTabSz="914400" rtl="0" eaLnBrk="1" fontAlgn="auto" latinLnBrk="0" hangingPunct="1">
                        <a:lnSpc>
                          <a:spcPct val="100000"/>
                        </a:lnSpc>
                        <a:spcBef>
                          <a:spcPts val="0"/>
                        </a:spcBef>
                        <a:spcAft>
                          <a:spcPts val="0"/>
                        </a:spcAft>
                        <a:buClr>
                          <a:srgbClr val="000000"/>
                        </a:buClr>
                        <a:buSzTx/>
                        <a:buFont typeface="Arial"/>
                        <a:buNone/>
                        <a:tabLst/>
                        <a:defRPr/>
                      </a:pPr>
                      <a:r>
                        <a:rPr lang="ms-MY" sz="1600" noProof="0" dirty="0">
                          <a:solidFill>
                            <a:schemeClr val="tx1"/>
                          </a:solidFill>
                          <a:latin typeface="Arial" panose="020B0604020202020204" pitchFamily="34" charset="0"/>
                          <a:cs typeface="Arial" panose="020B0604020202020204" pitchFamily="34" charset="0"/>
                        </a:rPr>
                        <a:t>d. </a:t>
                      </a:r>
                      <a:r>
                        <a:rPr lang="en-MY" sz="1600" kern="1200" dirty="0" err="1">
                          <a:solidFill>
                            <a:schemeClr val="tx1"/>
                          </a:solidFill>
                          <a:latin typeface="Arial" panose="020B0604020202020204" pitchFamily="34" charset="0"/>
                          <a:ea typeface="+mn-ea"/>
                          <a:cs typeface="Arial" panose="020B0604020202020204" pitchFamily="34" charset="0"/>
                        </a:rPr>
                        <a:t>Fungsi</a:t>
                      </a:r>
                      <a:r>
                        <a:rPr lang="en-MY" sz="1600" kern="1200" dirty="0">
                          <a:solidFill>
                            <a:schemeClr val="tx1"/>
                          </a:solidFill>
                          <a:latin typeface="Arial" panose="020B0604020202020204" pitchFamily="34" charset="0"/>
                          <a:ea typeface="+mn-ea"/>
                          <a:cs typeface="Arial" panose="020B0604020202020204" pitchFamily="34" charset="0"/>
                        </a:rPr>
                        <a:t> </a:t>
                      </a:r>
                      <a:r>
                        <a:rPr lang="en-MY" sz="1600" kern="1200" dirty="0" err="1">
                          <a:solidFill>
                            <a:schemeClr val="tx1"/>
                          </a:solidFill>
                          <a:latin typeface="Arial" panose="020B0604020202020204" pitchFamily="34" charset="0"/>
                          <a:ea typeface="+mn-ea"/>
                          <a:cs typeface="Arial" panose="020B0604020202020204" pitchFamily="34" charset="0"/>
                        </a:rPr>
                        <a:t>Hierarki</a:t>
                      </a:r>
                      <a:r>
                        <a:rPr lang="en-MY" sz="1600" kern="1200" dirty="0">
                          <a:solidFill>
                            <a:schemeClr val="tx1"/>
                          </a:solidFill>
                          <a:latin typeface="Arial" panose="020B0604020202020204" pitchFamily="34" charset="0"/>
                          <a:ea typeface="+mn-ea"/>
                          <a:cs typeface="Arial" panose="020B0604020202020204" pitchFamily="34" charset="0"/>
                        </a:rPr>
                        <a:t> </a:t>
                      </a:r>
                      <a:r>
                        <a:rPr lang="en-US" sz="1600" i="1" kern="1200" noProof="0" dirty="0">
                          <a:solidFill>
                            <a:schemeClr val="tx1"/>
                          </a:solidFill>
                          <a:latin typeface="Arial" panose="020B0604020202020204" pitchFamily="34" charset="0"/>
                          <a:ea typeface="+mn-ea"/>
                          <a:cs typeface="Arial" panose="020B0604020202020204" pitchFamily="34" charset="0"/>
                        </a:rPr>
                        <a:t>Business</a:t>
                      </a:r>
                      <a:endParaRPr lang="ms-MY" sz="1600" i="1" kern="1200" dirty="0">
                        <a:solidFill>
                          <a:schemeClr val="tx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68103666"/>
                  </a:ext>
                </a:extLst>
              </a:tr>
              <a:tr h="317834">
                <a:tc vMerge="1">
                  <a:txBody>
                    <a:bodyPr/>
                    <a:lstStyle/>
                    <a:p>
                      <a:endParaRPr lang="en-US" sz="1600" dirty="0"/>
                    </a:p>
                  </a:txBody>
                  <a:tcPr/>
                </a:tc>
                <a:tc>
                  <a:txBody>
                    <a:bodyPr/>
                    <a:lstStyle/>
                    <a:p>
                      <a:pPr marL="360363" marR="0" lvl="0" indent="-187325"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noProof="1">
                          <a:solidFill>
                            <a:schemeClr val="tx1"/>
                          </a:solidFill>
                          <a:latin typeface="Arial" panose="020B0604020202020204" pitchFamily="34" charset="0"/>
                          <a:cs typeface="Arial" panose="020B0604020202020204" pitchFamily="34" charset="0"/>
                        </a:rPr>
                        <a:t>e. Senarai Modul Aplikasi dan Keterangan Ringkas Fungsi Setiap Modul</a:t>
                      </a:r>
                    </a:p>
                  </a:txBody>
                  <a:tcPr/>
                </a:tc>
                <a:extLst>
                  <a:ext uri="{0D108BD9-81ED-4DB2-BD59-A6C34878D82A}">
                    <a16:rowId xmlns:a16="http://schemas.microsoft.com/office/drawing/2014/main" val="927541056"/>
                  </a:ext>
                </a:extLst>
              </a:tr>
              <a:tr h="197058">
                <a:tc rowSpan="3">
                  <a:txBody>
                    <a:bodyPr/>
                    <a:lstStyle/>
                    <a:p>
                      <a:r>
                        <a:rPr lang="en-MY" sz="1600" noProof="1">
                          <a:latin typeface="Arial" panose="020B0604020202020204" pitchFamily="34" charset="0"/>
                          <a:cs typeface="Arial" panose="020B0604020202020204" pitchFamily="34" charset="0"/>
                        </a:rPr>
                        <a:t>8.</a:t>
                      </a:r>
                    </a:p>
                  </a:txBody>
                  <a:tcPr>
                    <a:solidFill>
                      <a:schemeClr val="bg1"/>
                    </a:solidFill>
                  </a:tcPr>
                </a:tc>
                <a:tc>
                  <a:txBody>
                    <a:bodyPr/>
                    <a:lstStyle/>
                    <a:p>
                      <a:pPr marL="182563" marR="0" lvl="0" indent="-182563"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b="0" u="none" kern="1200" noProof="1">
                          <a:solidFill>
                            <a:schemeClr val="tx1"/>
                          </a:solidFill>
                          <a:latin typeface="Arial" panose="020B0604020202020204" pitchFamily="34" charset="0"/>
                          <a:ea typeface="+mn-ea"/>
                          <a:cs typeface="Arial" panose="020B0604020202020204" pitchFamily="34" charset="0"/>
                        </a:rPr>
                        <a:t>Maklumat/ Fakta/ Statistik Sokongan</a:t>
                      </a:r>
                    </a:p>
                  </a:txBody>
                  <a:tcPr/>
                </a:tc>
                <a:extLst>
                  <a:ext uri="{0D108BD9-81ED-4DB2-BD59-A6C34878D82A}">
                    <a16:rowId xmlns:a16="http://schemas.microsoft.com/office/drawing/2014/main" val="3507556730"/>
                  </a:ext>
                </a:extLst>
              </a:tr>
              <a:tr h="197058">
                <a:tc vMerge="1">
                  <a:txBody>
                    <a:bodyPr/>
                    <a:lstStyle/>
                    <a:p>
                      <a:endParaRPr lang="en-US" sz="1600" dirty="0">
                        <a:latin typeface="Arial" panose="020B0604020202020204" pitchFamily="34" charset="0"/>
                        <a:cs typeface="Arial" panose="020B0604020202020204" pitchFamily="34" charset="0"/>
                      </a:endParaRPr>
                    </a:p>
                  </a:txBody>
                  <a:tcPr>
                    <a:solidFill>
                      <a:schemeClr val="bg1"/>
                    </a:solidFill>
                  </a:tcPr>
                </a:tc>
                <a:tc>
                  <a:txBody>
                    <a:bodyPr/>
                    <a:lstStyle/>
                    <a:p>
                      <a:pPr marL="355600" marR="0" lvl="0" indent="-182563"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noProof="1">
                          <a:solidFill>
                            <a:schemeClr val="tx1"/>
                          </a:solidFill>
                          <a:latin typeface="Arial" panose="020B0604020202020204" pitchFamily="34" charset="0"/>
                          <a:cs typeface="Arial" panose="020B0604020202020204" pitchFamily="34" charset="0"/>
                        </a:rPr>
                        <a:t>a. Norma Agihan dan Ringkasan Agihan (Sewaan/</a:t>
                      </a:r>
                      <a:r>
                        <a:rPr lang="ms-MY" sz="1600" noProof="0" dirty="0">
                          <a:solidFill>
                            <a:schemeClr val="tx1"/>
                          </a:solidFill>
                          <a:latin typeface="Arial" panose="020B0604020202020204" pitchFamily="34" charset="0"/>
                          <a:cs typeface="Arial" panose="020B0604020202020204" pitchFamily="34" charset="0"/>
                        </a:rPr>
                        <a:t>Perolehan Perkakasan ICT)</a:t>
                      </a:r>
                      <a:endParaRPr lang="en-MY" sz="1600" noProof="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476576319"/>
                  </a:ext>
                </a:extLst>
              </a:tr>
              <a:tr h="197058">
                <a:tc vMerge="1">
                  <a:txBody>
                    <a:bodyPr/>
                    <a:lstStyle/>
                    <a:p>
                      <a:endParaRPr lang="en-US" sz="1600" dirty="0">
                        <a:latin typeface="Arial" panose="020B0604020202020204" pitchFamily="34" charset="0"/>
                        <a:cs typeface="Arial" panose="020B0604020202020204" pitchFamily="34" charset="0"/>
                      </a:endParaRPr>
                    </a:p>
                  </a:txBody>
                  <a:tcPr>
                    <a:solidFill>
                      <a:schemeClr val="bg1"/>
                    </a:solidFill>
                  </a:tcPr>
                </a:tc>
                <a:tc>
                  <a:txBody>
                    <a:bodyPr/>
                    <a:lstStyle/>
                    <a:p>
                      <a:pPr marL="452438" marR="0" lvl="0" indent="-27940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b="0" noProof="1">
                          <a:solidFill>
                            <a:schemeClr val="tx1"/>
                          </a:solidFill>
                          <a:latin typeface="Arial" pitchFamily="34" charset="0"/>
                          <a:ea typeface="ＭＳ Ｐゴシック" pitchFamily="34" charset="-128"/>
                          <a:cs typeface="Arial" pitchFamily="34" charset="0"/>
                        </a:rPr>
                        <a:t>b. Maklumat Perbandingan Antara Projek Sedia Ada dan Projek Baharu</a:t>
                      </a:r>
                      <a:endParaRPr lang="en-MY" sz="1600" b="0" noProof="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39197735"/>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417516767"/>
              </p:ext>
            </p:extLst>
          </p:nvPr>
        </p:nvGraphicFramePr>
        <p:xfrm>
          <a:off x="6461760" y="340122"/>
          <a:ext cx="5580888" cy="6538152"/>
        </p:xfrm>
        <a:graphic>
          <a:graphicData uri="http://schemas.openxmlformats.org/drawingml/2006/table">
            <a:tbl>
              <a:tblPr firstRow="1" bandRow="1">
                <a:tableStyleId>{5940675A-B579-460E-94D1-54222C63F5DA}</a:tableStyleId>
              </a:tblPr>
              <a:tblGrid>
                <a:gridCol w="523241">
                  <a:extLst>
                    <a:ext uri="{9D8B030D-6E8A-4147-A177-3AD203B41FA5}">
                      <a16:colId xmlns:a16="http://schemas.microsoft.com/office/drawing/2014/main" val="2869875357"/>
                    </a:ext>
                  </a:extLst>
                </a:gridCol>
                <a:gridCol w="5057647">
                  <a:extLst>
                    <a:ext uri="{9D8B030D-6E8A-4147-A177-3AD203B41FA5}">
                      <a16:colId xmlns:a16="http://schemas.microsoft.com/office/drawing/2014/main" val="1793385040"/>
                    </a:ext>
                  </a:extLst>
                </a:gridCol>
              </a:tblGrid>
              <a:tr h="364993">
                <a:tc gridSpan="2">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b="1" noProof="1">
                          <a:latin typeface="Arial" panose="020B0604020202020204" pitchFamily="34" charset="0"/>
                          <a:cs typeface="Arial" panose="020B0604020202020204" pitchFamily="34" charset="0"/>
                        </a:rPr>
                        <a:t>KANDUNGAN PERMOHONAN</a:t>
                      </a:r>
                    </a:p>
                  </a:txBody>
                  <a:tcPr>
                    <a:solidFill>
                      <a:schemeClr val="bg1">
                        <a:lumMod val="95000"/>
                      </a:schemeClr>
                    </a:solidFill>
                  </a:tcPr>
                </a:tc>
                <a:tc hMerge="1">
                  <a:txBody>
                    <a:bodyPr/>
                    <a:lstStyle/>
                    <a:p>
                      <a:pPr algn="ctr"/>
                      <a:endParaRPr lang="en-US" sz="1600" dirty="0"/>
                    </a:p>
                  </a:txBody>
                  <a:tcPr/>
                </a:tc>
                <a:extLst>
                  <a:ext uri="{0D108BD9-81ED-4DB2-BD59-A6C34878D82A}">
                    <a16:rowId xmlns:a16="http://schemas.microsoft.com/office/drawing/2014/main" val="3712651707"/>
                  </a:ext>
                </a:extLst>
              </a:tr>
              <a:tr h="347779">
                <a:tc>
                  <a:txBody>
                    <a:bodyPr/>
                    <a:lstStyle/>
                    <a:p>
                      <a:r>
                        <a:rPr lang="en-US" sz="1600" noProof="1">
                          <a:latin typeface="Arial" panose="020B0604020202020204" pitchFamily="34" charset="0"/>
                          <a:cs typeface="Arial" panose="020B0604020202020204" pitchFamily="34" charset="0"/>
                        </a:rPr>
                        <a:t>9.</a:t>
                      </a:r>
                    </a:p>
                  </a:txBody>
                  <a:tcPr/>
                </a:tc>
                <a:tc>
                  <a:txBody>
                    <a:bodyPr/>
                    <a:lstStyle/>
                    <a:p>
                      <a:pPr marL="0" indent="0" algn="l">
                        <a:buFont typeface="+mj-lt"/>
                        <a:buNone/>
                      </a:pPr>
                      <a:r>
                        <a:rPr lang="en-US" sz="1600" noProof="1">
                          <a:latin typeface="Arial" panose="020B0604020202020204" pitchFamily="34" charset="0"/>
                          <a:cs typeface="Arial" panose="020B0604020202020204" pitchFamily="34" charset="0"/>
                        </a:rPr>
                        <a:t>Ciri-Ciri Keselamatan ICT</a:t>
                      </a:r>
                    </a:p>
                  </a:txBody>
                  <a:tcPr/>
                </a:tc>
                <a:extLst>
                  <a:ext uri="{0D108BD9-81ED-4DB2-BD59-A6C34878D82A}">
                    <a16:rowId xmlns:a16="http://schemas.microsoft.com/office/drawing/2014/main" val="1890789885"/>
                  </a:ext>
                </a:extLst>
              </a:tr>
              <a:tr h="382483">
                <a:tc>
                  <a:txBody>
                    <a:bodyPr/>
                    <a:lstStyle/>
                    <a:p>
                      <a:r>
                        <a:rPr lang="en-US" sz="1600" noProof="1">
                          <a:latin typeface="Arial" panose="020B0604020202020204" pitchFamily="34" charset="0"/>
                          <a:cs typeface="Arial" panose="020B0604020202020204" pitchFamily="34" charset="0"/>
                        </a:rPr>
                        <a:t>10.</a:t>
                      </a:r>
                    </a:p>
                  </a:txBody>
                  <a:tcPr/>
                </a:tc>
                <a:tc>
                  <a:txBody>
                    <a:bodyPr/>
                    <a:lstStyle/>
                    <a:p>
                      <a:pPr marL="0" indent="0" algn="l">
                        <a:buFont typeface="+mj-lt"/>
                        <a:buNone/>
                      </a:pPr>
                      <a:r>
                        <a:rPr lang="en-US" sz="1600" noProof="1">
                          <a:latin typeface="Arial" panose="020B0604020202020204" pitchFamily="34" charset="0"/>
                          <a:cs typeface="Arial" panose="020B0604020202020204" pitchFamily="34" charset="0"/>
                        </a:rPr>
                        <a:t>Tadbir Urus Projek</a:t>
                      </a:r>
                    </a:p>
                  </a:txBody>
                  <a:tcPr/>
                </a:tc>
                <a:extLst>
                  <a:ext uri="{0D108BD9-81ED-4DB2-BD59-A6C34878D82A}">
                    <a16:rowId xmlns:a16="http://schemas.microsoft.com/office/drawing/2014/main" val="1086373879"/>
                  </a:ext>
                </a:extLst>
              </a:tr>
              <a:tr h="382483">
                <a:tc>
                  <a:txBody>
                    <a:bodyPr/>
                    <a:lstStyle/>
                    <a:p>
                      <a:r>
                        <a:rPr lang="en-US" sz="1600" noProof="1">
                          <a:latin typeface="Arial" panose="020B0604020202020204" pitchFamily="34" charset="0"/>
                          <a:cs typeface="Arial" panose="020B0604020202020204" pitchFamily="34" charset="0"/>
                        </a:rPr>
                        <a:t>11.</a:t>
                      </a:r>
                    </a:p>
                  </a:txBody>
                  <a:tcPr/>
                </a:tc>
                <a:tc>
                  <a:txBody>
                    <a:bodyPr/>
                    <a:lstStyle/>
                    <a:p>
                      <a:pPr marL="0" indent="0" algn="l">
                        <a:buFont typeface="+mj-lt"/>
                        <a:buNone/>
                      </a:pPr>
                      <a:r>
                        <a:rPr lang="en-US" sz="1600" noProof="1">
                          <a:latin typeface="Arial" panose="020B0604020202020204" pitchFamily="34" charset="0"/>
                          <a:cs typeface="Arial" panose="020B0604020202020204" pitchFamily="34" charset="0"/>
                        </a:rPr>
                        <a:t>Jadual Pelaksanaan</a:t>
                      </a:r>
                    </a:p>
                  </a:txBody>
                  <a:tcPr/>
                </a:tc>
                <a:extLst>
                  <a:ext uri="{0D108BD9-81ED-4DB2-BD59-A6C34878D82A}">
                    <a16:rowId xmlns:a16="http://schemas.microsoft.com/office/drawing/2014/main" val="4083982275"/>
                  </a:ext>
                </a:extLst>
              </a:tr>
              <a:tr h="382483">
                <a:tc rowSpan="10">
                  <a:txBody>
                    <a:bodyPr/>
                    <a:lstStyle/>
                    <a:p>
                      <a:r>
                        <a:rPr lang="en-US" sz="1600" noProof="1">
                          <a:latin typeface="Arial" panose="020B0604020202020204" pitchFamily="34" charset="0"/>
                          <a:cs typeface="Arial" panose="020B0604020202020204" pitchFamily="34" charset="0"/>
                        </a:rPr>
                        <a:t>12.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u="none" noProof="1">
                          <a:latin typeface="Arial" panose="020B0604020202020204" pitchFamily="34" charset="0"/>
                          <a:cs typeface="Arial" panose="020B0604020202020204" pitchFamily="34" charset="0"/>
                        </a:rPr>
                        <a:t>Maklumat Kos Projek </a:t>
                      </a:r>
                    </a:p>
                  </a:txBody>
                  <a:tcPr>
                    <a:solidFill>
                      <a:schemeClr val="bg1"/>
                    </a:solidFill>
                  </a:tcPr>
                </a:tc>
                <a:extLst>
                  <a:ext uri="{0D108BD9-81ED-4DB2-BD59-A6C34878D82A}">
                    <a16:rowId xmlns:a16="http://schemas.microsoft.com/office/drawing/2014/main" val="2028630940"/>
                  </a:ext>
                </a:extLst>
              </a:tr>
              <a:tr h="382483">
                <a:tc vMerge="1">
                  <a:txBody>
                    <a:bodyPr/>
                    <a:lstStyle/>
                    <a:p>
                      <a:pPr lvl="1"/>
                      <a:endParaRPr lang="en-US" sz="1600" dirty="0"/>
                    </a:p>
                  </a:txBody>
                  <a:tcPr/>
                </a:tc>
                <a:tc>
                  <a:txBody>
                    <a:bodyPr/>
                    <a:lstStyle/>
                    <a:p>
                      <a:pPr algn="l"/>
                      <a:r>
                        <a:rPr lang="en-US" sz="1600" noProof="1">
                          <a:latin typeface="Arial" panose="020B0604020202020204" pitchFamily="34" charset="0"/>
                          <a:cs typeface="Arial" panose="020B0604020202020204" pitchFamily="34" charset="0"/>
                        </a:rPr>
                        <a:t>a. Ringkasan </a:t>
                      </a:r>
                      <a:r>
                        <a:rPr lang="en-US" sz="1600" noProof="1">
                          <a:solidFill>
                            <a:schemeClr val="tx1"/>
                          </a:solidFill>
                          <a:latin typeface="Arial" panose="020B0604020202020204" pitchFamily="34" charset="0"/>
                          <a:cs typeface="Arial" panose="020B0604020202020204" pitchFamily="34" charset="0"/>
                        </a:rPr>
                        <a:t>Kos Keseluruhan</a:t>
                      </a:r>
                    </a:p>
                  </a:txBody>
                  <a:tcPr/>
                </a:tc>
                <a:extLst>
                  <a:ext uri="{0D108BD9-81ED-4DB2-BD59-A6C34878D82A}">
                    <a16:rowId xmlns:a16="http://schemas.microsoft.com/office/drawing/2014/main" val="1801543597"/>
                  </a:ext>
                </a:extLst>
              </a:tr>
              <a:tr h="366063">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latin typeface="Arial" panose="020B0604020202020204" pitchFamily="34" charset="0"/>
                          <a:cs typeface="Arial" panose="020B0604020202020204" pitchFamily="34" charset="0"/>
                        </a:rPr>
                        <a:t>b. Perincian Kos: (A) Perkakasan ICT</a:t>
                      </a:r>
                    </a:p>
                  </a:txBody>
                  <a:tcPr/>
                </a:tc>
                <a:extLst>
                  <a:ext uri="{0D108BD9-81ED-4DB2-BD59-A6C34878D82A}">
                    <a16:rowId xmlns:a16="http://schemas.microsoft.com/office/drawing/2014/main" val="4057405721"/>
                  </a:ext>
                </a:extLst>
              </a:tr>
              <a:tr h="875878">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latin typeface="Arial" panose="020B0604020202020204" pitchFamily="34" charset="0"/>
                          <a:cs typeface="Arial" panose="020B0604020202020204" pitchFamily="34" charset="0"/>
                        </a:rPr>
                        <a:t>c. Perincian Kos: (B) Pembangunan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latin typeface="Arial" panose="020B0604020202020204" pitchFamily="34" charset="0"/>
                          <a:cs typeface="Arial" panose="020B0604020202020204" pitchFamily="34" charset="0"/>
                        </a:rPr>
                        <a:t>    Sistem Aplikasi</a:t>
                      </a:r>
                    </a:p>
                    <a:p>
                      <a:pPr marL="0" marR="0" lvl="0" indent="269875"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latin typeface="Arial" panose="020B0604020202020204" pitchFamily="34" charset="0"/>
                          <a:ea typeface="ＭＳ Ｐゴシック" panose="020B0600070205080204" pitchFamily="34" charset="-128"/>
                          <a:cs typeface="Arial" panose="020B0604020202020204" pitchFamily="34" charset="0"/>
                        </a:rPr>
                        <a:t>i.  Pengiraan Berdasarkan </a:t>
                      </a:r>
                      <a:r>
                        <a:rPr lang="en-US" sz="1600" i="1" noProof="1">
                          <a:latin typeface="Arial" panose="020B0604020202020204" pitchFamily="34" charset="0"/>
                          <a:ea typeface="ＭＳ Ｐゴシック" panose="020B0600070205080204" pitchFamily="34" charset="-128"/>
                          <a:cs typeface="Arial" panose="020B0604020202020204" pitchFamily="34" charset="0"/>
                        </a:rPr>
                        <a:t>Man-Day </a:t>
                      </a:r>
                    </a:p>
                  </a:txBody>
                  <a:tcPr/>
                </a:tc>
                <a:extLst>
                  <a:ext uri="{0D108BD9-81ED-4DB2-BD59-A6C34878D82A}">
                    <a16:rowId xmlns:a16="http://schemas.microsoft.com/office/drawing/2014/main" val="2334695641"/>
                  </a:ext>
                </a:extLst>
              </a:tr>
              <a:tr h="388616">
                <a:tc vMerge="1">
                  <a:txBody>
                    <a:bodyPr/>
                    <a:lstStyle/>
                    <a:p>
                      <a:pPr lvl="1"/>
                      <a:endParaRPr lang="en-US" sz="1600" dirty="0"/>
                    </a:p>
                  </a:txBody>
                  <a:tcPr/>
                </a:tc>
                <a:tc>
                  <a:txBody>
                    <a:bodyPr/>
                    <a:lstStyle/>
                    <a:p>
                      <a:pPr marL="0" marR="0" lvl="0" indent="269875"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latin typeface="Arial" panose="020B0604020202020204" pitchFamily="34" charset="0"/>
                          <a:ea typeface="ＭＳ Ｐゴシック" panose="020B0600070205080204" pitchFamily="34" charset="-128"/>
                          <a:cs typeface="Arial" panose="020B0604020202020204" pitchFamily="34" charset="0"/>
                        </a:rPr>
                        <a:t>ii. Pengiraan Berdasarkan Pengiraan FPA</a:t>
                      </a:r>
                    </a:p>
                  </a:txBody>
                  <a:tcPr/>
                </a:tc>
                <a:extLst>
                  <a:ext uri="{0D108BD9-81ED-4DB2-BD59-A6C34878D82A}">
                    <a16:rowId xmlns:a16="http://schemas.microsoft.com/office/drawing/2014/main" val="981193951"/>
                  </a:ext>
                </a:extLst>
              </a:tr>
              <a:tr h="382483">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latin typeface="Arial" panose="020B0604020202020204" pitchFamily="34" charset="0"/>
                          <a:cs typeface="Arial" panose="020B0604020202020204" pitchFamily="34" charset="0"/>
                        </a:rPr>
                        <a:t>d. Perincian Kos : (C) Perisian</a:t>
                      </a:r>
                    </a:p>
                  </a:txBody>
                  <a:tcPr/>
                </a:tc>
                <a:extLst>
                  <a:ext uri="{0D108BD9-81ED-4DB2-BD59-A6C34878D82A}">
                    <a16:rowId xmlns:a16="http://schemas.microsoft.com/office/drawing/2014/main" val="2809848762"/>
                  </a:ext>
                </a:extLst>
              </a:tr>
              <a:tr h="590543">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latin typeface="Arial" panose="020B0604020202020204" pitchFamily="34" charset="0"/>
                          <a:cs typeface="Arial" panose="020B0604020202020204" pitchFamily="34" charset="0"/>
                        </a:rPr>
                        <a:t>e. Perincian Kos : (D) Rangkaian </a:t>
                      </a:r>
                      <a:r>
                        <a:rPr lang="en-US" sz="1600" noProof="1">
                          <a:solidFill>
                            <a:schemeClr val="tx1"/>
                          </a:solidFill>
                          <a:latin typeface="Arial" panose="020B0604020202020204" pitchFamily="34" charset="0"/>
                          <a:cs typeface="Arial" panose="020B0604020202020204" pitchFamily="34" charset="0"/>
                        </a:rPr>
                        <a:t>dan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solidFill>
                            <a:schemeClr val="tx1"/>
                          </a:solidFill>
                          <a:latin typeface="Arial" panose="020B0604020202020204" pitchFamily="34" charset="0"/>
                          <a:cs typeface="Arial" panose="020B0604020202020204" pitchFamily="34" charset="0"/>
                        </a:rPr>
                        <a:t>                            Peralatan Rangkaian</a:t>
                      </a:r>
                      <a:endParaRPr lang="en-US" sz="1600" noProof="1">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849211892"/>
                  </a:ext>
                </a:extLst>
              </a:tr>
              <a:tr h="347779">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latin typeface="Arial" panose="020B0604020202020204" pitchFamily="34" charset="0"/>
                          <a:cs typeface="Arial" panose="020B0604020202020204" pitchFamily="34" charset="0"/>
                        </a:rPr>
                        <a:t>f.  Perincian Kos : (E) Perkhidmatan ICT</a:t>
                      </a:r>
                    </a:p>
                  </a:txBody>
                  <a:tcPr/>
                </a:tc>
                <a:extLst>
                  <a:ext uri="{0D108BD9-81ED-4DB2-BD59-A6C34878D82A}">
                    <a16:rowId xmlns:a16="http://schemas.microsoft.com/office/drawing/2014/main" val="68103666"/>
                  </a:ext>
                </a:extLst>
              </a:tr>
              <a:tr h="382483">
                <a:tc vMerge="1">
                  <a:txBody>
                    <a:bodyPr/>
                    <a:lstStyle/>
                    <a:p>
                      <a:pPr lvl="1"/>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latin typeface="Arial" panose="020B0604020202020204" pitchFamily="34" charset="0"/>
                          <a:cs typeface="Arial" panose="020B0604020202020204" pitchFamily="34" charset="0"/>
                        </a:rPr>
                        <a:t>g. Perincian Kos : (F) Lain-Lain</a:t>
                      </a:r>
                    </a:p>
                  </a:txBody>
                  <a:tcPr/>
                </a:tc>
                <a:extLst>
                  <a:ext uri="{0D108BD9-81ED-4DB2-BD59-A6C34878D82A}">
                    <a16:rowId xmlns:a16="http://schemas.microsoft.com/office/drawing/2014/main" val="927541056"/>
                  </a:ext>
                </a:extLst>
              </a:tr>
              <a:tr h="382483">
                <a:tc vMerge="1">
                  <a:txBody>
                    <a:bodyPr/>
                    <a:lstStyle/>
                    <a:p>
                      <a:endParaRPr lang="en-US" sz="1600" dirty="0">
                        <a:latin typeface="Arial" panose="020B0604020202020204" pitchFamily="34" charset="0"/>
                        <a:cs typeface="Arial" panose="020B0604020202020204" pitchFamily="34" charset="0"/>
                      </a:endParaRP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latin typeface="Arial" panose="020B0604020202020204" pitchFamily="34" charset="0"/>
                          <a:cs typeface="Arial" panose="020B0604020202020204" pitchFamily="34" charset="0"/>
                        </a:rPr>
                        <a:t>h. Perincian Kos : (G) </a:t>
                      </a:r>
                      <a:r>
                        <a:rPr lang="en-US" altLang="ko-KR" sz="1600" kern="1200" noProof="1">
                          <a:solidFill>
                            <a:schemeClr val="tx1"/>
                          </a:solidFill>
                          <a:latin typeface="Arial" panose="020B0604020202020204" pitchFamily="34" charset="0"/>
                          <a:ea typeface="+mn-ea"/>
                          <a:cs typeface="Arial" panose="020B0604020202020204" pitchFamily="34" charset="0"/>
                        </a:rPr>
                        <a:t>Perkhidmatan Pengkomputeran Awan </a:t>
                      </a:r>
                      <a:endParaRPr lang="en-US" sz="1600" noProof="1">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85832463"/>
                  </a:ext>
                </a:extLst>
              </a:tr>
              <a:tr h="382483">
                <a:tc>
                  <a:txBody>
                    <a:bodyPr/>
                    <a:lstStyle/>
                    <a:p>
                      <a:r>
                        <a:rPr lang="en-US" sz="1600" noProof="1">
                          <a:latin typeface="Arial" panose="020B0604020202020204" pitchFamily="34" charset="0"/>
                          <a:cs typeface="Arial" panose="020B0604020202020204" pitchFamily="34" charset="0"/>
                        </a:rPr>
                        <a:t>13.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noProof="1">
                          <a:latin typeface="Arial" panose="020B0604020202020204" pitchFamily="34" charset="0"/>
                          <a:cs typeface="Arial" panose="020B0604020202020204" pitchFamily="34" charset="0"/>
                        </a:rPr>
                        <a:t>Syor</a:t>
                      </a:r>
                    </a:p>
                  </a:txBody>
                  <a:tcPr/>
                </a:tc>
                <a:extLst>
                  <a:ext uri="{0D108BD9-81ED-4DB2-BD59-A6C34878D82A}">
                    <a16:rowId xmlns:a16="http://schemas.microsoft.com/office/drawing/2014/main" val="1621911400"/>
                  </a:ext>
                </a:extLst>
              </a:tr>
            </a:tbl>
          </a:graphicData>
        </a:graphic>
      </p:graphicFrame>
      <p:sp>
        <p:nvSpPr>
          <p:cNvPr id="7" name="Slide Number Placeholder 2">
            <a:extLst>
              <a:ext uri="{FF2B5EF4-FFF2-40B4-BE49-F238E27FC236}">
                <a16:creationId xmlns:a16="http://schemas.microsoft.com/office/drawing/2014/main" id="{C6F0A1C4-C5C6-4F59-83E9-A8B7071DA95E}"/>
              </a:ext>
            </a:extLst>
          </p:cNvPr>
          <p:cNvSpPr txBox="1">
            <a:spLocks/>
          </p:cNvSpPr>
          <p:nvPr/>
        </p:nvSpPr>
        <p:spPr>
          <a:xfrm>
            <a:off x="9299448" y="6507604"/>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2</a:t>
            </a:fld>
            <a:endParaRPr lang="ms-MY" dirty="0">
              <a:solidFill>
                <a:prstClr val="black">
                  <a:tint val="75000"/>
                </a:prstClr>
              </a:solidFill>
              <a:latin typeface="Calibri" panose="020F0502020204030204"/>
              <a:ea typeface="Calibri"/>
              <a:cs typeface="Calibri"/>
              <a:sym typeface="Calibri"/>
            </a:endParaRPr>
          </a:p>
        </p:txBody>
      </p:sp>
    </p:spTree>
    <p:extLst>
      <p:ext uri="{BB962C8B-B14F-4D97-AF65-F5344CB8AC3E}">
        <p14:creationId xmlns:p14="http://schemas.microsoft.com/office/powerpoint/2010/main" val="23216254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p:cNvGraphicFramePr>
          <p:nvPr>
            <p:extLst>
              <p:ext uri="{D42A27DB-BD31-4B8C-83A1-F6EECF244321}">
                <p14:modId xmlns:p14="http://schemas.microsoft.com/office/powerpoint/2010/main" val="3397769258"/>
              </p:ext>
            </p:extLst>
          </p:nvPr>
        </p:nvGraphicFramePr>
        <p:xfrm>
          <a:off x="217060" y="1088116"/>
          <a:ext cx="11757880" cy="3347994"/>
        </p:xfrm>
        <a:graphic>
          <a:graphicData uri="http://schemas.openxmlformats.org/drawingml/2006/table">
            <a:tbl>
              <a:tblPr firstCol="1" bandRow="1">
                <a:tableStyleId>{5940675A-B579-460E-94D1-54222C63F5DA}</a:tableStyleId>
              </a:tblPr>
              <a:tblGrid>
                <a:gridCol w="624129">
                  <a:extLst>
                    <a:ext uri="{9D8B030D-6E8A-4147-A177-3AD203B41FA5}">
                      <a16:colId xmlns:a16="http://schemas.microsoft.com/office/drawing/2014/main" val="1888794890"/>
                    </a:ext>
                  </a:extLst>
                </a:gridCol>
                <a:gridCol w="3390539">
                  <a:extLst>
                    <a:ext uri="{9D8B030D-6E8A-4147-A177-3AD203B41FA5}">
                      <a16:colId xmlns:a16="http://schemas.microsoft.com/office/drawing/2014/main" val="20000"/>
                    </a:ext>
                  </a:extLst>
                </a:gridCol>
                <a:gridCol w="7743212">
                  <a:extLst>
                    <a:ext uri="{9D8B030D-6E8A-4147-A177-3AD203B41FA5}">
                      <a16:colId xmlns:a16="http://schemas.microsoft.com/office/drawing/2014/main" val="20001"/>
                    </a:ext>
                  </a:extLst>
                </a:gridCol>
              </a:tblGrid>
              <a:tr h="90960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ms-MY" sz="1400" b="0" kern="1200" noProof="0" dirty="0">
                          <a:solidFill>
                            <a:schemeClr val="tx1"/>
                          </a:solidFill>
                          <a:latin typeface="Arial" panose="020B0604020202020204" pitchFamily="34" charset="0"/>
                          <a:cs typeface="Arial" panose="020B0604020202020204" pitchFamily="34" charset="0"/>
                        </a:rPr>
                        <a:t>12.</a:t>
                      </a:r>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400" b="1" kern="1200" noProof="0">
                          <a:latin typeface="Arial" panose="020B0604020202020204" pitchFamily="34" charset="0"/>
                          <a:cs typeface="Arial" panose="020B0604020202020204" pitchFamily="34" charset="0"/>
                        </a:rPr>
                        <a:t>Perkhidmatan / Aplikasi Gunasama (Shared Services) sedia ada di agensi</a:t>
                      </a:r>
                      <a:endParaRPr kumimoji="0" lang="ms-MY" sz="1400" b="1" kern="1200" noProof="0">
                        <a:solidFill>
                          <a:schemeClr val="bg1"/>
                        </a:solidFill>
                        <a:latin typeface="Arial" panose="020B0604020202020204" pitchFamily="34" charset="0"/>
                        <a:cs typeface="Arial" panose="020B0604020202020204" pitchFamily="34" charset="0"/>
                      </a:endParaRPr>
                    </a:p>
                  </a:txBody>
                  <a:tcPr marT="45737" marB="45737"/>
                </a:tc>
                <a:tc>
                  <a:txBody>
                    <a:bodyPr/>
                    <a:lstStyle/>
                    <a:p>
                      <a:pPr marL="0" marR="0" indent="0" algn="just" defTabSz="914400" rtl="0" eaLnBrk="1" fontAlgn="auto" latinLnBrk="0" hangingPunct="1">
                        <a:lnSpc>
                          <a:spcPct val="100000"/>
                        </a:lnSpc>
                        <a:spcBef>
                          <a:spcPts val="0"/>
                        </a:spcBef>
                        <a:spcAft>
                          <a:spcPts val="0"/>
                        </a:spcAft>
                        <a:buClrTx/>
                        <a:buSzTx/>
                        <a:buFont typeface="+mj-lt"/>
                        <a:buNone/>
                        <a:tabLst/>
                        <a:defRPr/>
                      </a:pPr>
                      <a:r>
                        <a:rPr lang="ms-MY" sz="1400" b="0" kern="1200" noProof="0" dirty="0">
                          <a:solidFill>
                            <a:schemeClr val="tx1"/>
                          </a:solidFill>
                          <a:latin typeface="Arial" panose="020B0604020202020204" pitchFamily="34" charset="0"/>
                          <a:ea typeface="+mn-ea"/>
                          <a:cs typeface="Arial" panose="020B0604020202020204" pitchFamily="34" charset="0"/>
                        </a:rPr>
                        <a:t>MyGovCloud@PDSA, MyGovCloud@CFA, MyGov*Net, Malaysian Government Data Exchange (MyGDX), Government Online Services (GOS) Gateway</a:t>
                      </a:r>
                      <a:endParaRPr kumimoji="0" lang="ms-MY" sz="1400" kern="1200" baseline="0" noProof="0" dirty="0">
                        <a:latin typeface="Arial" panose="020B0604020202020204" pitchFamily="34" charset="0"/>
                        <a:cs typeface="Arial" panose="020B0604020202020204" pitchFamily="34" charset="0"/>
                      </a:endParaRPr>
                    </a:p>
                  </a:txBody>
                  <a:tcPr marT="45737" marB="45737"/>
                </a:tc>
                <a:extLst>
                  <a:ext uri="{0D108BD9-81ED-4DB2-BD59-A6C34878D82A}">
                    <a16:rowId xmlns:a16="http://schemas.microsoft.com/office/drawing/2014/main" val="10003"/>
                  </a:ext>
                </a:extLst>
              </a:tr>
              <a:tr h="115212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ms-MY" sz="1400" b="0" kern="1200" noProof="0" dirty="0">
                          <a:solidFill>
                            <a:schemeClr val="tx1"/>
                          </a:solidFill>
                          <a:latin typeface="Arial" panose="020B0604020202020204" pitchFamily="34" charset="0"/>
                          <a:cs typeface="Arial" panose="020B0604020202020204" pitchFamily="34" charset="0"/>
                        </a:rPr>
                        <a:t>13.</a:t>
                      </a:r>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noProof="0" dirty="0">
                          <a:latin typeface="Arial" panose="020B0604020202020204" pitchFamily="34" charset="0"/>
                          <a:cs typeface="Arial" panose="020B0604020202020204" pitchFamily="34" charset="0"/>
                        </a:rPr>
                        <a:t>Dokumen yang Menyokong</a:t>
                      </a:r>
                      <a:r>
                        <a:rPr lang="ms-MY" sz="1400" b="1" baseline="0" noProof="0" dirty="0">
                          <a:latin typeface="Arial" panose="020B0604020202020204" pitchFamily="34" charset="0"/>
                          <a:cs typeface="Arial" panose="020B0604020202020204" pitchFamily="34" charset="0"/>
                        </a:rPr>
                        <a:t> Permohonan</a:t>
                      </a:r>
                    </a:p>
                    <a:p>
                      <a:pPr marL="0" marR="0" indent="0" algn="l" defTabSz="914400" rtl="0" eaLnBrk="1" fontAlgn="auto" latinLnBrk="0" hangingPunct="1">
                        <a:lnSpc>
                          <a:spcPct val="100000"/>
                        </a:lnSpc>
                        <a:spcBef>
                          <a:spcPts val="0"/>
                        </a:spcBef>
                        <a:spcAft>
                          <a:spcPts val="0"/>
                        </a:spcAft>
                        <a:buClrTx/>
                        <a:buSzTx/>
                        <a:buFontTx/>
                        <a:buNone/>
                        <a:tabLst/>
                        <a:defRPr/>
                      </a:pPr>
                      <a:endParaRPr lang="ms-MY" sz="1400" b="1" baseline="0" noProof="0" dirty="0">
                        <a:solidFill>
                          <a:schemeClr val="tx1"/>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ms-MY" sz="1400" b="0" noProof="0" dirty="0">
                          <a:solidFill>
                            <a:schemeClr val="tx1"/>
                          </a:solidFill>
                          <a:latin typeface="Arial" panose="020B0604020202020204" pitchFamily="34" charset="0"/>
                          <a:cs typeface="Arial" panose="020B0604020202020204" pitchFamily="34" charset="0"/>
                        </a:rPr>
                        <a:t>(Masukkan </a:t>
                      </a:r>
                      <a:r>
                        <a:rPr lang="ms-MY" sz="1400" b="0" i="1" noProof="0" dirty="0">
                          <a:solidFill>
                            <a:schemeClr val="tx1"/>
                          </a:solidFill>
                          <a:latin typeface="Arial" panose="020B0604020202020204" pitchFamily="34" charset="0"/>
                          <a:cs typeface="Arial" panose="020B0604020202020204" pitchFamily="34" charset="0"/>
                        </a:rPr>
                        <a:t>screenshot</a:t>
                      </a:r>
                      <a:r>
                        <a:rPr lang="ms-MY" sz="1400" b="0" noProof="0" dirty="0">
                          <a:solidFill>
                            <a:schemeClr val="tx1"/>
                          </a:solidFill>
                          <a:latin typeface="Arial" panose="020B0604020202020204" pitchFamily="34" charset="0"/>
                          <a:cs typeface="Arial" panose="020B0604020202020204" pitchFamily="34" charset="0"/>
                        </a:rPr>
                        <a:t> dokumen sokongan selepas slaid “Terima Kasih” dan hyperlink </a:t>
                      </a:r>
                      <a:r>
                        <a:rPr lang="ms-MY" sz="1400" b="0" baseline="0" noProof="0" dirty="0">
                          <a:solidFill>
                            <a:schemeClr val="tx1"/>
                          </a:solidFill>
                          <a:latin typeface="Arial" panose="020B0604020202020204" pitchFamily="34" charset="0"/>
                          <a:cs typeface="Arial" panose="020B0604020202020204" pitchFamily="34" charset="0"/>
                        </a:rPr>
                        <a:t>kepada dokumen berkenaan serta </a:t>
                      </a:r>
                      <a:r>
                        <a:rPr lang="ms-MY" sz="1400" b="0" i="1" baseline="0" noProof="0" dirty="0">
                          <a:solidFill>
                            <a:schemeClr val="tx1"/>
                          </a:solidFill>
                          <a:latin typeface="Arial" panose="020B0604020202020204" pitchFamily="34" charset="0"/>
                          <a:cs typeface="Arial" panose="020B0604020202020204" pitchFamily="34" charset="0"/>
                        </a:rPr>
                        <a:t>hyperlink</a:t>
                      </a:r>
                      <a:r>
                        <a:rPr lang="ms-MY" sz="1400" b="0" baseline="0" noProof="0" dirty="0">
                          <a:solidFill>
                            <a:schemeClr val="tx1"/>
                          </a:solidFill>
                          <a:latin typeface="Arial" panose="020B0604020202020204" pitchFamily="34" charset="0"/>
                          <a:cs typeface="Arial" panose="020B0604020202020204" pitchFamily="34" charset="0"/>
                        </a:rPr>
                        <a:t> kembali ke slaid asal)</a:t>
                      </a:r>
                      <a:endParaRPr lang="ms-MY" sz="1400" b="0" noProof="0" dirty="0">
                        <a:solidFill>
                          <a:schemeClr val="tx1"/>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ms-MY" sz="1400" b="1" baseline="0" noProof="0" dirty="0">
                        <a:solidFill>
                          <a:schemeClr val="tx1"/>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ms-MY" sz="1400" b="1" baseline="0" noProof="0" dirty="0">
                        <a:solidFill>
                          <a:schemeClr val="tx1"/>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ms-MY" sz="1400" b="1" noProof="0" dirty="0">
                        <a:solidFill>
                          <a:srgbClr val="FF0000"/>
                        </a:solidFill>
                        <a:latin typeface="Arial" panose="020B0604020202020204" pitchFamily="34" charset="0"/>
                        <a:cs typeface="Arial" panose="020B0604020202020204" pitchFamily="34" charset="0"/>
                      </a:endParaRPr>
                    </a:p>
                  </a:txBody>
                  <a:tcPr marT="45713" marB="45713"/>
                </a:tc>
                <a:tc>
                  <a:txBody>
                    <a:bodyPr/>
                    <a:lstStyle/>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baseline="0" noProof="0" dirty="0">
                          <a:latin typeface="Arial" panose="020B0604020202020204" pitchFamily="34" charset="0"/>
                          <a:cs typeface="Arial" panose="020B0604020202020204" pitchFamily="34" charset="0"/>
                          <a:hlinkClick r:id="rId3" action="ppaction://hlinksldjump"/>
                        </a:rPr>
                        <a:t>Salinan Kertas/ Surat kelulusan JPICT </a:t>
                      </a:r>
                      <a:r>
                        <a:rPr lang="ms-MY" sz="1400" baseline="0" noProof="0" dirty="0">
                          <a:solidFill>
                            <a:schemeClr val="tx1"/>
                          </a:solidFill>
                          <a:latin typeface="Arial" panose="020B0604020202020204" pitchFamily="34" charset="0"/>
                          <a:cs typeface="Arial" panose="020B0604020202020204" pitchFamily="34" charset="0"/>
                          <a:hlinkClick r:id="rId3" action="ppaction://hlinksldjump"/>
                        </a:rPr>
                        <a:t>agensi XXX</a:t>
                      </a:r>
                      <a:endParaRPr lang="ms-MY" sz="1400" baseline="0" noProof="0" dirty="0">
                        <a:solidFill>
                          <a:schemeClr val="tx1"/>
                        </a:solidFill>
                        <a:latin typeface="Arial" panose="020B0604020202020204" pitchFamily="34" charset="0"/>
                        <a:cs typeface="Arial" panose="020B0604020202020204" pitchFamily="34" charset="0"/>
                      </a:endParaRP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baseline="0" noProof="0" dirty="0">
                          <a:solidFill>
                            <a:schemeClr val="tx1"/>
                          </a:solidFill>
                          <a:latin typeface="Arial" panose="020B0604020202020204" pitchFamily="34" charset="0"/>
                          <a:cs typeface="Arial" panose="020B0604020202020204" pitchFamily="34" charset="0"/>
                          <a:hlinkClick r:id="" action="ppaction://noaction"/>
                        </a:rPr>
                        <a:t>Salinan </a:t>
                      </a:r>
                      <a:r>
                        <a:rPr lang="ms-MY" sz="1400" baseline="0" noProof="0" dirty="0">
                          <a:latin typeface="Arial" panose="020B0604020202020204" pitchFamily="34" charset="0"/>
                          <a:cs typeface="Arial" panose="020B0604020202020204" pitchFamily="34" charset="0"/>
                          <a:hlinkClick r:id="" action="ppaction://noaction"/>
                        </a:rPr>
                        <a:t>Kertas/ Surat </a:t>
                      </a:r>
                      <a:r>
                        <a:rPr lang="ms-MY" sz="1400" baseline="0" noProof="0" dirty="0">
                          <a:solidFill>
                            <a:schemeClr val="tx1"/>
                          </a:solidFill>
                          <a:latin typeface="Arial" panose="020B0604020202020204" pitchFamily="34" charset="0"/>
                          <a:cs typeface="Arial" panose="020B0604020202020204" pitchFamily="34" charset="0"/>
                          <a:hlinkClick r:id="" action="ppaction://noaction"/>
                        </a:rPr>
                        <a:t>kelulusan JPICT Kementerian XXX</a:t>
                      </a:r>
                      <a:endParaRPr lang="ms-MY" sz="1400" baseline="0" noProof="0" dirty="0">
                        <a:solidFill>
                          <a:schemeClr val="tx1"/>
                        </a:solidFill>
                        <a:latin typeface="Arial" panose="020B0604020202020204" pitchFamily="34" charset="0"/>
                        <a:cs typeface="Arial" panose="020B0604020202020204" pitchFamily="34" charset="0"/>
                      </a:endParaRPr>
                    </a:p>
                    <a:p>
                      <a:pPr marL="355600" marR="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baseline="0" noProof="0" dirty="0">
                          <a:solidFill>
                            <a:schemeClr val="tx1"/>
                          </a:solidFill>
                          <a:latin typeface="Arial" panose="020B0604020202020204" pitchFamily="34" charset="0"/>
                          <a:cs typeface="Arial" panose="020B0604020202020204" pitchFamily="34" charset="0"/>
                          <a:hlinkClick r:id="rId4" action="ppaction://hlinksldjump"/>
                        </a:rPr>
                        <a:t>Salinan Surat/ Dokumen Kelulusan Peruntukan</a:t>
                      </a:r>
                      <a:endParaRPr lang="ms-MY" sz="1400" strike="sngStrike" noProof="0" dirty="0">
                        <a:solidFill>
                          <a:schemeClr val="tx1"/>
                        </a:solidFill>
                        <a:latin typeface="Arial" panose="020B0604020202020204" pitchFamily="34" charset="0"/>
                        <a:cs typeface="Arial" panose="020B0604020202020204" pitchFamily="34" charset="0"/>
                      </a:endParaRP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baseline="0" noProof="0" dirty="0">
                          <a:solidFill>
                            <a:schemeClr val="tx1"/>
                          </a:solidFill>
                          <a:latin typeface="Arial" panose="020B0604020202020204" pitchFamily="34" charset="0"/>
                          <a:cs typeface="Arial" panose="020B0604020202020204" pitchFamily="34" charset="0"/>
                          <a:hlinkClick r:id="rId5" action="ppaction://hlinksldjump"/>
                        </a:rPr>
                        <a:t>Kajian Pasaran daripada 3 syarikat atau surat daripada </a:t>
                      </a:r>
                      <a:r>
                        <a:rPr lang="ms-MY" sz="1400" i="1" baseline="0" noProof="0" dirty="0">
                          <a:solidFill>
                            <a:schemeClr val="tx1"/>
                          </a:solidFill>
                          <a:latin typeface="Arial" panose="020B0604020202020204" pitchFamily="34" charset="0"/>
                          <a:cs typeface="Arial" panose="020B0604020202020204" pitchFamily="34" charset="0"/>
                          <a:hlinkClick r:id="rId5" action="ppaction://hlinksldjump"/>
                        </a:rPr>
                        <a:t>principal</a:t>
                      </a:r>
                      <a:r>
                        <a:rPr lang="ms-MY" sz="1400" baseline="0" noProof="0" dirty="0">
                          <a:solidFill>
                            <a:schemeClr val="tx1"/>
                          </a:solidFill>
                          <a:latin typeface="Arial" panose="020B0604020202020204" pitchFamily="34" charset="0"/>
                          <a:cs typeface="Arial" panose="020B0604020202020204" pitchFamily="34" charset="0"/>
                          <a:hlinkClick r:id="rId5" action="ppaction://hlinksldjump"/>
                        </a:rPr>
                        <a:t> sekiranya pembekal tunggal</a:t>
                      </a:r>
                      <a:endParaRPr lang="ms-MY" sz="1400" baseline="0" noProof="0" dirty="0">
                        <a:solidFill>
                          <a:schemeClr val="tx1"/>
                        </a:solidFill>
                        <a:latin typeface="Arial" panose="020B0604020202020204" pitchFamily="34" charset="0"/>
                        <a:cs typeface="Arial" panose="020B0604020202020204" pitchFamily="34" charset="0"/>
                      </a:endParaRPr>
                    </a:p>
                    <a:p>
                      <a:pPr marL="355600" marR="0" lvl="0" indent="-355600" algn="just" defTabSz="914400" rtl="0" eaLnBrk="1" fontAlgn="auto" latinLnBrk="0" hangingPunct="1">
                        <a:lnSpc>
                          <a:spcPct val="100000"/>
                        </a:lnSpc>
                        <a:spcBef>
                          <a:spcPts val="0"/>
                        </a:spcBef>
                        <a:spcAft>
                          <a:spcPts val="0"/>
                        </a:spcAft>
                        <a:buClrTx/>
                        <a:buSzTx/>
                        <a:buFont typeface="+mj-lt"/>
                        <a:buAutoNum type="romanLcPeriod"/>
                        <a:tabLst/>
                        <a:defRPr/>
                      </a:pPr>
                      <a:r>
                        <a:rPr lang="ms-MY" sz="1400" noProof="0" dirty="0">
                          <a:solidFill>
                            <a:schemeClr val="tx1"/>
                          </a:solidFill>
                          <a:latin typeface="Arial" panose="020B0604020202020204" pitchFamily="34" charset="0"/>
                          <a:cs typeface="Arial" panose="020B0604020202020204" pitchFamily="34" charset="0"/>
                          <a:hlinkClick r:id="" action="ppaction://noaction"/>
                        </a:rPr>
                        <a:t>Anggaran Keperluan Kapasiti (Contoh : Storan, Kapasiti</a:t>
                      </a:r>
                      <a:r>
                        <a:rPr lang="ms-MY" sz="1400" baseline="0" noProof="0" dirty="0">
                          <a:solidFill>
                            <a:schemeClr val="tx1"/>
                          </a:solidFill>
                          <a:latin typeface="Arial" panose="020B0604020202020204" pitchFamily="34" charset="0"/>
                          <a:cs typeface="Arial" panose="020B0604020202020204" pitchFamily="34" charset="0"/>
                          <a:hlinkClick r:id="" action="ppaction://noaction"/>
                        </a:rPr>
                        <a:t> </a:t>
                      </a:r>
                      <a:r>
                        <a:rPr lang="ms-MY" sz="1400" noProof="0" dirty="0">
                          <a:solidFill>
                            <a:schemeClr val="tx1"/>
                          </a:solidFill>
                          <a:latin typeface="Arial" panose="020B0604020202020204" pitchFamily="34" charset="0"/>
                          <a:cs typeface="Arial" panose="020B0604020202020204" pitchFamily="34" charset="0"/>
                          <a:hlinkClick r:id="" action="ppaction://noaction"/>
                        </a:rPr>
                        <a:t>Rangkaian dan lain-lain)</a:t>
                      </a:r>
                      <a:endParaRPr lang="ms-MY" sz="1400" noProof="0" dirty="0">
                        <a:solidFill>
                          <a:schemeClr val="tx1"/>
                        </a:solidFill>
                        <a:latin typeface="Arial" panose="020B0604020202020204" pitchFamily="34"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 typeface="+mj-lt"/>
                        <a:buNone/>
                        <a:tabLst/>
                        <a:defRPr/>
                      </a:pPr>
                      <a:endParaRPr lang="ms-MY" sz="1400" strike="sngStrike" noProof="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815974883"/>
                  </a:ext>
                </a:extLst>
              </a:tr>
            </a:tbl>
          </a:graphicData>
        </a:graphic>
      </p:graphicFrame>
      <p:sp>
        <p:nvSpPr>
          <p:cNvPr id="5" name="Text Placeholder 10"/>
          <p:cNvSpPr txBox="1">
            <a:spLocks/>
          </p:cNvSpPr>
          <p:nvPr/>
        </p:nvSpPr>
        <p:spPr>
          <a:xfrm>
            <a:off x="304358" y="136525"/>
            <a:ext cx="9766619" cy="7014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600" b="1" dirty="0">
                <a:latin typeface="Arial" pitchFamily="34" charset="0"/>
                <a:ea typeface="ＭＳ Ｐゴシック" pitchFamily="34" charset="-128"/>
                <a:cs typeface="Arial" pitchFamily="34" charset="0"/>
              </a:rPr>
              <a:t>3. PROFIL PROJEK </a:t>
            </a:r>
            <a:r>
              <a:rPr lang="ms-MY" sz="2600" b="1" dirty="0">
                <a:latin typeface="Arial" pitchFamily="34" charset="0"/>
                <a:ea typeface="ＭＳ Ｐゴシック" pitchFamily="34" charset="-128"/>
                <a:cs typeface="Arial" pitchFamily="34" charset="0"/>
              </a:rPr>
              <a:t>(sambungan)</a:t>
            </a:r>
          </a:p>
        </p:txBody>
      </p:sp>
      <p:sp>
        <p:nvSpPr>
          <p:cNvPr id="3" name="Slide Number Placeholder 2"/>
          <p:cNvSpPr>
            <a:spLocks noGrp="1"/>
          </p:cNvSpPr>
          <p:nvPr>
            <p:ph type="sldNum" sz="quarter" idx="4294967295"/>
          </p:nvPr>
        </p:nvSpPr>
        <p:spPr>
          <a:xfrm>
            <a:off x="9448800" y="6356350"/>
            <a:ext cx="2743200" cy="365125"/>
          </a:xfrm>
        </p:spPr>
        <p:txBody>
          <a:bodyPr/>
          <a:lstStyle/>
          <a:p>
            <a:pPr>
              <a:defRPr/>
            </a:pPr>
            <a:fld id="{1B09AB17-F647-4A22-A4B0-5AFB6B343795}" type="slidenum">
              <a:rPr lang="ms-MY" smtClean="0"/>
              <a:pPr>
                <a:defRPr/>
              </a:pPr>
              <a:t>20</a:t>
            </a:fld>
            <a:endParaRPr lang="ms-MY"/>
          </a:p>
        </p:txBody>
      </p:sp>
      <p:sp>
        <p:nvSpPr>
          <p:cNvPr id="6" name="TextBox 5">
            <a:extLst>
              <a:ext uri="{FF2B5EF4-FFF2-40B4-BE49-F238E27FC236}">
                <a16:creationId xmlns:a16="http://schemas.microsoft.com/office/drawing/2014/main" id="{169216A6-C1B3-480D-A527-24FB4809C205}"/>
              </a:ext>
            </a:extLst>
          </p:cNvPr>
          <p:cNvSpPr txBox="1"/>
          <p:nvPr/>
        </p:nvSpPr>
        <p:spPr>
          <a:xfrm>
            <a:off x="10134600" y="11627"/>
            <a:ext cx="2057401" cy="369332"/>
          </a:xfrm>
          <a:prstGeom prst="rect">
            <a:avLst/>
          </a:prstGeom>
          <a:solidFill>
            <a:schemeClr val="accent4">
              <a:lumMod val="20000"/>
              <a:lumOff val="80000"/>
            </a:schemeClr>
          </a:solidFill>
        </p:spPr>
        <p:txBody>
          <a:bodyPr wrap="square" rtlCol="0">
            <a:spAutoFit/>
          </a:bodyPr>
          <a:lstStyle/>
          <a:p>
            <a:pPr algn="ctr"/>
            <a:r>
              <a:rPr lang="en-MY" b="1" dirty="0"/>
              <a:t>CONTOH (1)</a:t>
            </a:r>
          </a:p>
        </p:txBody>
      </p:sp>
    </p:spTree>
    <p:extLst>
      <p:ext uri="{BB962C8B-B14F-4D97-AF65-F5344CB8AC3E}">
        <p14:creationId xmlns:p14="http://schemas.microsoft.com/office/powerpoint/2010/main" val="27772610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p:cNvGraphicFramePr>
          <p:nvPr>
            <p:extLst>
              <p:ext uri="{D42A27DB-BD31-4B8C-83A1-F6EECF244321}">
                <p14:modId xmlns:p14="http://schemas.microsoft.com/office/powerpoint/2010/main" val="3561588014"/>
              </p:ext>
            </p:extLst>
          </p:nvPr>
        </p:nvGraphicFramePr>
        <p:xfrm>
          <a:off x="288757" y="442587"/>
          <a:ext cx="11516146" cy="5920816"/>
        </p:xfrm>
        <a:graphic>
          <a:graphicData uri="http://schemas.openxmlformats.org/drawingml/2006/table">
            <a:tbl>
              <a:tblPr firstCol="1" bandRow="1">
                <a:tableStyleId>{5940675A-B579-460E-94D1-54222C63F5DA}</a:tableStyleId>
              </a:tblPr>
              <a:tblGrid>
                <a:gridCol w="461450">
                  <a:extLst>
                    <a:ext uri="{9D8B030D-6E8A-4147-A177-3AD203B41FA5}">
                      <a16:colId xmlns:a16="http://schemas.microsoft.com/office/drawing/2014/main" val="3767639542"/>
                    </a:ext>
                  </a:extLst>
                </a:gridCol>
                <a:gridCol w="3324323">
                  <a:extLst>
                    <a:ext uri="{9D8B030D-6E8A-4147-A177-3AD203B41FA5}">
                      <a16:colId xmlns:a16="http://schemas.microsoft.com/office/drawing/2014/main" val="20000"/>
                    </a:ext>
                  </a:extLst>
                </a:gridCol>
                <a:gridCol w="7730373">
                  <a:extLst>
                    <a:ext uri="{9D8B030D-6E8A-4147-A177-3AD203B41FA5}">
                      <a16:colId xmlns:a16="http://schemas.microsoft.com/office/drawing/2014/main" val="20001"/>
                    </a:ext>
                  </a:extLst>
                </a:gridCol>
              </a:tblGrid>
              <a:tr h="4192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100" b="0" dirty="0">
                          <a:solidFill>
                            <a:schemeClr val="tx1"/>
                          </a:solidFill>
                          <a:latin typeface="Arial" panose="020B0604020202020204" pitchFamily="34" charset="0"/>
                          <a:cs typeface="Arial" panose="020B0604020202020204" pitchFamily="34" charset="0"/>
                        </a:rPr>
                        <a:t>1.</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000" b="1" kern="1200" dirty="0">
                          <a:latin typeface="Arial" panose="020B0604020202020204" pitchFamily="34" charset="0"/>
                          <a:cs typeface="Arial" panose="020B0604020202020204" pitchFamily="34" charset="0"/>
                        </a:rPr>
                        <a:t>Kelulusan JPICT  Kementerian/ Agensi</a:t>
                      </a:r>
                      <a:endParaRPr lang="ms-MY" sz="1000" b="1" dirty="0">
                        <a:solidFill>
                          <a:schemeClr val="bg1"/>
                        </a:solidFill>
                        <a:latin typeface="Arial" panose="020B0604020202020204" pitchFamily="34" charset="0"/>
                        <a:cs typeface="Arial" panose="020B0604020202020204" pitchFamily="34" charset="0"/>
                      </a:endParaRPr>
                    </a:p>
                  </a:txBody>
                  <a:tcPr marT="45713" marB="45713"/>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000" dirty="0">
                          <a:latin typeface="Arial" panose="020B0604020202020204" pitchFamily="34" charset="0"/>
                          <a:cs typeface="Arial" panose="020B0604020202020204" pitchFamily="34" charset="0"/>
                        </a:rPr>
                        <a:t>Tarikh kelulusan JPICT</a:t>
                      </a:r>
                      <a:r>
                        <a:rPr lang="ms-MY" sz="1000" baseline="0" dirty="0">
                          <a:latin typeface="Arial" panose="020B0604020202020204" pitchFamily="34" charset="0"/>
                          <a:cs typeface="Arial" panose="020B0604020202020204" pitchFamily="34" charset="0"/>
                        </a:rPr>
                        <a:t> Agensi : </a:t>
                      </a:r>
                      <a:r>
                        <a:rPr lang="ms-MY" sz="1000" b="0" i="0" u="none" strike="noStrike" cap="none" baseline="0" dirty="0">
                          <a:solidFill>
                            <a:schemeClr val="dk1"/>
                          </a:solidFill>
                          <a:latin typeface="+mn-lt"/>
                          <a:cs typeface="Arial"/>
                          <a:sym typeface="Arial"/>
                        </a:rPr>
                        <a:t>1</a:t>
                      </a:r>
                      <a:r>
                        <a:rPr lang="ms-MY" sz="1000" b="0" i="0" u="none" strike="noStrike" cap="none" dirty="0">
                          <a:solidFill>
                            <a:schemeClr val="dk1"/>
                          </a:solidFill>
                          <a:latin typeface="+mn-lt"/>
                          <a:ea typeface="Arial"/>
                          <a:cs typeface="Arial"/>
                          <a:sym typeface="Arial"/>
                        </a:rPr>
                        <a:t> November 2023</a:t>
                      </a:r>
                      <a:endParaRPr lang="ms-MY" sz="1000" dirty="0">
                        <a:latin typeface="Arial" panose="020B0604020202020204" pitchFamily="34" charset="0"/>
                        <a:cs typeface="Arial" panose="020B0604020202020204" pitchFamily="34" charset="0"/>
                      </a:endParaRPr>
                    </a:p>
                    <a:p>
                      <a:r>
                        <a:rPr lang="ms-MY" sz="1000" dirty="0">
                          <a:latin typeface="Arial" panose="020B0604020202020204" pitchFamily="34" charset="0"/>
                          <a:cs typeface="Arial" panose="020B0604020202020204" pitchFamily="34" charset="0"/>
                        </a:rPr>
                        <a:t>Tarikh kelulusan JPICT</a:t>
                      </a:r>
                      <a:r>
                        <a:rPr lang="ms-MY" sz="1000" baseline="0" dirty="0">
                          <a:latin typeface="Arial" panose="020B0604020202020204" pitchFamily="34" charset="0"/>
                          <a:cs typeface="Arial" panose="020B0604020202020204" pitchFamily="34" charset="0"/>
                        </a:rPr>
                        <a:t> Kementerian : </a:t>
                      </a:r>
                      <a:r>
                        <a:rPr lang="ms-MY" sz="1000" b="0" i="0" u="none" strike="noStrike" cap="none" dirty="0">
                          <a:solidFill>
                            <a:schemeClr val="dk1"/>
                          </a:solidFill>
                          <a:latin typeface="+mn-lt"/>
                          <a:ea typeface="Arial"/>
                          <a:cs typeface="Arial"/>
                          <a:sym typeface="Arial"/>
                        </a:rPr>
                        <a:t>4 Disember 2023</a:t>
                      </a:r>
                      <a:endParaRPr lang="ms-MY" sz="1000" baseline="0" dirty="0">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02"/>
                  </a:ext>
                </a:extLst>
              </a:tr>
              <a:tr h="1759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100" b="0" dirty="0">
                          <a:solidFill>
                            <a:schemeClr val="tx1"/>
                          </a:solidFill>
                          <a:latin typeface="Arial" panose="020B0604020202020204" pitchFamily="34" charset="0"/>
                          <a:cs typeface="Arial" panose="020B0604020202020204" pitchFamily="34" charset="0"/>
                        </a:rPr>
                        <a:t>2.</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000" b="1" dirty="0">
                          <a:latin typeface="Arial" panose="020B0604020202020204" pitchFamily="34" charset="0"/>
                          <a:cs typeface="Arial" panose="020B0604020202020204" pitchFamily="34" charset="0"/>
                        </a:rPr>
                        <a:t>Tarikh Permohonan Melalui</a:t>
                      </a:r>
                      <a:r>
                        <a:rPr lang="ms-MY" sz="1000" b="1" baseline="0" dirty="0">
                          <a:latin typeface="Arial" panose="020B0604020202020204" pitchFamily="34" charset="0"/>
                          <a:cs typeface="Arial" panose="020B0604020202020204" pitchFamily="34" charset="0"/>
                        </a:rPr>
                        <a:t> </a:t>
                      </a:r>
                      <a:r>
                        <a:rPr lang="ms-MY" sz="1000" b="1" dirty="0">
                          <a:latin typeface="Arial" panose="020B0604020202020204" pitchFamily="34" charset="0"/>
                          <a:cs typeface="Arial" panose="020B0604020202020204" pitchFamily="34" charset="0"/>
                        </a:rPr>
                        <a:t>PROFIT</a:t>
                      </a:r>
                      <a:endParaRPr lang="ms-MY" sz="1000" b="1" dirty="0">
                        <a:solidFill>
                          <a:schemeClr val="bg1"/>
                        </a:solidFill>
                        <a:latin typeface="Arial" panose="020B0604020202020204" pitchFamily="34" charset="0"/>
                        <a:cs typeface="Arial" panose="020B0604020202020204" pitchFamily="34" charset="0"/>
                      </a:endParaRPr>
                    </a:p>
                  </a:txBody>
                  <a:tcPr marT="45713" marB="45713"/>
                </a:tc>
                <a:tc>
                  <a:txBody>
                    <a:bodyPr/>
                    <a:lstStyle/>
                    <a:p>
                      <a:r>
                        <a:rPr lang="ms-MY" sz="1000" b="0" i="0" u="none" strike="noStrike" cap="none" dirty="0">
                          <a:solidFill>
                            <a:schemeClr val="dk1"/>
                          </a:solidFill>
                          <a:latin typeface="+mn-lt"/>
                          <a:ea typeface="Arial"/>
                          <a:cs typeface="Arial"/>
                          <a:sym typeface="Arial"/>
                        </a:rPr>
                        <a:t>16 Januari 2024</a:t>
                      </a:r>
                      <a:endParaRPr lang="ms-MY" sz="1000" dirty="0">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10"/>
                  </a:ext>
                </a:extLst>
              </a:tr>
              <a:tr h="17907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100" b="0" dirty="0">
                          <a:solidFill>
                            <a:schemeClr val="tx1"/>
                          </a:solidFill>
                          <a:latin typeface="Arial" panose="020B0604020202020204" pitchFamily="34" charset="0"/>
                          <a:cs typeface="Arial" panose="020B0604020202020204" pitchFamily="34" charset="0"/>
                        </a:rPr>
                        <a:t>3.</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000" b="1" dirty="0">
                          <a:latin typeface="Arial" panose="020B0604020202020204" pitchFamily="34" charset="0"/>
                          <a:cs typeface="Arial" panose="020B0604020202020204" pitchFamily="34" charset="0"/>
                        </a:rPr>
                        <a:t>Tarikh Lengkap Permohonan</a:t>
                      </a:r>
                      <a:endParaRPr lang="ms-MY" sz="1000" b="1" dirty="0">
                        <a:solidFill>
                          <a:schemeClr val="bg1"/>
                        </a:solidFill>
                        <a:latin typeface="Arial" panose="020B0604020202020204" pitchFamily="34" charset="0"/>
                        <a:cs typeface="Arial" panose="020B0604020202020204" pitchFamily="34" charset="0"/>
                      </a:endParaRPr>
                    </a:p>
                  </a:txBody>
                  <a:tcPr marT="45713" marB="45713"/>
                </a:tc>
                <a:tc>
                  <a:txBody>
                    <a:bodyPr/>
                    <a:lstStyle/>
                    <a:p>
                      <a:r>
                        <a:rPr lang="ms-MY" sz="1000" b="0" i="0" u="none" strike="noStrike" cap="none" dirty="0">
                          <a:solidFill>
                            <a:schemeClr val="dk1"/>
                          </a:solidFill>
                          <a:latin typeface="+mn-lt"/>
                          <a:ea typeface="Arial"/>
                          <a:cs typeface="Arial"/>
                          <a:sym typeface="Arial"/>
                        </a:rPr>
                        <a:t>16 Februari 2024</a:t>
                      </a:r>
                      <a:r>
                        <a:rPr lang="ms-MY" sz="1000" u="none" strike="noStrike" cap="none" dirty="0">
                          <a:sym typeface="Arial"/>
                        </a:rPr>
                        <a:t> </a:t>
                      </a:r>
                      <a:endParaRPr lang="ms-MY" sz="100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03"/>
                  </a:ext>
                </a:extLst>
              </a:tr>
              <a:tr h="98727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100" b="0" dirty="0">
                          <a:solidFill>
                            <a:schemeClr val="tx1"/>
                          </a:solidFill>
                          <a:latin typeface="Arial" panose="020B0604020202020204" pitchFamily="34" charset="0"/>
                          <a:cs typeface="Arial" panose="020B0604020202020204" pitchFamily="34" charset="0"/>
                        </a:rPr>
                        <a:t>4.</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000" b="1" kern="1200" dirty="0">
                          <a:latin typeface="Arial" panose="020B0604020202020204" pitchFamily="34" charset="0"/>
                          <a:cs typeface="Arial" panose="020B0604020202020204" pitchFamily="34" charset="0"/>
                        </a:rPr>
                        <a:t>Projek terkandung dalam </a:t>
                      </a:r>
                      <a:r>
                        <a:rPr lang="ms-MY" sz="1000" b="1" i="0" u="none" strike="noStrike" cap="none" dirty="0">
                          <a:solidFill>
                            <a:schemeClr val="tx1"/>
                          </a:solidFill>
                          <a:effectLst/>
                          <a:latin typeface="Arial" panose="020B0604020202020204" pitchFamily="34" charset="0"/>
                          <a:ea typeface="+mn-ea"/>
                          <a:cs typeface="Arial" panose="020B0604020202020204" pitchFamily="34" charset="0"/>
                          <a:sym typeface="Arial"/>
                        </a:rPr>
                        <a:t>Pelan Strategik Pendigitalan Sektor Awam (</a:t>
                      </a:r>
                      <a:r>
                        <a:rPr kumimoji="0" lang="ms-MY" sz="1000" b="1" kern="1200" dirty="0">
                          <a:latin typeface="Arial" panose="020B0604020202020204" pitchFamily="34" charset="0"/>
                          <a:cs typeface="Arial" panose="020B0604020202020204" pitchFamily="34" charset="0"/>
                        </a:rPr>
                        <a:t>PSPSA) atau Pelan Strategik Pendigitalan (PSP) atau Punca Kuasa Berkaitan</a:t>
                      </a:r>
                      <a:endParaRPr lang="ms-MY" sz="1000" b="1" dirty="0">
                        <a:solidFill>
                          <a:schemeClr val="bg1"/>
                        </a:solidFill>
                        <a:latin typeface="Arial" panose="020B0604020202020204" pitchFamily="34" charset="0"/>
                        <a:cs typeface="Arial" panose="020B0604020202020204" pitchFamily="34" charset="0"/>
                      </a:endParaRPr>
                    </a:p>
                  </a:txBody>
                  <a:tcPr marT="45713" marB="45713"/>
                </a:tc>
                <a:tc>
                  <a:txBody>
                    <a:bodyPr/>
                    <a:lstStyle/>
                    <a:p>
                      <a:pPr marL="0" marR="0" lvl="0" indent="0" algn="just" rtl="0">
                        <a:lnSpc>
                          <a:spcPct val="100000"/>
                        </a:lnSpc>
                        <a:spcBef>
                          <a:spcPts val="0"/>
                        </a:spcBef>
                        <a:spcAft>
                          <a:spcPts val="0"/>
                        </a:spcAft>
                        <a:buNone/>
                      </a:pPr>
                      <a:r>
                        <a:rPr lang="ms-MY" sz="900" b="1" i="0" u="none" strike="noStrike" cap="none" dirty="0">
                          <a:solidFill>
                            <a:schemeClr val="tx1"/>
                          </a:solidFill>
                          <a:effectLst/>
                          <a:latin typeface="+mn-lt"/>
                          <a:ea typeface="+mn-ea"/>
                          <a:cs typeface="+mn-cs"/>
                          <a:sym typeface="Arial"/>
                        </a:rPr>
                        <a:t>Pelan Strategik Pendigitalan Kementerian/Agensi 20XX-20XX </a:t>
                      </a:r>
                    </a:p>
                    <a:p>
                      <a:pPr marL="0" marR="0" lvl="0" indent="0" algn="just" rtl="0">
                        <a:lnSpc>
                          <a:spcPct val="100000"/>
                        </a:lnSpc>
                        <a:spcBef>
                          <a:spcPts val="0"/>
                        </a:spcBef>
                        <a:spcAft>
                          <a:spcPts val="0"/>
                        </a:spcAft>
                        <a:buNone/>
                      </a:pPr>
                      <a:r>
                        <a:rPr lang="ms-MY" sz="900" b="0" i="0" u="none" strike="noStrike" cap="none" dirty="0">
                          <a:solidFill>
                            <a:schemeClr val="tx1"/>
                          </a:solidFill>
                          <a:effectLst/>
                          <a:latin typeface="+mn-lt"/>
                          <a:ea typeface="+mn-ea"/>
                          <a:cs typeface="+mn-cs"/>
                          <a:sym typeface="Arial"/>
                        </a:rPr>
                        <a:t>Teras 1 : Pemerkasaan Perkhidmatan Digital Inklusif dan Bersepadu. </a:t>
                      </a:r>
                    </a:p>
                    <a:p>
                      <a:pPr marL="0" marR="0" lvl="0" indent="0" algn="just" rtl="0">
                        <a:lnSpc>
                          <a:spcPct val="100000"/>
                        </a:lnSpc>
                        <a:spcBef>
                          <a:spcPts val="0"/>
                        </a:spcBef>
                        <a:spcAft>
                          <a:spcPts val="0"/>
                        </a:spcAft>
                        <a:buNone/>
                      </a:pPr>
                      <a:r>
                        <a:rPr lang="ms-MY" sz="900" b="0" i="0" u="none" strike="noStrike" cap="none" dirty="0">
                          <a:solidFill>
                            <a:schemeClr val="tx1"/>
                          </a:solidFill>
                          <a:effectLst/>
                          <a:latin typeface="+mn-lt"/>
                          <a:ea typeface="+mn-ea"/>
                          <a:cs typeface="+mn-cs"/>
                          <a:sym typeface="Arial"/>
                        </a:rPr>
                        <a:t>Strategi 2 : Pemantapan Pendigitalan Perkhidmatan Teras </a:t>
                      </a:r>
                    </a:p>
                    <a:p>
                      <a:pPr marL="0" marR="0" lvl="0" indent="0" algn="just" rtl="0">
                        <a:lnSpc>
                          <a:spcPct val="100000"/>
                        </a:lnSpc>
                        <a:spcBef>
                          <a:spcPts val="0"/>
                        </a:spcBef>
                        <a:spcAft>
                          <a:spcPts val="0"/>
                        </a:spcAft>
                        <a:buNone/>
                      </a:pPr>
                      <a:endParaRPr lang="ms-MY" sz="900" b="0" i="0" u="none" strike="noStrike" cap="none" dirty="0">
                        <a:solidFill>
                          <a:schemeClr val="tx1"/>
                        </a:solidFill>
                        <a:effectLst/>
                        <a:latin typeface="+mn-lt"/>
                        <a:ea typeface="+mn-ea"/>
                        <a:cs typeface="+mn-cs"/>
                        <a:sym typeface="Arial"/>
                      </a:endParaRPr>
                    </a:p>
                    <a:p>
                      <a:pPr marL="0" marR="0" lvl="0" indent="0" algn="just" rtl="0">
                        <a:lnSpc>
                          <a:spcPct val="100000"/>
                        </a:lnSpc>
                        <a:spcBef>
                          <a:spcPts val="0"/>
                        </a:spcBef>
                        <a:spcAft>
                          <a:spcPts val="0"/>
                        </a:spcAft>
                        <a:buNone/>
                      </a:pPr>
                      <a:r>
                        <a:rPr lang="ms-MY" sz="900" b="1" i="0" u="none" strike="noStrike" cap="none" dirty="0">
                          <a:solidFill>
                            <a:schemeClr val="tx1"/>
                          </a:solidFill>
                          <a:effectLst/>
                          <a:latin typeface="+mn-lt"/>
                          <a:ea typeface="+mn-ea"/>
                          <a:cs typeface="+mn-cs"/>
                          <a:sym typeface="Arial"/>
                        </a:rPr>
                        <a:t>Pelan Strategik Pendigitalan Sektor Awam 20XX-20XX </a:t>
                      </a:r>
                    </a:p>
                    <a:p>
                      <a:pPr marL="0" marR="0" lvl="0" indent="0" algn="just" rtl="0">
                        <a:lnSpc>
                          <a:spcPct val="100000"/>
                        </a:lnSpc>
                        <a:spcBef>
                          <a:spcPts val="0"/>
                        </a:spcBef>
                        <a:spcAft>
                          <a:spcPts val="0"/>
                        </a:spcAft>
                        <a:buNone/>
                      </a:pPr>
                      <a:r>
                        <a:rPr lang="ms-MY" sz="900" b="0" i="0" u="none" strike="noStrike" cap="none" dirty="0">
                          <a:solidFill>
                            <a:schemeClr val="tx1"/>
                          </a:solidFill>
                          <a:effectLst/>
                          <a:latin typeface="+mn-lt"/>
                          <a:ea typeface="+mn-ea"/>
                          <a:cs typeface="+mn-cs"/>
                          <a:sym typeface="Arial"/>
                        </a:rPr>
                        <a:t>Teras 2: Peneraju Perkhidmatan Digital Insklusif dan Bersepadu </a:t>
                      </a:r>
                    </a:p>
                    <a:p>
                      <a:pPr marL="0" marR="0" lvl="0" indent="0" algn="just" rtl="0">
                        <a:lnSpc>
                          <a:spcPct val="100000"/>
                        </a:lnSpc>
                        <a:spcBef>
                          <a:spcPts val="0"/>
                        </a:spcBef>
                        <a:spcAft>
                          <a:spcPts val="0"/>
                        </a:spcAft>
                        <a:buNone/>
                      </a:pPr>
                      <a:r>
                        <a:rPr lang="ms-MY" sz="900" b="0" i="0" u="none" strike="noStrike" cap="none" dirty="0">
                          <a:solidFill>
                            <a:schemeClr val="tx1"/>
                          </a:solidFill>
                          <a:effectLst/>
                          <a:latin typeface="+mn-lt"/>
                          <a:ea typeface="+mn-ea"/>
                          <a:cs typeface="+mn-cs"/>
                          <a:sym typeface="Arial"/>
                        </a:rPr>
                        <a:t>Strategi 1: Pemerkasaan Penyampaian Perkhidmatan Digital Berpaksikan Rakyat </a:t>
                      </a:r>
                    </a:p>
                    <a:p>
                      <a:pPr marL="0" marR="0" lvl="0" indent="0" algn="just" rtl="0">
                        <a:lnSpc>
                          <a:spcPct val="100000"/>
                        </a:lnSpc>
                        <a:spcBef>
                          <a:spcPts val="0"/>
                        </a:spcBef>
                        <a:spcAft>
                          <a:spcPts val="0"/>
                        </a:spcAft>
                        <a:buNone/>
                      </a:pPr>
                      <a:endParaRPr lang="ms-MY" sz="900" b="0" i="0" u="none" strike="noStrike" cap="none" dirty="0">
                        <a:solidFill>
                          <a:schemeClr val="tx1"/>
                        </a:solidFill>
                        <a:effectLst/>
                        <a:latin typeface="+mn-lt"/>
                        <a:ea typeface="+mn-ea"/>
                        <a:cs typeface="+mn-cs"/>
                        <a:sym typeface="Arial"/>
                      </a:endParaRPr>
                    </a:p>
                    <a:p>
                      <a:pPr marL="0" marR="0" lvl="0" indent="0" algn="just" rtl="0">
                        <a:lnSpc>
                          <a:spcPct val="100000"/>
                        </a:lnSpc>
                        <a:spcBef>
                          <a:spcPts val="0"/>
                        </a:spcBef>
                        <a:spcAft>
                          <a:spcPts val="0"/>
                        </a:spcAft>
                        <a:buNone/>
                      </a:pPr>
                      <a:r>
                        <a:rPr lang="ms-MY" sz="900" b="1" i="0" u="none" strike="noStrike" cap="none" dirty="0">
                          <a:solidFill>
                            <a:schemeClr val="tx1"/>
                          </a:solidFill>
                          <a:effectLst/>
                          <a:latin typeface="+mn-lt"/>
                          <a:ea typeface="+mn-ea"/>
                          <a:cs typeface="+mn-cs"/>
                          <a:sym typeface="Arial"/>
                        </a:rPr>
                        <a:t>Rangka Tindakan Ekonomi Digital Malaysia  </a:t>
                      </a:r>
                    </a:p>
                    <a:p>
                      <a:pPr marL="0" marR="0" lvl="0" indent="0" algn="just" rtl="0">
                        <a:lnSpc>
                          <a:spcPct val="100000"/>
                        </a:lnSpc>
                        <a:spcBef>
                          <a:spcPts val="0"/>
                        </a:spcBef>
                        <a:spcAft>
                          <a:spcPts val="0"/>
                        </a:spcAft>
                        <a:buNone/>
                      </a:pPr>
                      <a:r>
                        <a:rPr lang="ms-MY" sz="900" b="0" i="0" u="none" strike="noStrike" cap="none" dirty="0">
                          <a:solidFill>
                            <a:schemeClr val="tx1"/>
                          </a:solidFill>
                          <a:effectLst/>
                          <a:latin typeface="+mn-lt"/>
                          <a:ea typeface="+mn-ea"/>
                          <a:cs typeface="+mn-cs"/>
                          <a:sym typeface="Arial"/>
                        </a:rPr>
                        <a:t>Teras 1: Memacu transformasi digital sektor awam </a:t>
                      </a:r>
                    </a:p>
                    <a:p>
                      <a:pPr marL="0" marR="0" lvl="0" indent="0" algn="just" rtl="0">
                        <a:lnSpc>
                          <a:spcPct val="100000"/>
                        </a:lnSpc>
                        <a:spcBef>
                          <a:spcPts val="0"/>
                        </a:spcBef>
                        <a:spcAft>
                          <a:spcPts val="0"/>
                        </a:spcAft>
                        <a:buNone/>
                      </a:pPr>
                      <a:r>
                        <a:rPr lang="ms-MY" sz="900" b="0" i="0" u="none" strike="noStrike" cap="none" dirty="0">
                          <a:solidFill>
                            <a:schemeClr val="tx1"/>
                          </a:solidFill>
                          <a:effectLst/>
                          <a:latin typeface="+mn-lt"/>
                          <a:ea typeface="+mn-ea"/>
                          <a:cs typeface="+mn-cs"/>
                          <a:sym typeface="Arial"/>
                        </a:rPr>
                        <a:t>Strategi 2: Memanfaatkan teknologi digital untuk meningkatkan kecekapan proses kerja dan produktiviti</a:t>
                      </a:r>
                      <a:endParaRPr lang="ms-MY" sz="900" u="none" strike="noStrike" cap="none" dirty="0">
                        <a:solidFill>
                          <a:schemeClr val="dk1"/>
                        </a:solidFill>
                        <a:latin typeface="+mn-lt"/>
                        <a:ea typeface="Arial"/>
                        <a:cs typeface="Arial"/>
                        <a:sym typeface="Arial"/>
                      </a:endParaRPr>
                    </a:p>
                  </a:txBody>
                  <a:tcPr marT="45713" marB="45713"/>
                </a:tc>
                <a:extLst>
                  <a:ext uri="{0D108BD9-81ED-4DB2-BD59-A6C34878D82A}">
                    <a16:rowId xmlns:a16="http://schemas.microsoft.com/office/drawing/2014/main" val="10004"/>
                  </a:ext>
                </a:extLst>
              </a:tr>
              <a:tr h="42677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ms-MY" sz="1100" b="0" kern="1200" dirty="0">
                          <a:solidFill>
                            <a:schemeClr val="tx1"/>
                          </a:solidFill>
                          <a:latin typeface="Arial" panose="020B0604020202020204" pitchFamily="34" charset="0"/>
                          <a:cs typeface="Arial" panose="020B0604020202020204" pitchFamily="34" charset="0"/>
                        </a:rPr>
                        <a:t>5.</a:t>
                      </a:r>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000" b="1" kern="1200" dirty="0">
                          <a:latin typeface="Arial" panose="020B0604020202020204" pitchFamily="34" charset="0"/>
                          <a:cs typeface="Arial" panose="020B0604020202020204" pitchFamily="34" charset="0"/>
                        </a:rPr>
                        <a:t>Tempoh Projek (bulan)</a:t>
                      </a:r>
                    </a:p>
                    <a:p>
                      <a:pPr marL="0" marR="0" lvl="0" indent="0" algn="l" defTabSz="914400" rtl="0" eaLnBrk="1" fontAlgn="auto" latinLnBrk="0" hangingPunct="1">
                        <a:lnSpc>
                          <a:spcPct val="100000"/>
                        </a:lnSpc>
                        <a:spcBef>
                          <a:spcPts val="0"/>
                        </a:spcBef>
                        <a:spcAft>
                          <a:spcPts val="0"/>
                        </a:spcAft>
                        <a:buClrTx/>
                        <a:buSzTx/>
                        <a:buFontTx/>
                        <a:buNone/>
                        <a:tabLst/>
                        <a:defRPr/>
                      </a:pPr>
                      <a:r>
                        <a:rPr lang="ms-MY" sz="1000" b="1" dirty="0">
                          <a:solidFill>
                            <a:schemeClr val="tx1"/>
                          </a:solidFill>
                          <a:latin typeface="Arial" panose="020B0604020202020204" pitchFamily="34" charset="0"/>
                          <a:cs typeface="Arial" panose="020B0604020202020204" pitchFamily="34" charset="0"/>
                        </a:rPr>
                        <a:t>*bermula daripada </a:t>
                      </a:r>
                      <a:r>
                        <a:rPr lang="ms-MY" sz="1000" b="1" i="1" dirty="0">
                          <a:solidFill>
                            <a:schemeClr val="tx1"/>
                          </a:solidFill>
                          <a:latin typeface="Arial" panose="020B0604020202020204" pitchFamily="34" charset="0"/>
                          <a:cs typeface="Arial" panose="020B0604020202020204" pitchFamily="34" charset="0"/>
                        </a:rPr>
                        <a:t>Kick-Off</a:t>
                      </a:r>
                      <a:r>
                        <a:rPr lang="ms-MY" sz="1000" b="1" dirty="0">
                          <a:solidFill>
                            <a:schemeClr val="tx1"/>
                          </a:solidFill>
                          <a:latin typeface="Arial" panose="020B0604020202020204" pitchFamily="34" charset="0"/>
                          <a:cs typeface="Arial" panose="020B0604020202020204" pitchFamily="34" charset="0"/>
                        </a:rPr>
                        <a:t>/ SST</a:t>
                      </a:r>
                      <a:endParaRPr lang="ms-MY" sz="1000" dirty="0">
                        <a:solidFill>
                          <a:schemeClr val="tx1"/>
                        </a:solidFill>
                        <a:latin typeface="Arial" panose="020B0604020202020204" pitchFamily="34" charset="0"/>
                        <a:cs typeface="Arial" panose="020B0604020202020204" pitchFamily="34" charset="0"/>
                      </a:endParaRPr>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000" u="none" noProof="1">
                          <a:solidFill>
                            <a:schemeClr val="tx1"/>
                          </a:solidFill>
                          <a:latin typeface="Arial" panose="020B0604020202020204" pitchFamily="34" charset="0"/>
                          <a:cs typeface="Arial" panose="020B0604020202020204" pitchFamily="34" charset="0"/>
                        </a:rPr>
                        <a:t>64 bulan</a:t>
                      </a:r>
                    </a:p>
                    <a:p>
                      <a:pPr marL="0" marR="0" indent="0" algn="l" defTabSz="914400" rtl="0" eaLnBrk="1" fontAlgn="auto" latinLnBrk="0" hangingPunct="1">
                        <a:lnSpc>
                          <a:spcPct val="100000"/>
                        </a:lnSpc>
                        <a:spcBef>
                          <a:spcPts val="0"/>
                        </a:spcBef>
                        <a:spcAft>
                          <a:spcPts val="0"/>
                        </a:spcAft>
                        <a:buClrTx/>
                        <a:buSzTx/>
                        <a:buFontTx/>
                        <a:buNone/>
                        <a:tabLst/>
                        <a:defRPr/>
                      </a:pPr>
                      <a:endParaRPr lang="ms-MY" sz="800" u="sng" noProof="1">
                        <a:solidFill>
                          <a:schemeClr val="tx1"/>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ms-MY" sz="1000" u="sng" noProof="1">
                          <a:solidFill>
                            <a:schemeClr val="tx1"/>
                          </a:solidFill>
                          <a:latin typeface="Arial" panose="020B0604020202020204" pitchFamily="34" charset="0"/>
                          <a:cs typeface="Arial" panose="020B0604020202020204" pitchFamily="34" charset="0"/>
                        </a:rPr>
                        <a:t>Tempoh Pembekalan, Penghantaran &amp; Pemasangan: 4 </a:t>
                      </a:r>
                      <a:r>
                        <a:rPr lang="ms-MY" sz="1000" u="sng" baseline="0" noProof="1">
                          <a:solidFill>
                            <a:schemeClr val="tx1"/>
                          </a:solidFill>
                          <a:latin typeface="Arial" panose="020B0604020202020204" pitchFamily="34" charset="0"/>
                          <a:cs typeface="Arial" panose="020B0604020202020204" pitchFamily="34" charset="0"/>
                        </a:rPr>
                        <a:t>bulan</a:t>
                      </a:r>
                      <a:r>
                        <a:rPr lang="ms-MY" sz="1000" baseline="0" noProof="1">
                          <a:solidFill>
                            <a:schemeClr val="tx1"/>
                          </a:solidFill>
                          <a:latin typeface="Arial" panose="020B0604020202020204" pitchFamily="34" charset="0"/>
                          <a:cs typeface="Arial" panose="020B0604020202020204" pitchFamily="34" charset="0"/>
                        </a:rPr>
                        <a:t> </a:t>
                      </a:r>
                    </a:p>
                    <a:p>
                      <a:pPr marL="0" marR="0" indent="0" algn="l" defTabSz="914400" rtl="0" eaLnBrk="1" fontAlgn="auto" latinLnBrk="0" hangingPunct="1">
                        <a:lnSpc>
                          <a:spcPct val="100000"/>
                        </a:lnSpc>
                        <a:spcBef>
                          <a:spcPts val="0"/>
                        </a:spcBef>
                        <a:spcAft>
                          <a:spcPts val="0"/>
                        </a:spcAft>
                        <a:buClrTx/>
                        <a:buSzTx/>
                        <a:buFontTx/>
                        <a:buNone/>
                        <a:tabLst/>
                        <a:defRPr/>
                      </a:pPr>
                      <a:r>
                        <a:rPr lang="ms-MY" sz="1000" baseline="0" noProof="1">
                          <a:solidFill>
                            <a:schemeClr val="tx1"/>
                          </a:solidFill>
                          <a:latin typeface="Arial" panose="020B0604020202020204" pitchFamily="34" charset="0"/>
                          <a:cs typeface="Arial" panose="020B0604020202020204" pitchFamily="34" charset="0"/>
                        </a:rPr>
                        <a:t>Jangka mula: April 2024          Jangka akhir: Julai 2024</a:t>
                      </a:r>
                    </a:p>
                    <a:p>
                      <a:pPr marL="0" marR="0" indent="0" algn="l" defTabSz="914400" rtl="0" eaLnBrk="1" fontAlgn="auto" latinLnBrk="0" hangingPunct="1">
                        <a:lnSpc>
                          <a:spcPct val="100000"/>
                        </a:lnSpc>
                        <a:spcBef>
                          <a:spcPts val="0"/>
                        </a:spcBef>
                        <a:spcAft>
                          <a:spcPts val="0"/>
                        </a:spcAft>
                        <a:buClrTx/>
                        <a:buSzTx/>
                        <a:buFontTx/>
                        <a:buNone/>
                        <a:tabLst/>
                        <a:defRPr/>
                      </a:pPr>
                      <a:endParaRPr lang="ms-MY" sz="1000" baseline="0" noProof="1">
                        <a:solidFill>
                          <a:schemeClr val="tx1"/>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ms-MY" sz="1000" u="sng" noProof="1">
                          <a:solidFill>
                            <a:schemeClr val="tx1"/>
                          </a:solidFill>
                          <a:latin typeface="Arial" panose="020B0604020202020204" pitchFamily="34" charset="0"/>
                          <a:cs typeface="Arial" panose="020B0604020202020204" pitchFamily="34" charset="0"/>
                        </a:rPr>
                        <a:t>Tempoh Sewaan : 60 </a:t>
                      </a:r>
                      <a:r>
                        <a:rPr lang="ms-MY" sz="1000" u="sng" baseline="0" noProof="1">
                          <a:solidFill>
                            <a:schemeClr val="tx1"/>
                          </a:solidFill>
                          <a:latin typeface="Arial" panose="020B0604020202020204" pitchFamily="34" charset="0"/>
                          <a:cs typeface="Arial" panose="020B0604020202020204" pitchFamily="34" charset="0"/>
                        </a:rPr>
                        <a:t>bulan</a:t>
                      </a:r>
                      <a:r>
                        <a:rPr lang="ms-MY" sz="1000" baseline="0" noProof="1">
                          <a:solidFill>
                            <a:schemeClr val="tx1"/>
                          </a:solidFill>
                          <a:latin typeface="Arial" panose="020B0604020202020204" pitchFamily="34" charset="0"/>
                          <a:cs typeface="Arial" panose="020B0604020202020204" pitchFamily="34" charset="0"/>
                        </a:rPr>
                        <a:t> </a:t>
                      </a:r>
                    </a:p>
                    <a:p>
                      <a:pPr marL="0" marR="0" indent="0" algn="l" defTabSz="914400" rtl="0" eaLnBrk="1" fontAlgn="auto" latinLnBrk="0" hangingPunct="1">
                        <a:lnSpc>
                          <a:spcPct val="100000"/>
                        </a:lnSpc>
                        <a:spcBef>
                          <a:spcPts val="0"/>
                        </a:spcBef>
                        <a:spcAft>
                          <a:spcPts val="0"/>
                        </a:spcAft>
                        <a:buClrTx/>
                        <a:buSzTx/>
                        <a:buFontTx/>
                        <a:buNone/>
                        <a:tabLst/>
                        <a:defRPr/>
                      </a:pPr>
                      <a:r>
                        <a:rPr lang="ms-MY" sz="1000" baseline="0" noProof="1">
                          <a:solidFill>
                            <a:schemeClr val="tx1"/>
                          </a:solidFill>
                          <a:latin typeface="Arial" panose="020B0604020202020204" pitchFamily="34" charset="0"/>
                          <a:cs typeface="Arial" panose="020B0604020202020204" pitchFamily="34" charset="0"/>
                        </a:rPr>
                        <a:t>Jangka mula: Ogos 2024        Jangka akhir: Julai 2029</a:t>
                      </a:r>
                    </a:p>
                  </a:txBody>
                  <a:tcPr marT="45737" marB="45737"/>
                </a:tc>
                <a:extLst>
                  <a:ext uri="{0D108BD9-81ED-4DB2-BD59-A6C34878D82A}">
                    <a16:rowId xmlns:a16="http://schemas.microsoft.com/office/drawing/2014/main" val="10005"/>
                  </a:ext>
                </a:extLst>
              </a:tr>
              <a:tr h="35740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ms-MY" sz="1100" b="0" kern="1200" dirty="0">
                          <a:solidFill>
                            <a:schemeClr val="tx1"/>
                          </a:solidFill>
                          <a:latin typeface="Arial" panose="020B0604020202020204" pitchFamily="34" charset="0"/>
                          <a:cs typeface="Arial" panose="020B0604020202020204" pitchFamily="34" charset="0"/>
                        </a:rPr>
                        <a:t>6.</a:t>
                      </a:r>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000" b="1" kern="1200" dirty="0">
                          <a:latin typeface="Arial" panose="020B0604020202020204" pitchFamily="34" charset="0"/>
                          <a:cs typeface="Arial" panose="020B0604020202020204" pitchFamily="34" charset="0"/>
                        </a:rPr>
                        <a:t>Tempoh Jaminan (bulan)</a:t>
                      </a:r>
                    </a:p>
                  </a:txBody>
                  <a:tcPr marT="45737" marB="45737"/>
                </a:tc>
                <a:tc>
                  <a:txBody>
                    <a:bodyPr/>
                    <a:lstStyle/>
                    <a:p>
                      <a:r>
                        <a:rPr lang="ms-MY" sz="1000" noProof="1">
                          <a:solidFill>
                            <a:schemeClr val="tx1"/>
                          </a:solidFill>
                          <a:latin typeface="Arial" panose="020B0604020202020204" pitchFamily="34" charset="0"/>
                          <a:cs typeface="Arial" panose="020B0604020202020204" pitchFamily="34" charset="0"/>
                        </a:rPr>
                        <a:t>12</a:t>
                      </a:r>
                      <a:r>
                        <a:rPr lang="ms-MY" sz="1000" noProof="1">
                          <a:solidFill>
                            <a:srgbClr val="FF0000"/>
                          </a:solidFill>
                          <a:latin typeface="Arial" panose="020B0604020202020204" pitchFamily="34" charset="0"/>
                          <a:cs typeface="Arial" panose="020B0604020202020204" pitchFamily="34" charset="0"/>
                        </a:rPr>
                        <a:t> </a:t>
                      </a:r>
                      <a:r>
                        <a:rPr lang="ms-MY" sz="1000" noProof="1">
                          <a:solidFill>
                            <a:schemeClr val="tx1"/>
                          </a:solidFill>
                          <a:latin typeface="Arial" panose="020B0604020202020204" pitchFamily="34" charset="0"/>
                          <a:cs typeface="Arial" panose="020B0604020202020204" pitchFamily="34" charset="0"/>
                        </a:rPr>
                        <a:t>bulan</a:t>
                      </a:r>
                    </a:p>
                    <a:p>
                      <a:r>
                        <a:rPr lang="ms-MY" sz="1000" noProof="1">
                          <a:solidFill>
                            <a:schemeClr val="tx1"/>
                          </a:solidFill>
                          <a:latin typeface="Arial" panose="020B0604020202020204" pitchFamily="34" charset="0"/>
                          <a:cs typeface="Arial" panose="020B0604020202020204" pitchFamily="34" charset="0"/>
                        </a:rPr>
                        <a:t>Bulan/Tahun jangka mula : </a:t>
                      </a:r>
                      <a:r>
                        <a:rPr lang="ms-MY" sz="1000" b="0" i="0" u="none" strike="noStrike" cap="none" dirty="0">
                          <a:solidFill>
                            <a:schemeClr val="dk1"/>
                          </a:solidFill>
                          <a:latin typeface="+mn-lt"/>
                          <a:ea typeface="Arial"/>
                          <a:cs typeface="Arial"/>
                          <a:sym typeface="Arial"/>
                        </a:rPr>
                        <a:t>MM/YYYY</a:t>
                      </a:r>
                      <a:r>
                        <a:rPr lang="ms-MY" sz="1000" u="none" strike="noStrike" cap="none" dirty="0">
                          <a:sym typeface="Arial"/>
                        </a:rPr>
                        <a:t> </a:t>
                      </a:r>
                      <a:r>
                        <a:rPr lang="ms-MY" sz="1000" baseline="0" noProof="1">
                          <a:solidFill>
                            <a:schemeClr val="tx1"/>
                          </a:solidFill>
                          <a:latin typeface="Arial" panose="020B0604020202020204" pitchFamily="34" charset="0"/>
                          <a:cs typeface="Arial" panose="020B0604020202020204" pitchFamily="34" charset="0"/>
                        </a:rPr>
                        <a:t>  </a:t>
                      </a:r>
                      <a:r>
                        <a:rPr lang="ms-MY" sz="1000" noProof="1">
                          <a:solidFill>
                            <a:schemeClr val="tx1"/>
                          </a:solidFill>
                          <a:latin typeface="Arial" panose="020B0604020202020204" pitchFamily="34" charset="0"/>
                          <a:cs typeface="Arial" panose="020B0604020202020204" pitchFamily="34" charset="0"/>
                        </a:rPr>
                        <a:t>            Bulan/Tahun</a:t>
                      </a:r>
                      <a:r>
                        <a:rPr lang="ms-MY" sz="1000" baseline="0" noProof="1">
                          <a:solidFill>
                            <a:schemeClr val="tx1"/>
                          </a:solidFill>
                          <a:latin typeface="Arial" panose="020B0604020202020204" pitchFamily="34" charset="0"/>
                          <a:cs typeface="Arial" panose="020B0604020202020204" pitchFamily="34" charset="0"/>
                        </a:rPr>
                        <a:t> jangka akhir : </a:t>
                      </a:r>
                      <a:r>
                        <a:rPr lang="ms-MY" sz="1000" b="0" i="0" u="none" strike="noStrike" cap="none" dirty="0">
                          <a:solidFill>
                            <a:schemeClr val="dk1"/>
                          </a:solidFill>
                          <a:latin typeface="+mn-lt"/>
                          <a:ea typeface="Arial"/>
                          <a:cs typeface="Arial"/>
                          <a:sym typeface="Arial"/>
                        </a:rPr>
                        <a:t>MM/YYYY</a:t>
                      </a:r>
                      <a:r>
                        <a:rPr lang="ms-MY" sz="1000" u="none" strike="noStrike" cap="none" dirty="0">
                          <a:sym typeface="Arial"/>
                        </a:rPr>
                        <a:t> </a:t>
                      </a:r>
                      <a:endParaRPr lang="ms-MY" sz="1000" noProof="1">
                        <a:solidFill>
                          <a:schemeClr val="tx1"/>
                        </a:solidFill>
                        <a:latin typeface="Arial" panose="020B0604020202020204" pitchFamily="34" charset="0"/>
                        <a:cs typeface="Arial" panose="020B0604020202020204" pitchFamily="34" charset="0"/>
                      </a:endParaRPr>
                    </a:p>
                  </a:txBody>
                  <a:tcPr marT="45737" marB="45737"/>
                </a:tc>
                <a:extLst>
                  <a:ext uri="{0D108BD9-81ED-4DB2-BD59-A6C34878D82A}">
                    <a16:rowId xmlns:a16="http://schemas.microsoft.com/office/drawing/2014/main" val="2809512006"/>
                  </a:ext>
                </a:extLst>
              </a:tr>
              <a:tr h="34074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100" b="0" dirty="0">
                          <a:solidFill>
                            <a:schemeClr val="tx1"/>
                          </a:solidFill>
                          <a:latin typeface="Arial" panose="020B0604020202020204" pitchFamily="34" charset="0"/>
                          <a:cs typeface="Arial" panose="020B0604020202020204" pitchFamily="34" charset="0"/>
                        </a:rPr>
                        <a:t>7.</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000" b="1" dirty="0">
                          <a:solidFill>
                            <a:schemeClr val="tx1"/>
                          </a:solidFill>
                          <a:latin typeface="Arial" panose="020B0604020202020204" pitchFamily="34" charset="0"/>
                          <a:cs typeface="Arial" panose="020B0604020202020204" pitchFamily="34" charset="0"/>
                        </a:rPr>
                        <a:t>Anggaran Kos</a:t>
                      </a:r>
                      <a:r>
                        <a:rPr lang="ms-MY" sz="1000" b="1" baseline="0" dirty="0">
                          <a:solidFill>
                            <a:schemeClr val="tx1"/>
                          </a:solidFill>
                          <a:latin typeface="Arial" panose="020B0604020202020204" pitchFamily="34" charset="0"/>
                          <a:cs typeface="Arial" panose="020B0604020202020204" pitchFamily="34" charset="0"/>
                        </a:rPr>
                        <a:t> Keseluruhan</a:t>
                      </a:r>
                    </a:p>
                    <a:p>
                      <a:pPr marL="0" lvl="0" indent="0" algn="l">
                        <a:buClr>
                          <a:schemeClr val="accent1"/>
                        </a:buClr>
                        <a:buSzPct val="73000"/>
                      </a:pPr>
                      <a:r>
                        <a:rPr lang="ms-MY" sz="1000" b="1" dirty="0">
                          <a:solidFill>
                            <a:schemeClr val="tx1"/>
                          </a:solidFill>
                          <a:latin typeface="Arial" panose="020B0604020202020204" pitchFamily="34" charset="0"/>
                          <a:cs typeface="Arial" panose="020B0604020202020204" pitchFamily="34" charset="0"/>
                        </a:rPr>
                        <a:t>(termasuk 8% SST / ICP (1%))</a:t>
                      </a:r>
                    </a:p>
                  </a:txBody>
                  <a:tcPr marT="45713" marB="45713"/>
                </a:tc>
                <a:tc>
                  <a:txBody>
                    <a:bodyPr/>
                    <a:lstStyle/>
                    <a:p>
                      <a:pPr marL="0" lvl="0" indent="0" algn="l">
                        <a:buClr>
                          <a:schemeClr val="accent1"/>
                        </a:buClr>
                        <a:buSzPct val="73000"/>
                      </a:pPr>
                      <a:r>
                        <a:rPr lang="ms-MY" sz="1000" b="0" noProof="0" dirty="0">
                          <a:solidFill>
                            <a:schemeClr val="tx1"/>
                          </a:solidFill>
                          <a:latin typeface="Arial" panose="020B0604020202020204" pitchFamily="34" charset="0"/>
                          <a:cs typeface="Arial" panose="020B0604020202020204" pitchFamily="34" charset="0"/>
                        </a:rPr>
                        <a:t>RMX,XXX,XXX.XX (Tanpa SST)</a:t>
                      </a:r>
                    </a:p>
                  </a:txBody>
                  <a:tcPr marT="45713" marB="45713"/>
                </a:tc>
                <a:extLst>
                  <a:ext uri="{0D108BD9-81ED-4DB2-BD59-A6C34878D82A}">
                    <a16:rowId xmlns:a16="http://schemas.microsoft.com/office/drawing/2014/main" val="10006"/>
                  </a:ext>
                </a:extLst>
              </a:tr>
              <a:tr h="24045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100" b="0" dirty="0">
                          <a:solidFill>
                            <a:schemeClr val="tx1"/>
                          </a:solidFill>
                          <a:latin typeface="Arial" panose="020B0604020202020204" pitchFamily="34" charset="0"/>
                          <a:cs typeface="Arial" panose="020B0604020202020204" pitchFamily="34" charset="0"/>
                        </a:rPr>
                        <a:t>8.</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000" b="1" dirty="0">
                          <a:latin typeface="Arial" panose="020B0604020202020204" pitchFamily="34" charset="0"/>
                          <a:cs typeface="Arial" panose="020B0604020202020204" pitchFamily="34" charset="0"/>
                        </a:rPr>
                        <a:t>Sumber Peruntukan</a:t>
                      </a:r>
                      <a:endParaRPr lang="ms-MY" sz="1000" b="1" dirty="0">
                        <a:solidFill>
                          <a:schemeClr val="bg1"/>
                        </a:solidFill>
                        <a:latin typeface="Arial" panose="020B0604020202020204" pitchFamily="34" charset="0"/>
                        <a:cs typeface="Arial" panose="020B0604020202020204" pitchFamily="34" charset="0"/>
                      </a:endParaRPr>
                    </a:p>
                  </a:txBody>
                  <a:tcPr marT="45713" marB="45713"/>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err="1">
                          <a:solidFill>
                            <a:schemeClr val="tx1"/>
                          </a:solidFill>
                          <a:latin typeface="Arial" panose="020B0604020202020204" pitchFamily="34" charset="0"/>
                          <a:cs typeface="Arial" panose="020B0604020202020204" pitchFamily="34" charset="0"/>
                        </a:rPr>
                        <a:t>Peruntukan</a:t>
                      </a:r>
                      <a:r>
                        <a:rPr lang="en-US" sz="1000" dirty="0">
                          <a:solidFill>
                            <a:schemeClr val="tx1"/>
                          </a:solidFill>
                          <a:latin typeface="Arial" panose="020B0604020202020204" pitchFamily="34" charset="0"/>
                          <a:cs typeface="Arial" panose="020B0604020202020204" pitchFamily="34" charset="0"/>
                        </a:rPr>
                        <a:t> </a:t>
                      </a:r>
                      <a:r>
                        <a:rPr lang="en-US" sz="1000" dirty="0" err="1">
                          <a:solidFill>
                            <a:schemeClr val="tx1"/>
                          </a:solidFill>
                          <a:latin typeface="Arial" panose="020B0604020202020204" pitchFamily="34" charset="0"/>
                          <a:cs typeface="Arial" panose="020B0604020202020204" pitchFamily="34" charset="0"/>
                        </a:rPr>
                        <a:t>Belanja</a:t>
                      </a:r>
                      <a:r>
                        <a:rPr lang="en-US" sz="1000" dirty="0">
                          <a:solidFill>
                            <a:schemeClr val="tx1"/>
                          </a:solidFill>
                          <a:latin typeface="Arial" panose="020B0604020202020204" pitchFamily="34" charset="0"/>
                          <a:cs typeface="Arial" panose="020B0604020202020204" pitchFamily="34" charset="0"/>
                        </a:rPr>
                        <a:t> </a:t>
                      </a:r>
                      <a:r>
                        <a:rPr lang="en-US" sz="1000" dirty="0" err="1">
                          <a:solidFill>
                            <a:schemeClr val="tx1"/>
                          </a:solidFill>
                          <a:latin typeface="Arial" panose="020B0604020202020204" pitchFamily="34" charset="0"/>
                          <a:cs typeface="Arial" panose="020B0604020202020204" pitchFamily="34" charset="0"/>
                        </a:rPr>
                        <a:t>Mengurus</a:t>
                      </a:r>
                      <a:r>
                        <a:rPr lang="en-US" sz="1000" dirty="0">
                          <a:solidFill>
                            <a:schemeClr val="tx1"/>
                          </a:solidFill>
                          <a:latin typeface="Arial" panose="020B0604020202020204" pitchFamily="34" charset="0"/>
                          <a:cs typeface="Arial" panose="020B0604020202020204" pitchFamily="34" charset="0"/>
                        </a:rPr>
                        <a:t> 202x</a:t>
                      </a:r>
                      <a:endParaRPr lang="ms-MY" sz="1000" baseline="0" noProof="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2357345242"/>
                  </a:ext>
                </a:extLst>
              </a:tr>
              <a:tr h="23547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100" b="0" dirty="0">
                          <a:solidFill>
                            <a:schemeClr val="tx1"/>
                          </a:solidFill>
                          <a:latin typeface="Arial" panose="020B0604020202020204" pitchFamily="34" charset="0"/>
                          <a:cs typeface="Arial" panose="020B0604020202020204" pitchFamily="34" charset="0"/>
                        </a:rPr>
                        <a:t>9.</a:t>
                      </a:r>
                    </a:p>
                  </a:txBody>
                  <a:tcPr marT="45713" marB="4571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000" b="1" dirty="0">
                          <a:latin typeface="Arial" panose="020B0604020202020204" pitchFamily="34" charset="0"/>
                          <a:cs typeface="Arial" panose="020B0604020202020204" pitchFamily="34" charset="0"/>
                        </a:rPr>
                        <a:t>Kaedah Perolehan</a:t>
                      </a:r>
                    </a:p>
                  </a:txBody>
                  <a:tcPr marT="45713" marB="45713"/>
                </a:tc>
                <a:tc>
                  <a:txBody>
                    <a:bodyPr/>
                    <a:lstStyle/>
                    <a:p>
                      <a:pPr algn="just"/>
                      <a:r>
                        <a:rPr lang="ms-MY" sz="1000" dirty="0">
                          <a:solidFill>
                            <a:schemeClr val="tx1"/>
                          </a:solidFill>
                          <a:latin typeface="Arial" panose="020B0604020202020204" pitchFamily="34" charset="0"/>
                          <a:cs typeface="Arial" panose="020B0604020202020204" pitchFamily="34" charset="0"/>
                        </a:rPr>
                        <a:t>Tender</a:t>
                      </a:r>
                      <a:r>
                        <a:rPr lang="ms-MY" sz="1000" baseline="0" dirty="0">
                          <a:solidFill>
                            <a:schemeClr val="tx1"/>
                          </a:solidFill>
                          <a:latin typeface="Arial" panose="020B0604020202020204" pitchFamily="34" charset="0"/>
                          <a:cs typeface="Arial" panose="020B0604020202020204" pitchFamily="34" charset="0"/>
                        </a:rPr>
                        <a:t> Terbuka</a:t>
                      </a:r>
                      <a:endParaRPr lang="ms-MY" sz="1000" dirty="0">
                        <a:solidFill>
                          <a:srgbClr val="FF0000"/>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10008"/>
                  </a:ext>
                </a:extLst>
              </a:tr>
              <a:tr h="37837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0" dirty="0">
                          <a:solidFill>
                            <a:schemeClr val="tx1"/>
                          </a:solidFill>
                          <a:latin typeface="Arial" panose="020B0604020202020204" pitchFamily="34" charset="0"/>
                          <a:cs typeface="Arial" panose="020B0604020202020204" pitchFamily="34" charset="0"/>
                        </a:rPr>
                        <a:t>10.</a:t>
                      </a:r>
                      <a:endParaRPr lang="ms-MY" sz="1100" b="0" dirty="0">
                        <a:solidFill>
                          <a:schemeClr val="tx1"/>
                        </a:solidFill>
                        <a:latin typeface="Arial" panose="020B0604020202020204" pitchFamily="34" charset="0"/>
                        <a:cs typeface="Arial" panose="020B0604020202020204" pitchFamily="34" charset="0"/>
                      </a:endParaRPr>
                    </a:p>
                  </a:txBody>
                  <a:tcPr marT="45713" marB="4571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000" b="1" i="1" baseline="0" dirty="0">
                          <a:solidFill>
                            <a:schemeClr val="tx1"/>
                          </a:solidFill>
                          <a:latin typeface="Arial" panose="020B0604020202020204" pitchFamily="34" charset="0"/>
                          <a:cs typeface="Arial" panose="020B0604020202020204" pitchFamily="34" charset="0"/>
                        </a:rPr>
                        <a:t>Projek Public Private Partnership </a:t>
                      </a:r>
                      <a:r>
                        <a:rPr lang="ms-MY" sz="1000" b="1" baseline="0" dirty="0">
                          <a:solidFill>
                            <a:schemeClr val="tx1"/>
                          </a:solidFill>
                          <a:latin typeface="Arial" panose="020B0604020202020204" pitchFamily="34" charset="0"/>
                          <a:cs typeface="Arial" panose="020B0604020202020204" pitchFamily="34" charset="0"/>
                        </a:rPr>
                        <a:t>(PPP)</a:t>
                      </a:r>
                    </a:p>
                  </a:txBody>
                  <a:tcPr marT="45713" marB="45713"/>
                </a:tc>
                <a:tc>
                  <a:txBody>
                    <a:bodyPr/>
                    <a:lstStyle/>
                    <a:p>
                      <a:pPr algn="just"/>
                      <a:r>
                        <a:rPr lang="ms-MY" sz="1000" dirty="0">
                          <a:solidFill>
                            <a:schemeClr val="tx1"/>
                          </a:solidFill>
                          <a:latin typeface="Arial" panose="020B0604020202020204" pitchFamily="34" charset="0"/>
                          <a:cs typeface="Arial" panose="020B0604020202020204" pitchFamily="34" charset="0"/>
                        </a:rPr>
                        <a:t>           </a:t>
                      </a:r>
                    </a:p>
                    <a:p>
                      <a:pPr algn="just"/>
                      <a:endParaRPr lang="ms-MY" sz="100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4100868056"/>
                  </a:ext>
                </a:extLst>
              </a:tr>
              <a:tr h="37837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100" b="0" dirty="0">
                          <a:solidFill>
                            <a:schemeClr val="tx1"/>
                          </a:solidFill>
                          <a:latin typeface="Arial" panose="020B0604020202020204" pitchFamily="34" charset="0"/>
                          <a:cs typeface="Arial" panose="020B0604020202020204" pitchFamily="34" charset="0"/>
                        </a:rPr>
                        <a:t>11.</a:t>
                      </a:r>
                    </a:p>
                  </a:txBody>
                  <a:tcPr marT="45713" marB="4571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000" b="1" dirty="0">
                          <a:latin typeface="Arial" panose="020B0604020202020204" pitchFamily="34" charset="0"/>
                          <a:cs typeface="Arial" panose="020B0604020202020204" pitchFamily="34" charset="0"/>
                        </a:rPr>
                        <a:t>Terlibat dengan CPTPP</a:t>
                      </a:r>
                    </a:p>
                    <a:p>
                      <a:pPr marL="0" marR="0" lvl="0" indent="0" algn="l" defTabSz="914400" rtl="0" eaLnBrk="1" fontAlgn="auto" latinLnBrk="0" hangingPunct="1">
                        <a:lnSpc>
                          <a:spcPct val="100000"/>
                        </a:lnSpc>
                        <a:spcBef>
                          <a:spcPts val="0"/>
                        </a:spcBef>
                        <a:spcAft>
                          <a:spcPts val="0"/>
                        </a:spcAft>
                        <a:buClrTx/>
                        <a:buSzTx/>
                        <a:buFontTx/>
                        <a:buNone/>
                        <a:tabLst/>
                        <a:defRPr/>
                      </a:pPr>
                      <a:r>
                        <a:rPr lang="ms-MY" sz="1000" b="0" i="1" dirty="0">
                          <a:solidFill>
                            <a:schemeClr val="bg1"/>
                          </a:solidFill>
                          <a:latin typeface="Arial" panose="020B0604020202020204" pitchFamily="34" charset="0"/>
                          <a:cs typeface="Arial" panose="020B0604020202020204" pitchFamily="34" charset="0"/>
                        </a:rPr>
                        <a:t>(</a:t>
                      </a:r>
                      <a:r>
                        <a:rPr lang="ms-MY" sz="1000" b="0" i="1" baseline="0" dirty="0">
                          <a:solidFill>
                            <a:schemeClr val="tx1"/>
                          </a:solidFill>
                          <a:latin typeface="Arial" panose="020B0604020202020204" pitchFamily="34" charset="0"/>
                          <a:cs typeface="Arial" panose="020B0604020202020204" pitchFamily="34" charset="0"/>
                        </a:rPr>
                        <a:t>(</a:t>
                      </a:r>
                      <a:r>
                        <a:rPr lang="en-US" sz="1000" b="0" i="1" baseline="0" dirty="0">
                          <a:solidFill>
                            <a:schemeClr val="tx1"/>
                          </a:solidFill>
                          <a:latin typeface="Arial" panose="020B0604020202020204" pitchFamily="34" charset="0"/>
                          <a:cs typeface="Arial" panose="020B0604020202020204" pitchFamily="34" charset="0"/>
                        </a:rPr>
                        <a:t>Comprehensive and Progressive Agreement for Trans-Pacific Partnership (CPTPP))</a:t>
                      </a:r>
                      <a:endParaRPr lang="ms-MY" sz="1000" b="0" i="1" dirty="0">
                        <a:solidFill>
                          <a:schemeClr val="bg1"/>
                        </a:solidFill>
                        <a:latin typeface="Arial" panose="020B0604020202020204" pitchFamily="34" charset="0"/>
                        <a:cs typeface="Arial" panose="020B0604020202020204" pitchFamily="34" charset="0"/>
                      </a:endParaRPr>
                    </a:p>
                  </a:txBody>
                  <a:tcPr marT="45713" marB="45713"/>
                </a:tc>
                <a:tc>
                  <a:txBody>
                    <a:bodyPr/>
                    <a:lstStyle/>
                    <a:p>
                      <a:pPr algn="just"/>
                      <a:endParaRPr lang="ms-MY" sz="1400" dirty="0">
                        <a:solidFill>
                          <a:schemeClr val="tx1"/>
                        </a:solidFill>
                        <a:latin typeface="Arial" panose="020B0604020202020204" pitchFamily="34" charset="0"/>
                        <a:cs typeface="Arial" panose="020B0604020202020204" pitchFamily="34" charset="0"/>
                      </a:endParaRPr>
                    </a:p>
                  </a:txBody>
                  <a:tcPr marT="45713" marB="45713"/>
                </a:tc>
                <a:extLst>
                  <a:ext uri="{0D108BD9-81ED-4DB2-BD59-A6C34878D82A}">
                    <a16:rowId xmlns:a16="http://schemas.microsoft.com/office/drawing/2014/main" val="2558411807"/>
                  </a:ext>
                </a:extLst>
              </a:tr>
            </a:tbl>
          </a:graphicData>
        </a:graphic>
      </p:graphicFrame>
      <p:sp>
        <p:nvSpPr>
          <p:cNvPr id="7" name="Text Placeholder 10"/>
          <p:cNvSpPr txBox="1">
            <a:spLocks/>
          </p:cNvSpPr>
          <p:nvPr/>
        </p:nvSpPr>
        <p:spPr>
          <a:xfrm>
            <a:off x="288757" y="0"/>
            <a:ext cx="9045101" cy="50423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3. PROFIL PROJEK</a:t>
            </a:r>
            <a:endParaRPr kumimoji="0" lang="ms-MY"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2" name="Slide Number Placeholder 1"/>
          <p:cNvSpPr>
            <a:spLocks noGrp="1"/>
          </p:cNvSpPr>
          <p:nvPr>
            <p:ph type="sldNum" sz="quarter" idx="4294967295"/>
          </p:nvPr>
        </p:nvSpPr>
        <p:spPr>
          <a:xfrm>
            <a:off x="94488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9AB17-F647-4A22-A4B0-5AFB6B343795}" type="slidenum">
              <a:rPr kumimoji="0" lang="ms-MY"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ms-MY"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pSp>
        <p:nvGrpSpPr>
          <p:cNvPr id="11" name="Group 10">
            <a:extLst>
              <a:ext uri="{FF2B5EF4-FFF2-40B4-BE49-F238E27FC236}">
                <a16:creationId xmlns:a16="http://schemas.microsoft.com/office/drawing/2014/main" id="{18779F93-A6AB-4F17-8BD5-7C53814FB2F8}"/>
              </a:ext>
            </a:extLst>
          </p:cNvPr>
          <p:cNvGrpSpPr/>
          <p:nvPr/>
        </p:nvGrpSpPr>
        <p:grpSpPr>
          <a:xfrm>
            <a:off x="4240887" y="5424125"/>
            <a:ext cx="4804070" cy="335063"/>
            <a:chOff x="4363436" y="5039999"/>
            <a:chExt cx="4804070" cy="335063"/>
          </a:xfrm>
        </p:grpSpPr>
        <p:sp>
          <p:nvSpPr>
            <p:cNvPr id="4" name="Rectangle 3">
              <a:extLst>
                <a:ext uri="{FF2B5EF4-FFF2-40B4-BE49-F238E27FC236}">
                  <a16:creationId xmlns:a16="http://schemas.microsoft.com/office/drawing/2014/main" id="{012B88A3-5AB1-4E9F-8ED2-0B178FFCFBD3}"/>
                </a:ext>
              </a:extLst>
            </p:cNvPr>
            <p:cNvSpPr/>
            <p:nvPr/>
          </p:nvSpPr>
          <p:spPr>
            <a:xfrm>
              <a:off x="4363436" y="5063635"/>
              <a:ext cx="340242" cy="3083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FE830A6F-F17A-4D1B-BF38-0A111E8BC5E5}"/>
                </a:ext>
              </a:extLst>
            </p:cNvPr>
            <p:cNvSpPr/>
            <p:nvPr/>
          </p:nvSpPr>
          <p:spPr>
            <a:xfrm>
              <a:off x="5403937" y="5074268"/>
              <a:ext cx="348860" cy="3007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EC54721B-7CCE-4BBD-B6C2-0E2DF0D32B2E}"/>
                </a:ext>
              </a:extLst>
            </p:cNvPr>
            <p:cNvSpPr txBox="1"/>
            <p:nvPr/>
          </p:nvSpPr>
          <p:spPr>
            <a:xfrm>
              <a:off x="4802016" y="5049851"/>
              <a:ext cx="340158"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Ya</a:t>
              </a:r>
            </a:p>
          </p:txBody>
        </p:sp>
        <p:sp>
          <p:nvSpPr>
            <p:cNvPr id="9" name="TextBox 8">
              <a:extLst>
                <a:ext uri="{FF2B5EF4-FFF2-40B4-BE49-F238E27FC236}">
                  <a16:creationId xmlns:a16="http://schemas.microsoft.com/office/drawing/2014/main" id="{DDBCC95F-EA5C-4A1C-899C-6DE32F2F439D}"/>
                </a:ext>
              </a:extLst>
            </p:cNvPr>
            <p:cNvSpPr txBox="1"/>
            <p:nvPr/>
          </p:nvSpPr>
          <p:spPr>
            <a:xfrm>
              <a:off x="5752797" y="5059663"/>
              <a:ext cx="497252"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Tidak</a:t>
              </a:r>
            </a:p>
          </p:txBody>
        </p:sp>
        <p:sp>
          <p:nvSpPr>
            <p:cNvPr id="10" name="TextBox 9">
              <a:extLst>
                <a:ext uri="{FF2B5EF4-FFF2-40B4-BE49-F238E27FC236}">
                  <a16:creationId xmlns:a16="http://schemas.microsoft.com/office/drawing/2014/main" id="{A1CE48FC-1590-4E69-8E42-EAE32B3E6A53}"/>
                </a:ext>
              </a:extLst>
            </p:cNvPr>
            <p:cNvSpPr txBox="1"/>
            <p:nvPr/>
          </p:nvSpPr>
          <p:spPr>
            <a:xfrm>
              <a:off x="6770696" y="5039999"/>
              <a:ext cx="2396810"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Nota: Sila tandakan √ yang berkaitan</a:t>
              </a:r>
            </a:p>
          </p:txBody>
        </p:sp>
      </p:grpSp>
      <p:grpSp>
        <p:nvGrpSpPr>
          <p:cNvPr id="12" name="Group 11">
            <a:extLst>
              <a:ext uri="{FF2B5EF4-FFF2-40B4-BE49-F238E27FC236}">
                <a16:creationId xmlns:a16="http://schemas.microsoft.com/office/drawing/2014/main" id="{584029F2-03DF-4198-8B88-35CB6D8DB74D}"/>
              </a:ext>
            </a:extLst>
          </p:cNvPr>
          <p:cNvGrpSpPr/>
          <p:nvPr/>
        </p:nvGrpSpPr>
        <p:grpSpPr>
          <a:xfrm>
            <a:off x="4240887" y="5983807"/>
            <a:ext cx="4804070" cy="335063"/>
            <a:chOff x="4363436" y="5039999"/>
            <a:chExt cx="4804070" cy="335063"/>
          </a:xfrm>
        </p:grpSpPr>
        <p:sp>
          <p:nvSpPr>
            <p:cNvPr id="13" name="Rectangle 12">
              <a:extLst>
                <a:ext uri="{FF2B5EF4-FFF2-40B4-BE49-F238E27FC236}">
                  <a16:creationId xmlns:a16="http://schemas.microsoft.com/office/drawing/2014/main" id="{F972177D-31E9-4543-B225-5D23624C8B66}"/>
                </a:ext>
              </a:extLst>
            </p:cNvPr>
            <p:cNvSpPr/>
            <p:nvPr/>
          </p:nvSpPr>
          <p:spPr>
            <a:xfrm>
              <a:off x="4363436" y="5063635"/>
              <a:ext cx="340242" cy="3083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DF0068DE-3868-4F55-8C57-74D61E7E9EFF}"/>
                </a:ext>
              </a:extLst>
            </p:cNvPr>
            <p:cNvSpPr/>
            <p:nvPr/>
          </p:nvSpPr>
          <p:spPr>
            <a:xfrm>
              <a:off x="5403937" y="5074268"/>
              <a:ext cx="348860" cy="3007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D5BDDD22-0B76-4E40-B66B-C900B4DAB706}"/>
                </a:ext>
              </a:extLst>
            </p:cNvPr>
            <p:cNvSpPr txBox="1"/>
            <p:nvPr/>
          </p:nvSpPr>
          <p:spPr>
            <a:xfrm>
              <a:off x="4802016" y="5049851"/>
              <a:ext cx="357790"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Ya</a:t>
              </a:r>
            </a:p>
          </p:txBody>
        </p:sp>
        <p:sp>
          <p:nvSpPr>
            <p:cNvPr id="16" name="TextBox 15">
              <a:extLst>
                <a:ext uri="{FF2B5EF4-FFF2-40B4-BE49-F238E27FC236}">
                  <a16:creationId xmlns:a16="http://schemas.microsoft.com/office/drawing/2014/main" id="{DEF2F875-AA55-4E27-B38C-C1926D43BEEF}"/>
                </a:ext>
              </a:extLst>
            </p:cNvPr>
            <p:cNvSpPr txBox="1"/>
            <p:nvPr/>
          </p:nvSpPr>
          <p:spPr>
            <a:xfrm>
              <a:off x="5752797" y="5059663"/>
              <a:ext cx="530915"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Tidak</a:t>
              </a:r>
            </a:p>
          </p:txBody>
        </p:sp>
        <p:sp>
          <p:nvSpPr>
            <p:cNvPr id="17" name="TextBox 16">
              <a:extLst>
                <a:ext uri="{FF2B5EF4-FFF2-40B4-BE49-F238E27FC236}">
                  <a16:creationId xmlns:a16="http://schemas.microsoft.com/office/drawing/2014/main" id="{D4FE1485-626B-4794-96E1-ED758AFBBC6E}"/>
                </a:ext>
              </a:extLst>
            </p:cNvPr>
            <p:cNvSpPr txBox="1"/>
            <p:nvPr/>
          </p:nvSpPr>
          <p:spPr>
            <a:xfrm>
              <a:off x="6770696" y="5039999"/>
              <a:ext cx="2396810" cy="253916"/>
            </a:xfrm>
            <a:prstGeom prst="rect">
              <a:avLst/>
            </a:prstGeom>
            <a:noFill/>
          </p:spPr>
          <p:txBody>
            <a:bodyPr wrap="none" rtlCol="0">
              <a:spAutoFit/>
            </a:bodyPr>
            <a:lstStyle/>
            <a:p>
              <a:pPr>
                <a:defRPr/>
              </a:pPr>
              <a:r>
                <a:rPr lang="ms-MY" sz="1050" dirty="0">
                  <a:solidFill>
                    <a:prstClr val="black"/>
                  </a:solidFill>
                  <a:latin typeface="Arial" panose="020B0604020202020204" pitchFamily="34" charset="0"/>
                  <a:cs typeface="Arial" panose="020B0604020202020204" pitchFamily="34" charset="0"/>
                </a:rPr>
                <a:t>Nota: Sila tandakan √ yang berkaitan</a:t>
              </a:r>
            </a:p>
          </p:txBody>
        </p:sp>
      </p:grpSp>
      <p:sp>
        <p:nvSpPr>
          <p:cNvPr id="18" name="TextBox 17">
            <a:extLst>
              <a:ext uri="{FF2B5EF4-FFF2-40B4-BE49-F238E27FC236}">
                <a16:creationId xmlns:a16="http://schemas.microsoft.com/office/drawing/2014/main" id="{FA171A2C-EF67-4D95-B258-9B5084388A2D}"/>
              </a:ext>
            </a:extLst>
          </p:cNvPr>
          <p:cNvSpPr txBox="1"/>
          <p:nvPr/>
        </p:nvSpPr>
        <p:spPr>
          <a:xfrm>
            <a:off x="10134600" y="11627"/>
            <a:ext cx="2057401" cy="369332"/>
          </a:xfrm>
          <a:prstGeom prst="rect">
            <a:avLst/>
          </a:prstGeom>
          <a:solidFill>
            <a:schemeClr val="accent4">
              <a:lumMod val="20000"/>
              <a:lumOff val="80000"/>
            </a:schemeClr>
          </a:solidFill>
        </p:spPr>
        <p:txBody>
          <a:bodyPr wrap="square" rtlCol="0">
            <a:spAutoFit/>
          </a:bodyPr>
          <a:lstStyle/>
          <a:p>
            <a:pPr algn="ctr"/>
            <a:r>
              <a:rPr lang="en-MY" b="1" dirty="0"/>
              <a:t>CONTOH (2) </a:t>
            </a:r>
          </a:p>
        </p:txBody>
      </p:sp>
      <p:sp>
        <p:nvSpPr>
          <p:cNvPr id="22" name="TextBox 21">
            <a:extLst>
              <a:ext uri="{FF2B5EF4-FFF2-40B4-BE49-F238E27FC236}">
                <a16:creationId xmlns:a16="http://schemas.microsoft.com/office/drawing/2014/main" id="{88A0F9B2-3B1D-4289-974A-081BD2DE87E4}"/>
              </a:ext>
            </a:extLst>
          </p:cNvPr>
          <p:cNvSpPr txBox="1"/>
          <p:nvPr/>
        </p:nvSpPr>
        <p:spPr>
          <a:xfrm>
            <a:off x="5281388" y="5451961"/>
            <a:ext cx="308225" cy="369332"/>
          </a:xfrm>
          <a:prstGeom prst="rect">
            <a:avLst/>
          </a:prstGeom>
          <a:noFill/>
        </p:spPr>
        <p:txBody>
          <a:bodyPr wrap="square">
            <a:spAutoFit/>
          </a:bodyPr>
          <a:lstStyle/>
          <a:p>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endParaRPr lang="en-US" dirty="0"/>
          </a:p>
        </p:txBody>
      </p:sp>
      <p:sp>
        <p:nvSpPr>
          <p:cNvPr id="23" name="TextBox 22">
            <a:extLst>
              <a:ext uri="{FF2B5EF4-FFF2-40B4-BE49-F238E27FC236}">
                <a16:creationId xmlns:a16="http://schemas.microsoft.com/office/drawing/2014/main" id="{EDF6A609-F595-494D-8DA7-629D339B8B87}"/>
              </a:ext>
            </a:extLst>
          </p:cNvPr>
          <p:cNvSpPr txBox="1"/>
          <p:nvPr/>
        </p:nvSpPr>
        <p:spPr>
          <a:xfrm>
            <a:off x="5265155" y="6013706"/>
            <a:ext cx="308225" cy="369332"/>
          </a:xfrm>
          <a:prstGeom prst="rect">
            <a:avLst/>
          </a:prstGeom>
          <a:noFill/>
        </p:spPr>
        <p:txBody>
          <a:bodyPr wrap="square">
            <a:spAutoFit/>
          </a:bodyPr>
          <a:lstStyle/>
          <a:p>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endParaRPr lang="en-US" dirty="0"/>
          </a:p>
        </p:txBody>
      </p:sp>
    </p:spTree>
    <p:extLst>
      <p:ext uri="{BB962C8B-B14F-4D97-AF65-F5344CB8AC3E}">
        <p14:creationId xmlns:p14="http://schemas.microsoft.com/office/powerpoint/2010/main" val="32909678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0"/>
          <p:cNvSpPr txBox="1">
            <a:spLocks/>
          </p:cNvSpPr>
          <p:nvPr/>
        </p:nvSpPr>
        <p:spPr>
          <a:xfrm>
            <a:off x="136679" y="-28344"/>
            <a:ext cx="9020636" cy="64824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4. RINGKASAN PROJEK</a:t>
            </a:r>
            <a:endParaRPr lang="ms-MY" sz="2800" b="1" dirty="0">
              <a:latin typeface="Arial" pitchFamily="34" charset="0"/>
              <a:ea typeface="ＭＳ Ｐゴシック" pitchFamily="34" charset="-128"/>
              <a:cs typeface="Arial" pitchFamily="34" charset="0"/>
            </a:endParaRPr>
          </a:p>
        </p:txBody>
      </p:sp>
      <p:sp>
        <p:nvSpPr>
          <p:cNvPr id="6" name="Subtitle 2"/>
          <p:cNvSpPr txBox="1">
            <a:spLocks/>
          </p:cNvSpPr>
          <p:nvPr/>
        </p:nvSpPr>
        <p:spPr>
          <a:xfrm>
            <a:off x="203201" y="480193"/>
            <a:ext cx="11775439" cy="6544869"/>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400050" indent="-400050" algn="just">
              <a:buClr>
                <a:schemeClr val="tx1"/>
              </a:buClr>
              <a:buSzPct val="100000"/>
              <a:buFont typeface="+mj-lt"/>
              <a:buAutoNum type="arabicPeriod"/>
            </a:pPr>
            <a:r>
              <a:rPr lang="ms-MY" sz="1500" dirty="0">
                <a:solidFill>
                  <a:schemeClr val="tx1"/>
                </a:solidFill>
                <a:latin typeface="Arial" panose="020B0604020202020204" pitchFamily="34" charset="0"/>
                <a:cs typeface="Arial" panose="020B0604020202020204" pitchFamily="34" charset="0"/>
              </a:rPr>
              <a:t>(nama agensi) bercadang untuk melaksanakan </a:t>
            </a:r>
            <a:r>
              <a:rPr lang="ms-MY" sz="1500" b="1" dirty="0">
                <a:solidFill>
                  <a:schemeClr val="tx1"/>
                </a:solidFill>
                <a:latin typeface="Arial" panose="020B0604020202020204" pitchFamily="34" charset="0"/>
                <a:cs typeface="Arial" panose="020B0604020202020204" pitchFamily="34" charset="0"/>
              </a:rPr>
              <a:t>*</a:t>
            </a:r>
            <a:r>
              <a:rPr lang="ms-MY" sz="1500" dirty="0">
                <a:solidFill>
                  <a:schemeClr val="tx1"/>
                </a:solidFill>
                <a:latin typeface="Arial" panose="020B0604020202020204" pitchFamily="34" charset="0"/>
                <a:cs typeface="Arial" panose="020B0604020202020204" pitchFamily="34" charset="0"/>
              </a:rPr>
              <a:t>perolehan perkakasan/ pembangunan sistem/ penaiktarafan sistem/ pembangunan semula sistem/ perolehan perisian/ penaiktarafan rangkaian/ perkhidmatan sewaan/ perkhidmatan pengkomputeran awan/ perkhidmatan langganan data/  bagi (tujuan, liputan projek, rasional teknikal – 5W 1H).</a:t>
            </a:r>
          </a:p>
          <a:p>
            <a:pPr marL="400050" indent="-400050" algn="just">
              <a:buClr>
                <a:schemeClr val="tx1"/>
              </a:buClr>
              <a:buSzPct val="100000"/>
              <a:buFont typeface="+mj-lt"/>
              <a:buAutoNum type="arabicPeriod"/>
            </a:pPr>
            <a:endParaRPr lang="ms-MY" sz="1000" dirty="0">
              <a:solidFill>
                <a:schemeClr val="tx1"/>
              </a:solidFill>
              <a:latin typeface="Arial" panose="020B0604020202020204" pitchFamily="34" charset="0"/>
              <a:cs typeface="Arial" panose="020B0604020202020204" pitchFamily="34" charset="0"/>
            </a:endParaRPr>
          </a:p>
          <a:p>
            <a:pPr marL="400050" indent="-400050" algn="just">
              <a:buClr>
                <a:schemeClr val="tx1"/>
              </a:buClr>
              <a:buSzPct val="100000"/>
              <a:buFont typeface="+mj-lt"/>
              <a:buAutoNum type="arabicPeriod"/>
            </a:pPr>
            <a:r>
              <a:rPr lang="ms-MY" sz="1500" dirty="0">
                <a:solidFill>
                  <a:schemeClr val="tx1"/>
                </a:solidFill>
                <a:latin typeface="Arial" panose="020B0604020202020204" pitchFamily="34" charset="0"/>
                <a:cs typeface="Arial" panose="020B0604020202020204" pitchFamily="34" charset="0"/>
              </a:rPr>
              <a:t>Objektif projek adalah: </a:t>
            </a:r>
          </a:p>
          <a:p>
            <a:pPr marL="447675" algn="just">
              <a:spcBef>
                <a:spcPts val="0"/>
              </a:spcBef>
              <a:defRPr/>
            </a:pPr>
            <a:r>
              <a:rPr lang="ms-MY" sz="1500" dirty="0">
                <a:solidFill>
                  <a:schemeClr val="tx1"/>
                </a:solidFill>
                <a:latin typeface="Arial" panose="020B0604020202020204" pitchFamily="34" charset="0"/>
                <a:cs typeface="Arial" panose="020B0604020202020204" pitchFamily="34" charset="0"/>
              </a:rPr>
              <a:t>Matlamat yang ingin dicapai untuk menyelesaikan masalah sedia ada (business case)</a:t>
            </a:r>
          </a:p>
          <a:p>
            <a:pPr marL="447675" algn="just">
              <a:spcBef>
                <a:spcPts val="0"/>
              </a:spcBef>
              <a:defRPr/>
            </a:pPr>
            <a:endParaRPr lang="ms-MY" sz="1000" dirty="0">
              <a:solidFill>
                <a:schemeClr val="tx1"/>
              </a:solidFill>
              <a:latin typeface="Arial" panose="020B0604020202020204" pitchFamily="34" charset="0"/>
              <a:cs typeface="Arial" panose="020B0604020202020204" pitchFamily="34" charset="0"/>
            </a:endParaRPr>
          </a:p>
          <a:p>
            <a:pPr marL="400050" indent="-400050" algn="just">
              <a:buClr>
                <a:schemeClr val="tx1"/>
              </a:buClr>
              <a:buSzPct val="100000"/>
              <a:buFont typeface="+mj-lt"/>
              <a:buAutoNum type="arabicPeriod" startAt="3"/>
            </a:pPr>
            <a:r>
              <a:rPr lang="ms-MY" sz="1500" dirty="0">
                <a:solidFill>
                  <a:schemeClr val="tx1"/>
                </a:solidFill>
                <a:latin typeface="Arial" panose="020B0604020202020204" pitchFamily="34" charset="0"/>
                <a:cs typeface="Arial" panose="020B0604020202020204" pitchFamily="34" charset="0"/>
              </a:rPr>
              <a:t>Skop projek ini merangkumi :</a:t>
            </a:r>
          </a:p>
          <a:p>
            <a:pPr marL="898525" indent="-454025" algn="just">
              <a:spcBef>
                <a:spcPts val="0"/>
              </a:spcBef>
              <a:buFont typeface="+mj-lt"/>
              <a:buAutoNum type="alphaLcParenR"/>
              <a:defRPr/>
            </a:pPr>
            <a:r>
              <a:rPr lang="ms-MY" sz="1500" dirty="0">
                <a:solidFill>
                  <a:schemeClr val="tx1"/>
                </a:solidFill>
                <a:latin typeface="Arial" panose="020B0604020202020204" pitchFamily="34" charset="0"/>
                <a:cs typeface="Arial" panose="020B0604020202020204" pitchFamily="34" charset="0"/>
              </a:rPr>
              <a:t>Perolehan Perkakasan ICT (termasuk perkakasan keselamatan)</a:t>
            </a:r>
          </a:p>
          <a:p>
            <a:pPr marL="898525" indent="-454025" algn="just">
              <a:spcBef>
                <a:spcPts val="0"/>
              </a:spcBef>
              <a:buFont typeface="+mj-lt"/>
              <a:buAutoNum type="alphaLcParenR"/>
              <a:defRPr/>
            </a:pPr>
            <a:r>
              <a:rPr lang="ms-MY" sz="1500" dirty="0">
                <a:solidFill>
                  <a:schemeClr val="tx1"/>
                </a:solidFill>
                <a:latin typeface="Arial" panose="020B0604020202020204" pitchFamily="34" charset="0"/>
                <a:cs typeface="Arial" panose="020B0604020202020204" pitchFamily="34" charset="0"/>
              </a:rPr>
              <a:t>Pembangunan Sistem Aplikasi </a:t>
            </a:r>
          </a:p>
          <a:p>
            <a:pPr marL="898525" indent="-454025" algn="just">
              <a:buFont typeface="+mj-lt"/>
              <a:buAutoNum type="alphaLcParenR"/>
            </a:pPr>
            <a:r>
              <a:rPr lang="ms-MY" sz="1500" dirty="0">
                <a:solidFill>
                  <a:schemeClr val="tx1"/>
                </a:solidFill>
                <a:latin typeface="Arial" panose="020B0604020202020204" pitchFamily="34" charset="0"/>
                <a:cs typeface="Arial" panose="020B0604020202020204" pitchFamily="34" charset="0"/>
              </a:rPr>
              <a:t>Perolehan Perisian (termasuk perisian keselamatan)</a:t>
            </a:r>
          </a:p>
          <a:p>
            <a:pPr marL="898525" indent="-454025" algn="just">
              <a:buFont typeface="+mj-lt"/>
              <a:buAutoNum type="alphaLcParenR"/>
            </a:pPr>
            <a:r>
              <a:rPr lang="ms-MY" sz="1500" dirty="0">
                <a:solidFill>
                  <a:schemeClr val="tx1"/>
                </a:solidFill>
                <a:latin typeface="Arial" panose="020B0604020202020204" pitchFamily="34" charset="0"/>
                <a:cs typeface="Arial" panose="020B0604020202020204" pitchFamily="34" charset="0"/>
              </a:rPr>
              <a:t>Perolehan Rangkaian dan Peralatan Rangkaian</a:t>
            </a:r>
          </a:p>
          <a:p>
            <a:pPr marL="898525" indent="-454025" algn="just">
              <a:spcBef>
                <a:spcPts val="0"/>
              </a:spcBef>
              <a:buFont typeface="+mj-lt"/>
              <a:buAutoNum type="alphaLcParenR"/>
              <a:defRPr/>
            </a:pPr>
            <a:r>
              <a:rPr lang="ms-MY" sz="1500" dirty="0">
                <a:solidFill>
                  <a:schemeClr val="tx1"/>
                </a:solidFill>
                <a:latin typeface="Arial" panose="020B0604020202020204" pitchFamily="34" charset="0"/>
                <a:cs typeface="Arial" panose="020B0604020202020204" pitchFamily="34" charset="0"/>
              </a:rPr>
              <a:t>Perolehan Perkhidmatan ICT seperti:</a:t>
            </a:r>
          </a:p>
          <a:p>
            <a:pPr marL="444500" algn="just">
              <a:spcBef>
                <a:spcPts val="0"/>
              </a:spcBef>
              <a:defRPr/>
            </a:pPr>
            <a:r>
              <a:rPr lang="ms-MY" sz="1500" dirty="0">
                <a:solidFill>
                  <a:schemeClr val="tx1"/>
                </a:solidFill>
                <a:latin typeface="Arial" panose="020B0604020202020204" pitchFamily="34" charset="0"/>
                <a:cs typeface="Arial" panose="020B0604020202020204" pitchFamily="34" charset="0"/>
              </a:rPr>
              <a:t>	i.   Sewaan Perkakasan dan Rangkaian</a:t>
            </a:r>
          </a:p>
          <a:p>
            <a:pPr marL="444500" algn="just">
              <a:spcBef>
                <a:spcPts val="0"/>
              </a:spcBef>
              <a:defRPr/>
            </a:pPr>
            <a:r>
              <a:rPr lang="ms-MY" sz="1500" dirty="0">
                <a:solidFill>
                  <a:schemeClr val="tx1"/>
                </a:solidFill>
                <a:latin typeface="Arial" panose="020B0604020202020204" pitchFamily="34" charset="0"/>
                <a:cs typeface="Arial" panose="020B0604020202020204" pitchFamily="34" charset="0"/>
              </a:rPr>
              <a:t>	ii.  Migrasi Data</a:t>
            </a:r>
          </a:p>
          <a:p>
            <a:pPr marL="444500" algn="just">
              <a:spcBef>
                <a:spcPts val="0"/>
              </a:spcBef>
              <a:defRPr/>
            </a:pPr>
            <a:r>
              <a:rPr lang="ms-MY" sz="1500" dirty="0">
                <a:solidFill>
                  <a:schemeClr val="tx1"/>
                </a:solidFill>
                <a:latin typeface="Arial" panose="020B0604020202020204" pitchFamily="34" charset="0"/>
                <a:cs typeface="Arial" panose="020B0604020202020204" pitchFamily="34" charset="0"/>
              </a:rPr>
              <a:t>	iii. Pengurusan Terurus (Manage Services)</a:t>
            </a:r>
          </a:p>
          <a:p>
            <a:pPr marL="444500" algn="just">
              <a:spcBef>
                <a:spcPts val="0"/>
              </a:spcBef>
              <a:defRPr/>
            </a:pPr>
            <a:r>
              <a:rPr lang="ms-MY" sz="1500" dirty="0">
                <a:solidFill>
                  <a:schemeClr val="tx1"/>
                </a:solidFill>
                <a:latin typeface="Arial" panose="020B0604020202020204" pitchFamily="34" charset="0"/>
                <a:cs typeface="Arial" panose="020B0604020202020204" pitchFamily="34" charset="0"/>
              </a:rPr>
              <a:t>	iv. Langganan Platform/ Sistem/ Data</a:t>
            </a:r>
          </a:p>
          <a:p>
            <a:pPr marL="444500" algn="just">
              <a:spcBef>
                <a:spcPts val="0"/>
              </a:spcBef>
              <a:defRPr/>
            </a:pPr>
            <a:r>
              <a:rPr lang="ms-MY" sz="1500" dirty="0">
                <a:solidFill>
                  <a:schemeClr val="tx1"/>
                </a:solidFill>
                <a:latin typeface="Arial" panose="020B0604020202020204" pitchFamily="34" charset="0"/>
                <a:cs typeface="Arial" panose="020B0604020202020204" pitchFamily="34" charset="0"/>
              </a:rPr>
              <a:t>	v.  Latihan</a:t>
            </a:r>
          </a:p>
          <a:p>
            <a:pPr marL="444500" algn="just">
              <a:spcBef>
                <a:spcPts val="0"/>
              </a:spcBef>
              <a:defRPr/>
            </a:pPr>
            <a:r>
              <a:rPr lang="ms-MY" sz="1500" dirty="0">
                <a:solidFill>
                  <a:schemeClr val="tx1"/>
                </a:solidFill>
                <a:latin typeface="Arial" panose="020B0604020202020204" pitchFamily="34" charset="0"/>
                <a:cs typeface="Arial" panose="020B0604020202020204" pitchFamily="34" charset="0"/>
              </a:rPr>
              <a:t>	vi. Pengurusan Perubahan</a:t>
            </a:r>
          </a:p>
          <a:p>
            <a:pPr marL="444500" algn="just">
              <a:spcBef>
                <a:spcPts val="0"/>
              </a:spcBef>
              <a:defRPr/>
            </a:pPr>
            <a:r>
              <a:rPr lang="ms-MY" sz="1500" dirty="0">
                <a:solidFill>
                  <a:schemeClr val="tx1"/>
                </a:solidFill>
                <a:latin typeface="Arial" panose="020B0604020202020204" pitchFamily="34" charset="0"/>
                <a:cs typeface="Arial" panose="020B0604020202020204" pitchFamily="34" charset="0"/>
              </a:rPr>
              <a:t>	vii.Pengurusan Projek</a:t>
            </a:r>
          </a:p>
          <a:p>
            <a:pPr marL="444500" algn="just">
              <a:spcBef>
                <a:spcPts val="0"/>
              </a:spcBef>
              <a:defRPr/>
            </a:pPr>
            <a:r>
              <a:rPr lang="ms-MY" sz="1500" dirty="0">
                <a:solidFill>
                  <a:schemeClr val="tx1"/>
                </a:solidFill>
                <a:latin typeface="Arial" panose="020B0604020202020204" pitchFamily="34" charset="0"/>
                <a:cs typeface="Arial" panose="020B0604020202020204" pitchFamily="34" charset="0"/>
              </a:rPr>
              <a:t>	viii.</a:t>
            </a:r>
            <a:r>
              <a:rPr lang="ms-MY" sz="1500" i="1" dirty="0">
                <a:solidFill>
                  <a:schemeClr val="tx1"/>
                </a:solidFill>
                <a:latin typeface="Arial" panose="020B0604020202020204" pitchFamily="34" charset="0"/>
                <a:cs typeface="Arial" panose="020B0604020202020204" pitchFamily="34" charset="0"/>
              </a:rPr>
              <a:t>Independent Verification &amp; Validation</a:t>
            </a:r>
            <a:r>
              <a:rPr lang="ms-MY" sz="1500" dirty="0">
                <a:solidFill>
                  <a:schemeClr val="tx1"/>
                </a:solidFill>
                <a:latin typeface="Arial" panose="020B0604020202020204" pitchFamily="34" charset="0"/>
                <a:cs typeface="Arial" panose="020B0604020202020204" pitchFamily="34" charset="0"/>
              </a:rPr>
              <a:t> (IV&amp;V) atau </a:t>
            </a:r>
            <a:r>
              <a:rPr lang="ms-MY" sz="1500" i="1" dirty="0">
                <a:solidFill>
                  <a:schemeClr val="tx1"/>
                </a:solidFill>
                <a:latin typeface="Arial" panose="020B0604020202020204" pitchFamily="34" charset="0"/>
                <a:cs typeface="Arial" panose="020B0604020202020204" pitchFamily="34" charset="0"/>
              </a:rPr>
              <a:t>Verification &amp; Validation </a:t>
            </a:r>
            <a:r>
              <a:rPr lang="ms-MY" sz="1500" dirty="0">
                <a:solidFill>
                  <a:schemeClr val="tx1"/>
                </a:solidFill>
                <a:latin typeface="Arial" panose="020B0604020202020204" pitchFamily="34" charset="0"/>
                <a:cs typeface="Arial" panose="020B0604020202020204" pitchFamily="34" charset="0"/>
              </a:rPr>
              <a:t>(V&amp;V)</a:t>
            </a:r>
          </a:p>
          <a:p>
            <a:pPr marL="444500" algn="just">
              <a:spcBef>
                <a:spcPts val="0"/>
              </a:spcBef>
              <a:defRPr/>
            </a:pPr>
            <a:r>
              <a:rPr lang="ms-MY" sz="1500" dirty="0">
                <a:solidFill>
                  <a:schemeClr val="tx1"/>
                </a:solidFill>
                <a:latin typeface="Arial" panose="020B0604020202020204" pitchFamily="34" charset="0"/>
                <a:cs typeface="Arial" panose="020B0604020202020204" pitchFamily="34" charset="0"/>
              </a:rPr>
              <a:t>	ix.  </a:t>
            </a:r>
            <a:r>
              <a:rPr lang="ms-MY" sz="1500" i="1" dirty="0">
                <a:solidFill>
                  <a:schemeClr val="tx1"/>
                </a:solidFill>
                <a:latin typeface="Arial" panose="020B0604020202020204" pitchFamily="34" charset="0"/>
                <a:cs typeface="Arial" panose="020B0604020202020204" pitchFamily="34" charset="0"/>
              </a:rPr>
              <a:t>Security Posture Assessment </a:t>
            </a:r>
            <a:r>
              <a:rPr lang="ms-MY" sz="1500" dirty="0">
                <a:solidFill>
                  <a:schemeClr val="tx1"/>
                </a:solidFill>
                <a:latin typeface="Arial" panose="020B0604020202020204" pitchFamily="34" charset="0"/>
                <a:cs typeface="Arial" panose="020B0604020202020204" pitchFamily="34" charset="0"/>
              </a:rPr>
              <a:t>(SPA)</a:t>
            </a:r>
          </a:p>
          <a:p>
            <a:pPr marL="444500" algn="just">
              <a:spcBef>
                <a:spcPts val="0"/>
              </a:spcBef>
              <a:defRPr/>
            </a:pPr>
            <a:r>
              <a:rPr lang="ms-MY" sz="1500" dirty="0">
                <a:solidFill>
                  <a:schemeClr val="tx1"/>
                </a:solidFill>
                <a:latin typeface="Arial" panose="020B0604020202020204" pitchFamily="34" charset="0"/>
                <a:cs typeface="Arial" panose="020B0604020202020204" pitchFamily="34" charset="0"/>
              </a:rPr>
              <a:t>f)      Lain-lain Perkakasan/Perkhidmatan bukan ICT </a:t>
            </a:r>
          </a:p>
          <a:p>
            <a:pPr marL="1355725" lvl="1" indent="-454025" algn="just">
              <a:spcBef>
                <a:spcPts val="0"/>
              </a:spcBef>
              <a:buFont typeface="+mj-lt"/>
              <a:buAutoNum type="romanLcPeriod"/>
              <a:defRPr/>
            </a:pPr>
            <a:r>
              <a:rPr lang="ms-MY" sz="1500" dirty="0">
                <a:solidFill>
                  <a:schemeClr val="tx1"/>
                </a:solidFill>
                <a:latin typeface="Arial" panose="020B0604020202020204" pitchFamily="34" charset="0"/>
                <a:cs typeface="Arial" panose="020B0604020202020204" pitchFamily="34" charset="0"/>
              </a:rPr>
              <a:t>Perkakasan bukan ICT/ M&amp;E/ fizikal yang menyokong  projek ICT</a:t>
            </a:r>
          </a:p>
          <a:p>
            <a:pPr marL="1355725" lvl="1" indent="-454025" algn="just">
              <a:spcBef>
                <a:spcPts val="0"/>
              </a:spcBef>
              <a:buFont typeface="+mj-lt"/>
              <a:buAutoNum type="romanLcPeriod"/>
              <a:defRPr/>
            </a:pPr>
            <a:r>
              <a:rPr lang="ms-MY" sz="1500" dirty="0">
                <a:solidFill>
                  <a:schemeClr val="tx1"/>
                </a:solidFill>
                <a:latin typeface="Arial" panose="020B0604020202020204" pitchFamily="34" charset="0"/>
                <a:cs typeface="Arial" panose="020B0604020202020204" pitchFamily="34" charset="0"/>
              </a:rPr>
              <a:t>Perkhidmatan bukan ICT/ M&amp;E/ fizikal yang menyokong projek ICT</a:t>
            </a:r>
          </a:p>
          <a:p>
            <a:pPr marL="444500" algn="just">
              <a:spcBef>
                <a:spcPts val="0"/>
              </a:spcBef>
              <a:defRPr/>
            </a:pPr>
            <a:r>
              <a:rPr lang="ms-MY" altLang="ko-KR" sz="1500" kern="1200" noProof="0" dirty="0">
                <a:solidFill>
                  <a:schemeClr val="tx1"/>
                </a:solidFill>
                <a:latin typeface="Arial" panose="020B0604020202020204" pitchFamily="34" charset="0"/>
                <a:ea typeface="+mn-ea"/>
                <a:cs typeface="Arial" panose="020B0604020202020204" pitchFamily="34" charset="0"/>
              </a:rPr>
              <a:t>g)   </a:t>
            </a:r>
            <a:r>
              <a:rPr lang="ms-MY" altLang="ko-KR" sz="1500" dirty="0">
                <a:solidFill>
                  <a:schemeClr val="tx1"/>
                </a:solidFill>
                <a:latin typeface="Arial" panose="020B0604020202020204" pitchFamily="34" charset="0"/>
                <a:cs typeface="Arial" panose="020B0604020202020204" pitchFamily="34" charset="0"/>
              </a:rPr>
              <a:t>Perkhidmatan Pengkomputeran Awan </a:t>
            </a:r>
            <a:endParaRPr lang="ms-MY" sz="1500" dirty="0">
              <a:solidFill>
                <a:schemeClr val="tx1"/>
              </a:solidFill>
              <a:latin typeface="Arial" panose="020B0604020202020204" pitchFamily="34" charset="0"/>
              <a:cs typeface="Arial" panose="020B0604020202020204" pitchFamily="34" charset="0"/>
            </a:endParaRPr>
          </a:p>
          <a:p>
            <a:pPr lvl="0" algn="r">
              <a:buClr>
                <a:schemeClr val="accent1"/>
              </a:buClr>
              <a:buSzPct val="73000"/>
            </a:pPr>
            <a:endParaRPr lang="en-US" sz="1500" dirty="0">
              <a:solidFill>
                <a:srgbClr val="FF0000"/>
              </a:solidFill>
              <a:latin typeface="Arial" panose="020B0604020202020204" pitchFamily="34" charset="0"/>
              <a:cs typeface="Arial" panose="020B0604020202020204" pitchFamily="34" charset="0"/>
            </a:endParaRPr>
          </a:p>
        </p:txBody>
      </p:sp>
      <p:sp>
        <p:nvSpPr>
          <p:cNvPr id="5" name="TextBox 4"/>
          <p:cNvSpPr txBox="1"/>
          <p:nvPr/>
        </p:nvSpPr>
        <p:spPr>
          <a:xfrm>
            <a:off x="213360" y="6582975"/>
            <a:ext cx="2314993" cy="276999"/>
          </a:xfrm>
          <a:prstGeom prst="rect">
            <a:avLst/>
          </a:prstGeom>
          <a:noFill/>
        </p:spPr>
        <p:txBody>
          <a:bodyPr wrap="none" rtlCol="0">
            <a:spAutoFit/>
          </a:bodyPr>
          <a:lstStyle/>
          <a:p>
            <a:r>
              <a:rPr lang="ms-MY" sz="1200" i="1" dirty="0"/>
              <a:t>Nota: M&amp;E-Mekanikal &amp; Elektrikal</a:t>
            </a:r>
          </a:p>
        </p:txBody>
      </p:sp>
      <p:sp>
        <p:nvSpPr>
          <p:cNvPr id="7" name="Slide Number Placeholder 2">
            <a:extLst>
              <a:ext uri="{FF2B5EF4-FFF2-40B4-BE49-F238E27FC236}">
                <a16:creationId xmlns:a16="http://schemas.microsoft.com/office/drawing/2014/main" id="{2D748AEB-E83F-4620-862D-6C557DA039A0}"/>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22</a:t>
            </a:fld>
            <a:endParaRPr lang="ms-MY">
              <a:solidFill>
                <a:prstClr val="black">
                  <a:tint val="75000"/>
                </a:prstClr>
              </a:solidFill>
              <a:latin typeface="Calibri" panose="020F0502020204030204"/>
              <a:ea typeface="Calibri"/>
              <a:cs typeface="Calibri"/>
              <a:sym typeface="Calibri"/>
            </a:endParaRPr>
          </a:p>
        </p:txBody>
      </p:sp>
      <p:sp>
        <p:nvSpPr>
          <p:cNvPr id="8" name="TextBox 7">
            <a:extLst>
              <a:ext uri="{FF2B5EF4-FFF2-40B4-BE49-F238E27FC236}">
                <a16:creationId xmlns:a16="http://schemas.microsoft.com/office/drawing/2014/main" id="{5C9233C8-AA14-4FD5-907A-0EB2EE614BBE}"/>
              </a:ext>
            </a:extLst>
          </p:cNvPr>
          <p:cNvSpPr txBox="1"/>
          <p:nvPr/>
        </p:nvSpPr>
        <p:spPr>
          <a:xfrm>
            <a:off x="8755831" y="6515604"/>
            <a:ext cx="3614253" cy="307777"/>
          </a:xfrm>
          <a:prstGeom prst="rect">
            <a:avLst/>
          </a:prstGeom>
          <a:noFill/>
        </p:spPr>
        <p:txBody>
          <a:bodyPr wrap="square">
            <a:spAutoFit/>
          </a:bodyPr>
          <a:lstStyle/>
          <a:p>
            <a:pPr>
              <a:buClr>
                <a:schemeClr val="accent1"/>
              </a:buClr>
              <a:buSzPct val="73000"/>
            </a:pPr>
            <a:r>
              <a:rPr lang="ms-MY" sz="1400" b="1" dirty="0">
                <a:solidFill>
                  <a:schemeClr val="tx1"/>
                </a:solidFill>
                <a:latin typeface="Arial" panose="020B0604020202020204" pitchFamily="34" charset="0"/>
                <a:cs typeface="Arial" panose="020B0604020202020204" pitchFamily="34" charset="0"/>
              </a:rPr>
              <a:t>*</a:t>
            </a:r>
            <a:r>
              <a:rPr lang="ms-MY" sz="1400" dirty="0">
                <a:solidFill>
                  <a:schemeClr val="tx1"/>
                </a:solidFill>
                <a:latin typeface="Arial" panose="020B0604020202020204" pitchFamily="34" charset="0"/>
                <a:cs typeface="Arial" panose="020B0604020202020204" pitchFamily="34" charset="0"/>
              </a:rPr>
              <a:t>Padam (delete) yang tidak berkaitan</a:t>
            </a:r>
          </a:p>
        </p:txBody>
      </p:sp>
    </p:spTree>
    <p:extLst>
      <p:ext uri="{BB962C8B-B14F-4D97-AF65-F5344CB8AC3E}">
        <p14:creationId xmlns:p14="http://schemas.microsoft.com/office/powerpoint/2010/main" val="38336366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121"/>
          <p:cNvSpPr txBox="1"/>
          <p:nvPr/>
        </p:nvSpPr>
        <p:spPr>
          <a:xfrm>
            <a:off x="490769" y="183343"/>
            <a:ext cx="8803010" cy="507900"/>
          </a:xfrm>
          <a:prstGeom prst="rect">
            <a:avLst/>
          </a:prstGeom>
          <a:noFill/>
          <a:ln>
            <a:noFill/>
          </a:ln>
        </p:spPr>
        <p:txBody>
          <a:bodyPr spcFirstLastPara="1" wrap="square" lIns="91425" tIns="45700" rIns="91425" bIns="45700" anchor="t" anchorCtr="0">
            <a:normAutofit lnSpcReduction="10000"/>
          </a:bodyPr>
          <a:lstStyle/>
          <a:p>
            <a:pPr marL="342900" marR="0" lvl="0" indent="-34290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2800" b="1" i="0" u="none" strike="noStrike" kern="0" cap="none" spc="0" normalizeH="0" baseline="0" noProof="0" dirty="0">
                <a:ln>
                  <a:noFill/>
                </a:ln>
                <a:solidFill>
                  <a:srgbClr val="000000"/>
                </a:solidFill>
                <a:effectLst/>
                <a:uLnTx/>
                <a:uFillTx/>
                <a:latin typeface="Arial"/>
                <a:ea typeface="Arial"/>
                <a:cs typeface="Arial"/>
                <a:sym typeface="Arial"/>
              </a:rPr>
              <a:t>4.RINGKASAN PROJEK</a:t>
            </a:r>
            <a:endParaRPr kumimoji="0" sz="2800" b="1"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124" name="Google Shape;124;p121"/>
          <p:cNvSpPr txBox="1"/>
          <p:nvPr/>
        </p:nvSpPr>
        <p:spPr>
          <a:xfrm>
            <a:off x="490769" y="865590"/>
            <a:ext cx="10669481" cy="5665106"/>
          </a:xfrm>
          <a:prstGeom prst="rect">
            <a:avLst/>
          </a:prstGeom>
          <a:noFill/>
          <a:ln>
            <a:noFill/>
          </a:ln>
        </p:spPr>
        <p:txBody>
          <a:bodyPr spcFirstLastPara="1" wrap="square" lIns="91425" tIns="45700" rIns="91425" bIns="45700" anchor="t" anchorCtr="0">
            <a:noAutofit/>
          </a:bodyPr>
          <a:lstStyle/>
          <a:p>
            <a:pPr marL="630238" marR="0" lvl="0" indent="-538163" algn="just" defTabSz="914400" rtl="0" eaLnBrk="1" fontAlgn="auto" latinLnBrk="0" hangingPunct="1">
              <a:lnSpc>
                <a:spcPct val="100000"/>
              </a:lnSpc>
              <a:spcBef>
                <a:spcPts val="0"/>
              </a:spcBef>
              <a:spcAft>
                <a:spcPts val="0"/>
              </a:spcAft>
              <a:buClrTx/>
              <a:buSzPct val="100000"/>
              <a:buFont typeface="+mj-lt"/>
              <a:buAutoNum type="arabicPeriod"/>
              <a:tabLst/>
              <a:defRPr/>
            </a:pPr>
            <a:r>
              <a:rPr kumimoji="0" lang="ms-MY" sz="1800" b="0" i="0" u="none" strike="noStrike" kern="0" cap="none" spc="0" normalizeH="0" baseline="0" dirty="0">
                <a:ln>
                  <a:noFill/>
                </a:ln>
                <a:solidFill>
                  <a:srgbClr val="000000"/>
                </a:solidFill>
                <a:effectLst/>
                <a:uLnTx/>
                <a:uFillTx/>
                <a:latin typeface="Arial"/>
                <a:ea typeface="Arial"/>
                <a:cs typeface="Arial"/>
                <a:sym typeface="Arial"/>
              </a:rPr>
              <a:t>Jabatan XXX, Kementerian XXX bercadang untuk mel</a:t>
            </a:r>
            <a:r>
              <a:rPr kumimoji="0" lang="ms-MY" sz="1800" b="0" i="0" u="none" strike="noStrike" kern="0" cap="none" spc="0" normalizeH="0" baseline="0" dirty="0">
                <a:ln>
                  <a:noFill/>
                </a:ln>
                <a:solidFill>
                  <a:srgbClr val="000000"/>
                </a:solidFill>
                <a:effectLst/>
                <a:uLnTx/>
                <a:uFillTx/>
                <a:latin typeface="Arial"/>
                <a:cs typeface="Arial"/>
                <a:sym typeface="Arial"/>
              </a:rPr>
              <a:t>aksanakan</a:t>
            </a:r>
            <a:r>
              <a:rPr kumimoji="0" lang="ms-MY" sz="1800" b="0" i="0" u="none" strike="noStrike" kern="0" cap="none" spc="0" normalizeH="0" baseline="0" dirty="0">
                <a:ln>
                  <a:noFill/>
                </a:ln>
                <a:solidFill>
                  <a:srgbClr val="000000"/>
                </a:solidFill>
                <a:effectLst/>
                <a:uLnTx/>
                <a:uFillTx/>
                <a:latin typeface="Arial"/>
                <a:ea typeface="Arial"/>
                <a:cs typeface="Arial"/>
                <a:sym typeface="Arial"/>
              </a:rPr>
              <a:t> perolehan pembangunan Sistem MyPUSAKA,</a:t>
            </a:r>
            <a:r>
              <a:rPr kumimoji="0" lang="ms-MY" b="0" i="0" u="none" strike="noStrike" kern="0" cap="none" spc="0" normalizeH="0" baseline="0" dirty="0">
                <a:ln>
                  <a:noFill/>
                </a:ln>
                <a:effectLst/>
                <a:uLnTx/>
                <a:uFillTx/>
                <a:latin typeface="Arial"/>
                <a:ea typeface="Arial"/>
                <a:cs typeface="Arial"/>
                <a:sym typeface="Arial"/>
              </a:rPr>
              <a:t> …..  penggantian perkakasan dan perisian sistem berikutan teknologi aplikasi sistem sedia ada tidak berupaya memenuhi perkhidmatan semasa Jabatan serta menggantikan perkakasan dan perisian pada masa kini yang telah tamat tempoh hayat (</a:t>
            </a:r>
            <a:r>
              <a:rPr kumimoji="0" lang="ms-MY" b="0" i="1" u="none" strike="noStrike" kern="0" cap="none" spc="0" normalizeH="0" baseline="0" dirty="0">
                <a:ln>
                  <a:noFill/>
                </a:ln>
                <a:effectLst/>
                <a:uLnTx/>
                <a:uFillTx/>
                <a:latin typeface="Arial"/>
                <a:ea typeface="Arial"/>
                <a:cs typeface="Arial"/>
                <a:sym typeface="Arial"/>
              </a:rPr>
              <a:t>end of life</a:t>
            </a:r>
            <a:r>
              <a:rPr kumimoji="0" lang="ms-MY" b="0" i="0" u="none" strike="noStrike" kern="0" cap="none" spc="0" normalizeH="0" baseline="0" dirty="0">
                <a:ln>
                  <a:noFill/>
                </a:ln>
                <a:effectLst/>
                <a:uLnTx/>
                <a:uFillTx/>
                <a:latin typeface="Arial"/>
                <a:ea typeface="Arial"/>
                <a:cs typeface="Arial"/>
                <a:sym typeface="Arial"/>
              </a:rPr>
              <a:t>).</a:t>
            </a:r>
          </a:p>
          <a:p>
            <a:pPr marL="630238" marR="0" lvl="0" indent="-538163" algn="just" defTabSz="914400" rtl="0" eaLnBrk="1" fontAlgn="auto" latinLnBrk="0" hangingPunct="1">
              <a:lnSpc>
                <a:spcPct val="100000"/>
              </a:lnSpc>
              <a:spcBef>
                <a:spcPts val="0"/>
              </a:spcBef>
              <a:spcAft>
                <a:spcPts val="0"/>
              </a:spcAft>
              <a:buClrTx/>
              <a:buSzPct val="100000"/>
              <a:buFont typeface="+mj-lt"/>
              <a:buAutoNum type="arabicPeriod"/>
              <a:tabLst/>
              <a:defRPr/>
            </a:pPr>
            <a:endParaRPr kumimoji="0" lang="ms-MY" sz="1800" b="0" i="0" u="none" strike="noStrike" kern="0" cap="none" spc="0" normalizeH="0" baseline="0" dirty="0">
              <a:ln>
                <a:noFill/>
              </a:ln>
              <a:solidFill>
                <a:srgbClr val="000000"/>
              </a:solidFill>
              <a:effectLst/>
              <a:uLnTx/>
              <a:uFillTx/>
              <a:latin typeface="Arial"/>
              <a:ea typeface="Arial"/>
              <a:cs typeface="Arial"/>
              <a:sym typeface="Arial"/>
            </a:endParaRPr>
          </a:p>
          <a:p>
            <a:pPr marL="630238" marR="0" lvl="0" indent="-538163" algn="just" defTabSz="914400" rtl="0" eaLnBrk="1" fontAlgn="auto" latinLnBrk="0" hangingPunct="1">
              <a:lnSpc>
                <a:spcPct val="100000"/>
              </a:lnSpc>
              <a:spcBef>
                <a:spcPts val="0"/>
              </a:spcBef>
              <a:spcAft>
                <a:spcPts val="0"/>
              </a:spcAft>
              <a:buClrTx/>
              <a:buSzPct val="100000"/>
              <a:buFont typeface="+mj-lt"/>
              <a:buAutoNum type="arabicPeriod"/>
              <a:tabLst/>
              <a:defRPr/>
            </a:pPr>
            <a:endParaRPr kumimoji="0" lang="ms-MY" sz="1800" b="0" i="0" u="none" strike="noStrike" kern="0" cap="none" spc="0" normalizeH="0" baseline="0" dirty="0">
              <a:ln>
                <a:noFill/>
              </a:ln>
              <a:solidFill>
                <a:srgbClr val="000000"/>
              </a:solidFill>
              <a:effectLst/>
              <a:uLnTx/>
              <a:uFillTx/>
              <a:latin typeface="Arial"/>
              <a:ea typeface="Arial"/>
              <a:cs typeface="Arial"/>
              <a:sym typeface="Arial"/>
            </a:endParaRPr>
          </a:p>
          <a:p>
            <a:pPr marL="630238" marR="0" lvl="0" indent="-538163" algn="just" defTabSz="914400" rtl="0" eaLnBrk="1" fontAlgn="auto" latinLnBrk="0" hangingPunct="1">
              <a:lnSpc>
                <a:spcPct val="100000"/>
              </a:lnSpc>
              <a:spcBef>
                <a:spcPts val="0"/>
              </a:spcBef>
              <a:spcAft>
                <a:spcPts val="0"/>
              </a:spcAft>
              <a:buClrTx/>
              <a:buSzPct val="100000"/>
              <a:buFont typeface="+mj-lt"/>
              <a:buAutoNum type="arabicPeriod"/>
              <a:tabLst/>
              <a:defRPr/>
            </a:pPr>
            <a:r>
              <a:rPr kumimoji="0" lang="ms-MY" sz="1800" b="0" i="0" u="none" strike="noStrike" kern="0" cap="none" spc="0" normalizeH="0" baseline="0" dirty="0">
                <a:ln>
                  <a:noFill/>
                </a:ln>
                <a:solidFill>
                  <a:srgbClr val="000000"/>
                </a:solidFill>
                <a:effectLst/>
                <a:uLnTx/>
                <a:uFillTx/>
                <a:latin typeface="Arial"/>
                <a:ea typeface="Arial"/>
                <a:cs typeface="Arial"/>
                <a:sym typeface="Arial"/>
              </a:rPr>
              <a:t>Objektif projek: </a:t>
            </a:r>
          </a:p>
          <a:p>
            <a:pPr marL="630238" marR="0" lvl="0" indent="-538163" algn="just" defTabSz="914400" rtl="0" eaLnBrk="1" fontAlgn="auto" latinLnBrk="0" hangingPunct="1">
              <a:lnSpc>
                <a:spcPct val="100000"/>
              </a:lnSpc>
              <a:spcBef>
                <a:spcPts val="0"/>
              </a:spcBef>
              <a:spcAft>
                <a:spcPts val="0"/>
              </a:spcAft>
              <a:buClrTx/>
              <a:buSzPct val="100000"/>
              <a:buFont typeface="+mj-lt"/>
              <a:buAutoNum type="arabicPeriod"/>
              <a:tabLst/>
              <a:defRPr/>
            </a:pPr>
            <a:endParaRPr kumimoji="0" lang="ms-MY" sz="1800" b="0" i="0" u="none" strike="noStrike" kern="0" cap="none" spc="0" normalizeH="0" baseline="0" dirty="0">
              <a:ln>
                <a:noFill/>
              </a:ln>
              <a:solidFill>
                <a:srgbClr val="000000"/>
              </a:solidFill>
              <a:effectLst/>
              <a:uLnTx/>
              <a:uFillTx/>
              <a:latin typeface="Arial"/>
              <a:ea typeface="Arial"/>
              <a:cs typeface="Arial"/>
              <a:sym typeface="Arial"/>
            </a:endParaRPr>
          </a:p>
          <a:p>
            <a:pPr marL="987425" marR="0" lvl="4" indent="-357188" algn="just" defTabSz="914400" rtl="0" eaLnBrk="1" fontAlgn="auto" latinLnBrk="0" hangingPunct="1">
              <a:lnSpc>
                <a:spcPct val="100000"/>
              </a:lnSpc>
              <a:spcBef>
                <a:spcPts val="0"/>
              </a:spcBef>
              <a:spcAft>
                <a:spcPts val="0"/>
              </a:spcAft>
              <a:buClr>
                <a:srgbClr val="000000"/>
              </a:buClr>
              <a:buSzPct val="100000"/>
              <a:buFont typeface="Calibri"/>
              <a:buAutoNum type="alphaLcParenR"/>
              <a:tabLst/>
              <a:defRPr/>
            </a:pPr>
            <a:r>
              <a:rPr kumimoji="0" lang="ms-MY" sz="1800" b="0" i="0" u="none" strike="noStrike" kern="0" cap="none" spc="0" normalizeH="0" baseline="0" dirty="0">
                <a:ln>
                  <a:noFill/>
                </a:ln>
                <a:solidFill>
                  <a:srgbClr val="000000"/>
                </a:solidFill>
                <a:effectLst/>
                <a:uLnTx/>
                <a:uFillTx/>
                <a:latin typeface="Arial"/>
                <a:cs typeface="Arial"/>
                <a:sym typeface="Arial"/>
              </a:rPr>
              <a:t>Membangunkan sistem MyPUSAKA yang bersepadu dan selamat secara digital bagi menyokong perkhidmatan teras menjelang tahun 2025.</a:t>
            </a:r>
          </a:p>
          <a:p>
            <a:pPr marL="987425" marR="0" lvl="4" indent="-357188" algn="just" defTabSz="914400" rtl="0" eaLnBrk="1" fontAlgn="auto" latinLnBrk="0" hangingPunct="1">
              <a:lnSpc>
                <a:spcPct val="100000"/>
              </a:lnSpc>
              <a:spcBef>
                <a:spcPts val="0"/>
              </a:spcBef>
              <a:spcAft>
                <a:spcPts val="0"/>
              </a:spcAft>
              <a:buClr>
                <a:srgbClr val="000000"/>
              </a:buClr>
              <a:buSzPct val="100000"/>
              <a:buFont typeface="Calibri"/>
              <a:buAutoNum type="alphaLcParenR"/>
              <a:tabLst/>
              <a:defRPr/>
            </a:pPr>
            <a:r>
              <a:rPr kumimoji="0" lang="ms-MY" sz="1800" b="0" i="0" u="none" strike="noStrike" kern="0" cap="none" spc="0" normalizeH="0" baseline="0" dirty="0">
                <a:ln>
                  <a:noFill/>
                </a:ln>
                <a:solidFill>
                  <a:srgbClr val="000000"/>
                </a:solidFill>
                <a:effectLst/>
                <a:uLnTx/>
                <a:uFillTx/>
                <a:latin typeface="Arial"/>
                <a:cs typeface="Arial"/>
                <a:sym typeface="Arial"/>
              </a:rPr>
              <a:t>Membangunkan </a:t>
            </a:r>
            <a:r>
              <a:rPr kumimoji="0" lang="ms-MY" sz="1800" b="0" i="1" u="none" strike="noStrike" kern="0" cap="none" spc="0" normalizeH="0" baseline="0" dirty="0">
                <a:ln>
                  <a:noFill/>
                </a:ln>
                <a:solidFill>
                  <a:srgbClr val="000000"/>
                </a:solidFill>
                <a:effectLst/>
                <a:uLnTx/>
                <a:uFillTx/>
                <a:latin typeface="Arial"/>
                <a:cs typeface="Arial"/>
                <a:sym typeface="Arial"/>
              </a:rPr>
              <a:t>dashboard</a:t>
            </a:r>
            <a:r>
              <a:rPr kumimoji="0" lang="ms-MY" sz="1800" b="0" i="0" u="none" strike="noStrike" kern="0" cap="none" spc="0" normalizeH="0" baseline="0" dirty="0">
                <a:ln>
                  <a:noFill/>
                </a:ln>
                <a:solidFill>
                  <a:srgbClr val="000000"/>
                </a:solidFill>
                <a:effectLst/>
                <a:uLnTx/>
                <a:uFillTx/>
                <a:latin typeface="Arial"/>
                <a:cs typeface="Arial"/>
                <a:sym typeface="Arial"/>
              </a:rPr>
              <a:t> yang bersepadu berkaitan XXX yang tepat dan </a:t>
            </a:r>
            <a:r>
              <a:rPr kumimoji="0" lang="ms-MY" sz="1800" b="0" i="1" u="none" strike="noStrike" kern="0" cap="none" spc="0" normalizeH="0" baseline="0" dirty="0">
                <a:ln>
                  <a:noFill/>
                </a:ln>
                <a:solidFill>
                  <a:srgbClr val="000000"/>
                </a:solidFill>
                <a:effectLst/>
                <a:uLnTx/>
                <a:uFillTx/>
                <a:latin typeface="Arial"/>
                <a:cs typeface="Arial"/>
                <a:sym typeface="Arial"/>
              </a:rPr>
              <a:t>real-time.</a:t>
            </a:r>
            <a:endParaRPr kumimoji="0" lang="ms-MY" sz="1800" b="0" i="0" u="none" strike="noStrike" kern="0" cap="none" spc="0" normalizeH="0" baseline="0" dirty="0">
              <a:ln>
                <a:noFill/>
              </a:ln>
              <a:solidFill>
                <a:srgbClr val="000000"/>
              </a:solidFill>
              <a:effectLst/>
              <a:uLnTx/>
              <a:uFillTx/>
              <a:latin typeface="Arial"/>
              <a:cs typeface="Arial"/>
              <a:sym typeface="Arial"/>
            </a:endParaRPr>
          </a:p>
          <a:p>
            <a:pPr marL="630238" marR="0" lvl="0" indent="-538163" algn="just" defTabSz="914400" rtl="0" eaLnBrk="1" fontAlgn="auto" latinLnBrk="0" hangingPunct="1">
              <a:lnSpc>
                <a:spcPct val="100000"/>
              </a:lnSpc>
              <a:spcBef>
                <a:spcPts val="0"/>
              </a:spcBef>
              <a:spcAft>
                <a:spcPts val="0"/>
              </a:spcAft>
              <a:buClrTx/>
              <a:buSzPct val="100000"/>
              <a:buFont typeface="+mj-lt"/>
              <a:buAutoNum type="arabicPeriod"/>
              <a:tabLst/>
              <a:defRPr/>
            </a:pPr>
            <a:endParaRPr kumimoji="0" lang="ms-MY" sz="1800" b="0" i="0" u="none" strike="noStrike" kern="0" cap="none" spc="0" normalizeH="0" baseline="0" dirty="0">
              <a:ln>
                <a:noFill/>
              </a:ln>
              <a:solidFill>
                <a:srgbClr val="000000"/>
              </a:solidFill>
              <a:effectLst/>
              <a:uLnTx/>
              <a:uFillTx/>
              <a:latin typeface="Arial"/>
              <a:ea typeface="Arial"/>
              <a:cs typeface="Arial"/>
              <a:sym typeface="Arial"/>
            </a:endParaRPr>
          </a:p>
          <a:p>
            <a:pPr marL="630238" marR="0" lvl="0" indent="-538163" algn="just" defTabSz="914400" rtl="0" eaLnBrk="1" fontAlgn="auto" latinLnBrk="0" hangingPunct="1">
              <a:lnSpc>
                <a:spcPct val="100000"/>
              </a:lnSpc>
              <a:spcBef>
                <a:spcPts val="0"/>
              </a:spcBef>
              <a:spcAft>
                <a:spcPts val="0"/>
              </a:spcAft>
              <a:buClrTx/>
              <a:buSzPct val="100000"/>
              <a:buFont typeface="+mj-lt"/>
              <a:buAutoNum type="arabicPeriod"/>
              <a:tabLst/>
              <a:defRPr/>
            </a:pPr>
            <a:r>
              <a:rPr kumimoji="0" lang="ms-MY" sz="1800" b="0" i="0" u="none" strike="noStrike" kern="0" cap="none" spc="0" normalizeH="0" baseline="0" dirty="0">
                <a:ln>
                  <a:noFill/>
                </a:ln>
                <a:solidFill>
                  <a:srgbClr val="000000"/>
                </a:solidFill>
                <a:effectLst/>
                <a:uLnTx/>
                <a:uFillTx/>
                <a:latin typeface="Arial"/>
                <a:ea typeface="Arial"/>
                <a:cs typeface="Arial"/>
                <a:sym typeface="Arial"/>
              </a:rPr>
              <a:t>Skop projek</a:t>
            </a:r>
          </a:p>
          <a:p>
            <a:pPr marL="630238" marR="0" lvl="0" indent="-538163" algn="just" defTabSz="914400" rtl="0" eaLnBrk="1" fontAlgn="auto" latinLnBrk="0" hangingPunct="1">
              <a:lnSpc>
                <a:spcPct val="100000"/>
              </a:lnSpc>
              <a:spcBef>
                <a:spcPts val="0"/>
              </a:spcBef>
              <a:spcAft>
                <a:spcPts val="0"/>
              </a:spcAft>
              <a:buClrTx/>
              <a:buSzPct val="100000"/>
              <a:buFont typeface="+mj-lt"/>
              <a:buAutoNum type="arabicPeriod"/>
              <a:tabLst/>
              <a:defRPr/>
            </a:pPr>
            <a:endParaRPr kumimoji="0" lang="ms-MY" sz="1800" b="0" i="0" u="none" strike="noStrike" kern="0" cap="none" spc="0" normalizeH="0" baseline="0" dirty="0">
              <a:ln>
                <a:noFill/>
              </a:ln>
              <a:solidFill>
                <a:srgbClr val="000000"/>
              </a:solidFill>
              <a:effectLst/>
              <a:uLnTx/>
              <a:uFillTx/>
              <a:latin typeface="Arial"/>
              <a:ea typeface="Arial"/>
              <a:cs typeface="Arial"/>
              <a:sym typeface="Arial"/>
            </a:endParaRPr>
          </a:p>
          <a:p>
            <a:pPr marL="1168400" marR="0" lvl="1" indent="-546100" algn="just" defTabSz="914400" rtl="0" eaLnBrk="1" fontAlgn="auto" latinLnBrk="0" hangingPunct="1">
              <a:lnSpc>
                <a:spcPct val="100000"/>
              </a:lnSpc>
              <a:spcBef>
                <a:spcPts val="0"/>
              </a:spcBef>
              <a:spcAft>
                <a:spcPts val="0"/>
              </a:spcAft>
              <a:buClr>
                <a:srgbClr val="000000"/>
              </a:buClr>
              <a:buSzTx/>
              <a:buFont typeface="+mj-lt"/>
              <a:buAutoNum type="alphaLcParenR"/>
              <a:tabLst/>
              <a:defRPr/>
            </a:pPr>
            <a:r>
              <a:rPr kumimoji="0" lang="ms-MY" sz="1800" b="0" i="0" u="none" strike="noStrike" kern="0" cap="none" spc="0" normalizeH="0" baseline="0" dirty="0">
                <a:ln>
                  <a:noFill/>
                </a:ln>
                <a:solidFill>
                  <a:srgbClr val="000000"/>
                </a:solidFill>
                <a:effectLst/>
                <a:uLnTx/>
                <a:uFillTx/>
                <a:latin typeface="Arial" panose="020B0604020202020204" pitchFamily="34" charset="0"/>
                <a:cs typeface="Arial" panose="020B0604020202020204" pitchFamily="34" charset="0"/>
                <a:sym typeface="Arial"/>
              </a:rPr>
              <a:t>Perolehan Perkakasan ICT (termasuk perkakasan keselamatan)</a:t>
            </a:r>
          </a:p>
          <a:p>
            <a:pPr marL="1168400" marR="0" lvl="1" indent="-546100" algn="just" defTabSz="914400" rtl="0" eaLnBrk="1" fontAlgn="auto" latinLnBrk="0" hangingPunct="1">
              <a:lnSpc>
                <a:spcPct val="100000"/>
              </a:lnSpc>
              <a:spcBef>
                <a:spcPts val="0"/>
              </a:spcBef>
              <a:spcAft>
                <a:spcPts val="0"/>
              </a:spcAft>
              <a:buClr>
                <a:srgbClr val="000000"/>
              </a:buClr>
              <a:buSzTx/>
              <a:buFont typeface="+mj-lt"/>
              <a:buAutoNum type="alphaLcParenR"/>
              <a:tabLst/>
              <a:defRPr/>
            </a:pPr>
            <a:r>
              <a:rPr kumimoji="0" lang="ms-MY" sz="1800" b="0" i="0" u="none" strike="noStrike" kern="0" cap="none" spc="0" normalizeH="0" baseline="0" dirty="0">
                <a:ln>
                  <a:noFill/>
                </a:ln>
                <a:solidFill>
                  <a:srgbClr val="000000"/>
                </a:solidFill>
                <a:effectLst/>
                <a:uLnTx/>
                <a:uFillTx/>
                <a:latin typeface="Arial" panose="020B0604020202020204" pitchFamily="34" charset="0"/>
                <a:cs typeface="Arial" panose="020B0604020202020204" pitchFamily="34" charset="0"/>
                <a:sym typeface="Arial"/>
              </a:rPr>
              <a:t>Pembangunan Sistem Aplikasi </a:t>
            </a:r>
          </a:p>
          <a:p>
            <a:pPr marL="1168400" marR="0" lvl="1" indent="-546100" algn="just" defTabSz="914400" rtl="0" eaLnBrk="1" fontAlgn="auto" latinLnBrk="0" hangingPunct="1">
              <a:lnSpc>
                <a:spcPct val="100000"/>
              </a:lnSpc>
              <a:spcBef>
                <a:spcPts val="0"/>
              </a:spcBef>
              <a:spcAft>
                <a:spcPts val="0"/>
              </a:spcAft>
              <a:buClr>
                <a:srgbClr val="000000"/>
              </a:buClr>
              <a:buSzTx/>
              <a:buFont typeface="+mj-lt"/>
              <a:buAutoNum type="alphaLcParenR"/>
              <a:tabLst/>
              <a:defRPr/>
            </a:pPr>
            <a:r>
              <a:rPr kumimoji="0" lang="ms-MY" sz="1800" b="0" i="0" u="none" strike="noStrike" kern="0" cap="none" spc="0" normalizeH="0" baseline="0" dirty="0">
                <a:ln>
                  <a:noFill/>
                </a:ln>
                <a:solidFill>
                  <a:srgbClr val="000000"/>
                </a:solidFill>
                <a:effectLst/>
                <a:uLnTx/>
                <a:uFillTx/>
                <a:latin typeface="Arial" panose="020B0604020202020204" pitchFamily="34" charset="0"/>
                <a:cs typeface="Arial" panose="020B0604020202020204" pitchFamily="34" charset="0"/>
                <a:sym typeface="Arial"/>
              </a:rPr>
              <a:t>Perolehan Perisian (termasuk perisian keselamatan)</a:t>
            </a:r>
          </a:p>
          <a:p>
            <a:pPr marL="1168400" marR="0" lvl="1" indent="-546100" algn="just" defTabSz="914400" rtl="0" eaLnBrk="1" fontAlgn="auto" latinLnBrk="0" hangingPunct="1">
              <a:lnSpc>
                <a:spcPct val="100000"/>
              </a:lnSpc>
              <a:spcBef>
                <a:spcPts val="0"/>
              </a:spcBef>
              <a:spcAft>
                <a:spcPts val="0"/>
              </a:spcAft>
              <a:buClr>
                <a:srgbClr val="000000"/>
              </a:buClr>
              <a:buSzTx/>
              <a:buFont typeface="+mj-lt"/>
              <a:buAutoNum type="alphaLcParenR"/>
              <a:tabLst/>
              <a:defRPr/>
            </a:pPr>
            <a:r>
              <a:rPr kumimoji="0" lang="ms-MY" sz="1800" b="0" i="0" u="none" strike="noStrike" kern="0" cap="none" spc="0" normalizeH="0" baseline="0" dirty="0">
                <a:ln>
                  <a:noFill/>
                </a:ln>
                <a:solidFill>
                  <a:srgbClr val="000000"/>
                </a:solidFill>
                <a:effectLst/>
                <a:uLnTx/>
                <a:uFillTx/>
                <a:latin typeface="Arial" panose="020B0604020202020204" pitchFamily="34" charset="0"/>
                <a:cs typeface="Arial" panose="020B0604020202020204" pitchFamily="34" charset="0"/>
                <a:sym typeface="Arial"/>
              </a:rPr>
              <a:t>Perolehan Rangkaian dan Peralatan Rangkaian</a:t>
            </a:r>
          </a:p>
          <a:p>
            <a:pPr marL="1168400" marR="0" lvl="1" indent="-546100" algn="just" defTabSz="914400" rtl="0" eaLnBrk="1" fontAlgn="auto" latinLnBrk="0" hangingPunct="1">
              <a:lnSpc>
                <a:spcPct val="100000"/>
              </a:lnSpc>
              <a:spcBef>
                <a:spcPts val="0"/>
              </a:spcBef>
              <a:spcAft>
                <a:spcPts val="0"/>
              </a:spcAft>
              <a:buClr>
                <a:srgbClr val="000000"/>
              </a:buClr>
              <a:buSzTx/>
              <a:buFont typeface="+mj-lt"/>
              <a:buAutoNum type="alphaLcParenR"/>
              <a:tabLst/>
              <a:defRPr/>
            </a:pPr>
            <a:r>
              <a:rPr kumimoji="0" lang="ms-MY" sz="1800" b="0" i="0" u="none" strike="noStrike" kern="0" cap="none" spc="0" normalizeH="0" baseline="0" dirty="0">
                <a:ln>
                  <a:noFill/>
                </a:ln>
                <a:solidFill>
                  <a:srgbClr val="000000"/>
                </a:solidFill>
                <a:effectLst/>
                <a:uLnTx/>
                <a:uFillTx/>
                <a:latin typeface="Arial" panose="020B0604020202020204" pitchFamily="34" charset="0"/>
                <a:cs typeface="Arial" panose="020B0604020202020204" pitchFamily="34" charset="0"/>
                <a:sym typeface="Arial"/>
              </a:rPr>
              <a:t>Perolehan Perkhidmatan ICT</a:t>
            </a:r>
            <a:endParaRPr kumimoji="0" lang="ms-MY" sz="1800" b="0" i="0" u="none" strike="noStrike" kern="0" cap="none" spc="0" normalizeH="0" baseline="0" dirty="0">
              <a:ln>
                <a:noFill/>
              </a:ln>
              <a:solidFill>
                <a:srgbClr val="000000"/>
              </a:solidFill>
              <a:effectLst/>
              <a:uLnTx/>
              <a:uFillTx/>
              <a:latin typeface="Arial"/>
              <a:ea typeface="Arial"/>
              <a:cs typeface="Arial"/>
              <a:sym typeface="Arial"/>
            </a:endParaRPr>
          </a:p>
          <a:p>
            <a:pPr marL="628650" marR="0" lvl="2" indent="-254000" algn="just" defTabSz="914400" rtl="0" eaLnBrk="1" fontAlgn="auto" latinLnBrk="0" hangingPunct="1">
              <a:lnSpc>
                <a:spcPct val="100000"/>
              </a:lnSpc>
              <a:spcBef>
                <a:spcPts val="0"/>
              </a:spcBef>
              <a:spcAft>
                <a:spcPts val="0"/>
              </a:spcAft>
              <a:buClr>
                <a:srgbClr val="000000"/>
              </a:buClr>
              <a:buSzPts val="1400"/>
              <a:buFont typeface="Calibri"/>
              <a:buNone/>
              <a:tabLst/>
              <a:defRPr/>
            </a:pPr>
            <a:endParaRPr kumimoji="0" sz="1800" b="0" i="1"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125" name="Google Shape;125;p121"/>
          <p:cNvSpPr txBox="1">
            <a:spLocks noGrp="1"/>
          </p:cNvSpPr>
          <p:nvPr>
            <p:ph type="sldNum" idx="4294967295"/>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23</a:t>
            </a:fld>
            <a:endParaRPr kumimoji="0" sz="1200" b="0" i="0" u="none" strike="noStrike" kern="0" cap="none" spc="0" normalizeH="0" baseline="0" noProof="0">
              <a:ln>
                <a:noFill/>
              </a:ln>
              <a:solidFill>
                <a:srgbClr val="888888"/>
              </a:solidFill>
              <a:effectLst/>
              <a:uLnTx/>
              <a:uFillTx/>
              <a:latin typeface="Calibri"/>
              <a:ea typeface="Calibri"/>
              <a:cs typeface="Calibri"/>
              <a:sym typeface="Calibri"/>
            </a:endParaRPr>
          </a:p>
        </p:txBody>
      </p:sp>
      <p:sp>
        <p:nvSpPr>
          <p:cNvPr id="2" name="TextBox 1">
            <a:extLst>
              <a:ext uri="{FF2B5EF4-FFF2-40B4-BE49-F238E27FC236}">
                <a16:creationId xmlns:a16="http://schemas.microsoft.com/office/drawing/2014/main" id="{7F52050B-5228-416B-A6C8-AFC1A56C5729}"/>
              </a:ext>
            </a:extLst>
          </p:cNvPr>
          <p:cNvSpPr txBox="1"/>
          <p:nvPr/>
        </p:nvSpPr>
        <p:spPr>
          <a:xfrm>
            <a:off x="7761250" y="8996"/>
            <a:ext cx="4430752"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(1)</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287309" y="947714"/>
            <a:ext cx="11334420" cy="6108415"/>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400050" lvl="0" indent="-400050" algn="just">
              <a:buClr>
                <a:prstClr val="black"/>
              </a:buClr>
              <a:buSzPct val="100000"/>
              <a:buFont typeface="+mj-lt"/>
              <a:buAutoNum type="arabicPeriod"/>
            </a:pPr>
            <a:r>
              <a:rPr lang="ms-MY" sz="1800" kern="0" dirty="0">
                <a:solidFill>
                  <a:schemeClr val="tx1"/>
                </a:solidFill>
                <a:latin typeface="Arial"/>
                <a:ea typeface="Arial"/>
                <a:cs typeface="Arial"/>
                <a:sym typeface="Arial"/>
              </a:rPr>
              <a:t>Jabatan XXX, Kementerian XXX</a:t>
            </a: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 bercadang untuk membangunkan Sistem Maklumat Mekanikal (SISMECH) bagi menggantikan sistem SINMECH yang telah diguna pakai sejak 2004 dan telah usang serta tidak mempunyai kontrak penyelenggaraan untuk memastikan keberkesanan pemantauan dan analisis data bagi pengawalan dan pencegahan banjir serta pengairan pertanian.</a:t>
            </a:r>
          </a:p>
          <a:p>
            <a:pPr marL="400050" marR="0" lvl="0" indent="-400050" algn="just" defTabSz="914400" rtl="0" eaLnBrk="1" fontAlgn="auto" latinLnBrk="0" hangingPunct="1">
              <a:lnSpc>
                <a:spcPct val="100000"/>
              </a:lnSpc>
              <a:spcBef>
                <a:spcPct val="20000"/>
              </a:spcBef>
              <a:spcAft>
                <a:spcPts val="0"/>
              </a:spcAft>
              <a:buClr>
                <a:prstClr val="black"/>
              </a:buClr>
              <a:buSzPct val="100000"/>
              <a:buFont typeface="+mj-lt"/>
              <a:buAutoNum type="arabicPeriod"/>
              <a:tabLst/>
              <a:defRPr/>
            </a:pPr>
            <a:endPar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p>
            <a:pPr marL="400050" marR="0" lvl="0" indent="-400050" algn="just" defTabSz="914400" rtl="0" eaLnBrk="1" fontAlgn="auto" latinLnBrk="0" hangingPunct="1">
              <a:lnSpc>
                <a:spcPct val="100000"/>
              </a:lnSpc>
              <a:spcBef>
                <a:spcPct val="20000"/>
              </a:spcBef>
              <a:spcAft>
                <a:spcPts val="0"/>
              </a:spcAft>
              <a:buClr>
                <a:prstClr val="black"/>
              </a:buClr>
              <a:buSzPct val="100000"/>
              <a:buFont typeface="+mj-lt"/>
              <a:buAutoNum type="arabicPeriod"/>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Objektif projek adalah meningkatkan kecekapan  pengurusan data bagi tujuan ramalan banjir dan kawalan pengairan pertanian secara masa nyata.</a:t>
            </a:r>
          </a:p>
          <a:p>
            <a:pPr marL="0" marR="0" lvl="0" indent="0" algn="just" defTabSz="914400"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endPar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3.    Skop projek ini merangkumi :</a:t>
            </a:r>
          </a:p>
          <a:p>
            <a:pPr marL="898525" indent="-454025" algn="just">
              <a:buFont typeface="+mj-lt"/>
              <a:buAutoNum type="alphaLcParenR"/>
              <a:defRPr/>
            </a:pPr>
            <a:r>
              <a:rPr lang="ms-MY" sz="1800" dirty="0">
                <a:solidFill>
                  <a:schemeClr val="tx1"/>
                </a:solidFill>
                <a:latin typeface="Arial" panose="020B0604020202020204" pitchFamily="34" charset="0"/>
                <a:cs typeface="Arial" panose="020B0604020202020204" pitchFamily="34" charset="0"/>
              </a:rPr>
              <a:t>Perolehan perkakasan ICT</a:t>
            </a:r>
          </a:p>
          <a:p>
            <a:pPr marL="898525" marR="0" lvl="0" indent="-454025" algn="just" defTabSz="914400" rtl="0" eaLnBrk="1" fontAlgn="auto" latinLnBrk="0" hangingPunct="1">
              <a:lnSpc>
                <a:spcPct val="100000"/>
              </a:lnSpc>
              <a:spcBef>
                <a:spcPct val="20000"/>
              </a:spcBef>
              <a:spcAft>
                <a:spcPts val="0"/>
              </a:spcAft>
              <a:buClrTx/>
              <a:buSzTx/>
              <a:buFont typeface="+mj-lt"/>
              <a:buAutoNum type="alphaLcParenR"/>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Pembangunan sistem dan integrasi		</a:t>
            </a:r>
          </a:p>
          <a:p>
            <a:pPr marL="898525" marR="0" lvl="0" indent="-454025" algn="just" defTabSz="914400" rtl="0" eaLnBrk="1" fontAlgn="auto" latinLnBrk="0" hangingPunct="1">
              <a:lnSpc>
                <a:spcPct val="100000"/>
              </a:lnSpc>
              <a:spcBef>
                <a:spcPct val="20000"/>
              </a:spcBef>
              <a:spcAft>
                <a:spcPts val="0"/>
              </a:spcAft>
              <a:buClrTx/>
              <a:buSzTx/>
              <a:buFont typeface="+mj-lt"/>
              <a:buAutoNum type="alphaLcParenR"/>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Perolehan perisian	</a:t>
            </a:r>
          </a:p>
          <a:p>
            <a:pPr marL="898525" marR="0" lvl="0" indent="-454025" algn="just" defTabSz="914400" rtl="0" eaLnBrk="1" fontAlgn="auto" latinLnBrk="0" hangingPunct="1">
              <a:lnSpc>
                <a:spcPct val="100000"/>
              </a:lnSpc>
              <a:spcBef>
                <a:spcPct val="20000"/>
              </a:spcBef>
              <a:spcAft>
                <a:spcPts val="0"/>
              </a:spcAft>
              <a:buClrTx/>
              <a:buSzTx/>
              <a:buFont typeface="+mj-lt"/>
              <a:buAutoNum type="alphaLcParenR"/>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Perolehan Perkhidmatan ICT (migrasi data dan </a:t>
            </a:r>
            <a:r>
              <a:rPr lang="ms-MY" sz="1800" dirty="0">
                <a:solidFill>
                  <a:schemeClr val="tx1"/>
                </a:solidFill>
                <a:latin typeface="Arial" panose="020B0604020202020204" pitchFamily="34" charset="0"/>
                <a:cs typeface="Arial" panose="020B0604020202020204" pitchFamily="34" charset="0"/>
              </a:rPr>
              <a:t>l</a:t>
            </a: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atihan) </a:t>
            </a:r>
          </a:p>
          <a:p>
            <a:pPr marL="898525" marR="0" lvl="0" indent="-454025" algn="just" defTabSz="914400" rtl="0" eaLnBrk="1" fontAlgn="auto" latinLnBrk="0" hangingPunct="1">
              <a:lnSpc>
                <a:spcPct val="100000"/>
              </a:lnSpc>
              <a:spcBef>
                <a:spcPct val="20000"/>
              </a:spcBef>
              <a:spcAft>
                <a:spcPts val="0"/>
              </a:spcAft>
              <a:buClrTx/>
              <a:buSzTx/>
              <a:buFont typeface="+mj-lt"/>
              <a:buAutoNum type="alphaLcParenR"/>
              <a:tabLst/>
              <a:defRPr/>
            </a:pPr>
            <a:endParaRPr kumimoji="0" lang="en-US"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ct val="20000"/>
              </a:spcBef>
              <a:spcAft>
                <a:spcPts val="0"/>
              </a:spcAft>
              <a:buClr>
                <a:srgbClr val="5B9BD5"/>
              </a:buClr>
              <a:buSzPct val="73000"/>
              <a:buFont typeface="Arial" panose="020B0604020202020204" pitchFamily="34" charset="0"/>
              <a:buNone/>
              <a:tabLst/>
              <a:defRPr/>
            </a:pPr>
            <a:endParaRPr kumimoji="0" lang="en-US" sz="16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p>
            <a:pPr marL="0" marR="0" lvl="0" indent="0" algn="r" defTabSz="914400" rtl="0" eaLnBrk="1" fontAlgn="auto" latinLnBrk="0" hangingPunct="1">
              <a:lnSpc>
                <a:spcPct val="100000"/>
              </a:lnSpc>
              <a:spcBef>
                <a:spcPct val="20000"/>
              </a:spcBef>
              <a:spcAft>
                <a:spcPts val="0"/>
              </a:spcAft>
              <a:buClr>
                <a:srgbClr val="5B9BD5"/>
              </a:buClr>
              <a:buSzPct val="73000"/>
              <a:buFont typeface="Arial" panose="020B0604020202020204" pitchFamily="34" charset="0"/>
              <a:buNone/>
              <a:tabLst/>
              <a:defRPr/>
            </a:pPr>
            <a:endParaRPr kumimoji="0" lang="en-US" sz="160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016F19A5-B570-4812-8186-9335678BDE9B}"/>
              </a:ext>
            </a:extLst>
          </p:cNvPr>
          <p:cNvSpPr txBox="1"/>
          <p:nvPr/>
        </p:nvSpPr>
        <p:spPr>
          <a:xfrm>
            <a:off x="7761250" y="8996"/>
            <a:ext cx="4430752"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(2)</a:t>
            </a:r>
          </a:p>
        </p:txBody>
      </p:sp>
      <p:sp>
        <p:nvSpPr>
          <p:cNvPr id="8" name="Google Shape;123;p121">
            <a:extLst>
              <a:ext uri="{FF2B5EF4-FFF2-40B4-BE49-F238E27FC236}">
                <a16:creationId xmlns:a16="http://schemas.microsoft.com/office/drawing/2014/main" id="{EE658168-DDB0-4AE0-AF66-A33F92BBFBB0}"/>
              </a:ext>
            </a:extLst>
          </p:cNvPr>
          <p:cNvSpPr txBox="1"/>
          <p:nvPr/>
        </p:nvSpPr>
        <p:spPr>
          <a:xfrm>
            <a:off x="490769" y="183343"/>
            <a:ext cx="8803010" cy="507900"/>
          </a:xfrm>
          <a:prstGeom prst="rect">
            <a:avLst/>
          </a:prstGeom>
          <a:noFill/>
          <a:ln>
            <a:noFill/>
          </a:ln>
        </p:spPr>
        <p:txBody>
          <a:bodyPr spcFirstLastPara="1" wrap="square" lIns="91425" tIns="45700" rIns="91425" bIns="45700" anchor="t" anchorCtr="0">
            <a:normAutofit lnSpcReduction="10000"/>
          </a:bodyPr>
          <a:lstStyle/>
          <a:p>
            <a:pPr marL="342900" marR="0" lvl="0" indent="-34290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2800" b="1" i="0" u="none" strike="noStrike" kern="0" cap="none" spc="0" normalizeH="0" baseline="0" noProof="0" dirty="0">
                <a:ln>
                  <a:noFill/>
                </a:ln>
                <a:solidFill>
                  <a:srgbClr val="000000"/>
                </a:solidFill>
                <a:effectLst/>
                <a:uLnTx/>
                <a:uFillTx/>
                <a:latin typeface="Arial"/>
                <a:ea typeface="Arial"/>
                <a:cs typeface="Arial"/>
                <a:sym typeface="Arial"/>
              </a:rPr>
              <a:t>4.RINGKASAN PROJEK</a:t>
            </a:r>
            <a:endParaRPr kumimoji="0" sz="2800" b="1"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9" name="Slide Number Placeholder 2">
            <a:extLst>
              <a:ext uri="{FF2B5EF4-FFF2-40B4-BE49-F238E27FC236}">
                <a16:creationId xmlns:a16="http://schemas.microsoft.com/office/drawing/2014/main" id="{F48C9669-D058-4A9C-9C7C-4C948C8D048D}"/>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24</a:t>
            </a:fld>
            <a:endParaRPr lang="ms-MY">
              <a:solidFill>
                <a:prstClr val="black">
                  <a:tint val="75000"/>
                </a:prstClr>
              </a:solidFill>
            </a:endParaRPr>
          </a:p>
        </p:txBody>
      </p:sp>
    </p:spTree>
    <p:extLst>
      <p:ext uri="{BB962C8B-B14F-4D97-AF65-F5344CB8AC3E}">
        <p14:creationId xmlns:p14="http://schemas.microsoft.com/office/powerpoint/2010/main" val="4540061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287309" y="947714"/>
            <a:ext cx="11334420" cy="6108415"/>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400050" lvl="0" indent="-400050" algn="just">
              <a:buClr>
                <a:prstClr val="black"/>
              </a:buClr>
              <a:buSzPct val="100000"/>
              <a:buFont typeface="+mj-lt"/>
              <a:buAutoNum type="arabicPeriod"/>
            </a:pPr>
            <a:r>
              <a:rPr lang="ms-MY" sz="1800" kern="0" dirty="0">
                <a:solidFill>
                  <a:schemeClr val="tx1"/>
                </a:solidFill>
                <a:latin typeface="Arial"/>
                <a:ea typeface="Arial"/>
                <a:cs typeface="Arial"/>
                <a:sym typeface="Arial"/>
              </a:rPr>
              <a:t>Jabatan XXX, Kementerian XXX</a:t>
            </a: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 bercadang </a:t>
            </a:r>
            <a:r>
              <a:rPr lang="ms-MY" sz="1800" dirty="0">
                <a:solidFill>
                  <a:schemeClr val="tx1"/>
                </a:solidFill>
                <a:latin typeface="Arial" panose="020B0604020202020204" pitchFamily="34" charset="0"/>
                <a:cs typeface="Arial" panose="020B0604020202020204" pitchFamily="34" charset="0"/>
              </a:rPr>
              <a:t>membuat perolehan </a:t>
            </a:r>
            <a:r>
              <a:rPr lang="ms-MY" sz="1800" b="1" i="1" dirty="0">
                <a:solidFill>
                  <a:schemeClr val="tx1"/>
                </a:solidFill>
                <a:latin typeface="Arial" panose="020B0604020202020204" pitchFamily="34" charset="0"/>
                <a:cs typeface="Arial" panose="020B0604020202020204" pitchFamily="34" charset="0"/>
              </a:rPr>
              <a:t>Commercial-off-the-shelf </a:t>
            </a:r>
            <a:r>
              <a:rPr lang="ms-MY" sz="1800" dirty="0">
                <a:solidFill>
                  <a:schemeClr val="tx1"/>
                </a:solidFill>
                <a:latin typeface="Arial" panose="020B0604020202020204" pitchFamily="34" charset="0"/>
                <a:cs typeface="Arial" panose="020B0604020202020204" pitchFamily="34" charset="0"/>
              </a:rPr>
              <a:t>(COTS)  </a:t>
            </a: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Sistem Enterprise Resource Planning (ERP) disebabkan fungsi/modul sistem sedia ada tidak lengkap bagi keperluan bisnes jabatan pada masa kini serta telah yang berusia 15 tahun. </a:t>
            </a:r>
          </a:p>
          <a:p>
            <a:pPr marL="400050" lvl="0" indent="-400050" algn="just">
              <a:buClr>
                <a:prstClr val="black"/>
              </a:buClr>
              <a:buSzPct val="100000"/>
              <a:buFont typeface="+mj-lt"/>
              <a:buAutoNum type="arabicPeriod"/>
            </a:pPr>
            <a:endPar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p>
            <a:pPr marL="400050" marR="0" lvl="0" indent="-400050" algn="just" defTabSz="914400" rtl="0" eaLnBrk="1" fontAlgn="auto" latinLnBrk="0" hangingPunct="1">
              <a:lnSpc>
                <a:spcPct val="100000"/>
              </a:lnSpc>
              <a:spcBef>
                <a:spcPct val="20000"/>
              </a:spcBef>
              <a:spcAft>
                <a:spcPts val="0"/>
              </a:spcAft>
              <a:buClr>
                <a:prstClr val="black"/>
              </a:buClr>
              <a:buSzPct val="100000"/>
              <a:buFont typeface="+mj-lt"/>
              <a:buAutoNum type="arabicPeriod"/>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Objektif projek adalah </a:t>
            </a:r>
            <a:r>
              <a:rPr lang="en-MY" sz="1800" b="0" i="0" dirty="0" err="1">
                <a:solidFill>
                  <a:srgbClr val="0A0A0A"/>
                </a:solidFill>
                <a:effectLst/>
                <a:latin typeface="Arial" panose="020B0604020202020204" pitchFamily="34" charset="0"/>
                <a:cs typeface="Arial" panose="020B0604020202020204" pitchFamily="34" charset="0"/>
              </a:rPr>
              <a:t>mencapai</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penutupan</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kewangan</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lebih</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pantas</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kitaran</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pengambilan</a:t>
            </a:r>
            <a:r>
              <a:rPr lang="en-MY" sz="1800" b="0" i="0" dirty="0">
                <a:solidFill>
                  <a:srgbClr val="0A0A0A"/>
                </a:solidFill>
                <a:effectLst/>
                <a:latin typeface="Arial" panose="020B0604020202020204" pitchFamily="34" charset="0"/>
                <a:cs typeface="Arial" panose="020B0604020202020204" pitchFamily="34" charset="0"/>
              </a:rPr>
              <a:t> &amp; </a:t>
            </a:r>
            <a:r>
              <a:rPr lang="en-MY" sz="1800" b="0" i="0" dirty="0" err="1">
                <a:solidFill>
                  <a:srgbClr val="0A0A0A"/>
                </a:solidFill>
                <a:effectLst/>
                <a:latin typeface="Arial" panose="020B0604020202020204" pitchFamily="34" charset="0"/>
                <a:cs typeface="Arial" panose="020B0604020202020204" pitchFamily="34" charset="0"/>
              </a:rPr>
              <a:t>gaji</a:t>
            </a:r>
            <a:r>
              <a:rPr lang="en-MY" sz="1800" b="0" i="0" dirty="0">
                <a:solidFill>
                  <a:srgbClr val="0A0A0A"/>
                </a:solidFill>
                <a:effectLst/>
                <a:latin typeface="Arial" panose="020B0604020202020204" pitchFamily="34" charset="0"/>
                <a:cs typeface="Arial" panose="020B0604020202020204" pitchFamily="34" charset="0"/>
              </a:rPr>
              <a:t> yang </a:t>
            </a:r>
            <a:r>
              <a:rPr lang="en-MY" sz="1800" b="0" i="0" dirty="0" err="1">
                <a:solidFill>
                  <a:srgbClr val="0A0A0A"/>
                </a:solidFill>
                <a:effectLst/>
                <a:latin typeface="Arial" panose="020B0604020202020204" pitchFamily="34" charset="0"/>
                <a:cs typeface="Arial" panose="020B0604020202020204" pitchFamily="34" charset="0"/>
              </a:rPr>
              <a:t>teratur</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kawalan</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stok</a:t>
            </a:r>
            <a:r>
              <a:rPr lang="en-MY" sz="1800" b="0" i="0" dirty="0">
                <a:solidFill>
                  <a:srgbClr val="0A0A0A"/>
                </a:solidFill>
                <a:effectLst/>
                <a:latin typeface="Arial" panose="020B0604020202020204" pitchFamily="34" charset="0"/>
                <a:cs typeface="Arial" panose="020B0604020202020204" pitchFamily="34" charset="0"/>
              </a:rPr>
              <a:t> yang </a:t>
            </a:r>
            <a:r>
              <a:rPr lang="en-MY" sz="1800" b="0" i="0" dirty="0" err="1">
                <a:solidFill>
                  <a:srgbClr val="0A0A0A"/>
                </a:solidFill>
                <a:effectLst/>
                <a:latin typeface="Arial" panose="020B0604020202020204" pitchFamily="34" charset="0"/>
                <a:cs typeface="Arial" panose="020B0604020202020204" pitchFamily="34" charset="0"/>
              </a:rPr>
              <a:t>tepat</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serta</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kitaran</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jualan</a:t>
            </a:r>
            <a:r>
              <a:rPr lang="en-MY" sz="1800" b="0" i="0" dirty="0">
                <a:solidFill>
                  <a:srgbClr val="0A0A0A"/>
                </a:solidFill>
                <a:effectLst/>
                <a:latin typeface="Arial" panose="020B0604020202020204" pitchFamily="34" charset="0"/>
                <a:cs typeface="Arial" panose="020B0604020202020204" pitchFamily="34" charset="0"/>
              </a:rPr>
              <a:t> yang </a:t>
            </a:r>
            <a:r>
              <a:rPr lang="en-MY" sz="1800" b="0" i="0" dirty="0" err="1">
                <a:solidFill>
                  <a:srgbClr val="0A0A0A"/>
                </a:solidFill>
                <a:effectLst/>
                <a:latin typeface="Arial" panose="020B0604020202020204" pitchFamily="34" charset="0"/>
                <a:cs typeface="Arial" panose="020B0604020202020204" pitchFamily="34" charset="0"/>
              </a:rPr>
              <a:t>lebih</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singkat</a:t>
            </a:r>
            <a:r>
              <a:rPr lang="en-MY" sz="1800" dirty="0">
                <a:solidFill>
                  <a:srgbClr val="0A0A0A"/>
                </a:solidFill>
                <a:latin typeface="Arial" panose="020B0604020202020204" pitchFamily="34" charset="0"/>
                <a:cs typeface="Arial" panose="020B0604020202020204" pitchFamily="34" charset="0"/>
              </a:rPr>
              <a:t> </a:t>
            </a:r>
            <a:r>
              <a:rPr lang="en-MY" sz="1800" dirty="0" err="1">
                <a:solidFill>
                  <a:srgbClr val="0A0A0A"/>
                </a:solidFill>
                <a:latin typeface="Arial" panose="020B0604020202020204" pitchFamily="34" charset="0"/>
                <a:cs typeface="Arial" panose="020B0604020202020204" pitchFamily="34" charset="0"/>
              </a:rPr>
              <a:t>bagi</a:t>
            </a:r>
            <a:r>
              <a:rPr lang="en-MY" sz="1800" dirty="0">
                <a:solidFill>
                  <a:srgbClr val="0A0A0A"/>
                </a:solidFill>
                <a:latin typeface="Arial" panose="020B0604020202020204" pitchFamily="34" charset="0"/>
                <a:cs typeface="Arial" panose="020B0604020202020204" pitchFamily="34" charset="0"/>
              </a:rPr>
              <a:t> </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menjamin</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penyampaian</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perkhidmatan</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dalaman</a:t>
            </a:r>
            <a:r>
              <a:rPr lang="en-MY" sz="1800" b="0" i="0" dirty="0">
                <a:solidFill>
                  <a:srgbClr val="0A0A0A"/>
                </a:solidFill>
                <a:effectLst/>
                <a:latin typeface="Arial" panose="020B0604020202020204" pitchFamily="34" charset="0"/>
                <a:cs typeface="Arial" panose="020B0604020202020204" pitchFamily="34" charset="0"/>
              </a:rPr>
              <a:t> yang </a:t>
            </a:r>
            <a:r>
              <a:rPr lang="en-MY" sz="1800" b="0" i="0" dirty="0" err="1">
                <a:solidFill>
                  <a:srgbClr val="0A0A0A"/>
                </a:solidFill>
                <a:effectLst/>
                <a:latin typeface="Arial" panose="020B0604020202020204" pitchFamily="34" charset="0"/>
                <a:cs typeface="Arial" panose="020B0604020202020204" pitchFamily="34" charset="0"/>
              </a:rPr>
              <a:t>lebih</a:t>
            </a:r>
            <a:r>
              <a:rPr lang="en-MY" sz="1800" b="0" i="0" dirty="0">
                <a:solidFill>
                  <a:srgbClr val="0A0A0A"/>
                </a:solidFill>
                <a:effectLst/>
                <a:latin typeface="Arial" panose="020B0604020202020204" pitchFamily="34" charset="0"/>
                <a:cs typeface="Arial" panose="020B0604020202020204" pitchFamily="34" charset="0"/>
              </a:rPr>
              <a:t> </a:t>
            </a:r>
            <a:r>
              <a:rPr lang="en-MY" sz="1800" b="0" i="0" dirty="0" err="1">
                <a:solidFill>
                  <a:srgbClr val="0A0A0A"/>
                </a:solidFill>
                <a:effectLst/>
                <a:latin typeface="Arial" panose="020B0604020202020204" pitchFamily="34" charset="0"/>
                <a:cs typeface="Arial" panose="020B0604020202020204" pitchFamily="34" charset="0"/>
              </a:rPr>
              <a:t>cekap</a:t>
            </a:r>
            <a:r>
              <a:rPr lang="en-MY" sz="1800" b="0" i="0" dirty="0">
                <a:solidFill>
                  <a:srgbClr val="0A0A0A"/>
                </a:solidFill>
                <a:effectLst/>
                <a:latin typeface="Arial" panose="020B0604020202020204" pitchFamily="34" charset="0"/>
                <a:cs typeface="Arial" panose="020B0604020202020204" pitchFamily="34" charset="0"/>
              </a:rPr>
              <a:t>.</a:t>
            </a:r>
            <a:endParaRPr kumimoji="0" lang="ms-MY" sz="18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marL="0" marR="0" lvl="0" indent="0" algn="just" defTabSz="914400"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endPar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3.    Skop projek ini merangkumi :</a:t>
            </a:r>
          </a:p>
          <a:p>
            <a:pPr marL="898525" marR="0" lvl="0" indent="-454025" algn="just" defTabSz="914400" rtl="0" eaLnBrk="1" fontAlgn="auto" latinLnBrk="0" hangingPunct="1">
              <a:lnSpc>
                <a:spcPct val="100000"/>
              </a:lnSpc>
              <a:spcBef>
                <a:spcPct val="20000"/>
              </a:spcBef>
              <a:spcAft>
                <a:spcPts val="0"/>
              </a:spcAft>
              <a:buClrTx/>
              <a:buSzTx/>
              <a:buFont typeface="+mj-lt"/>
              <a:buAutoNum type="alphaLcParenR"/>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Pembangunan sistem dan integrasi		</a:t>
            </a:r>
          </a:p>
          <a:p>
            <a:pPr marL="898525" marR="0" lvl="0" indent="-454025" algn="just" defTabSz="914400" rtl="0" eaLnBrk="1" fontAlgn="auto" latinLnBrk="0" hangingPunct="1">
              <a:lnSpc>
                <a:spcPct val="100000"/>
              </a:lnSpc>
              <a:spcBef>
                <a:spcPct val="20000"/>
              </a:spcBef>
              <a:spcAft>
                <a:spcPts val="0"/>
              </a:spcAft>
              <a:buClrTx/>
              <a:buSzTx/>
              <a:buFont typeface="+mj-lt"/>
              <a:buAutoNum type="alphaLcParenR"/>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Perolehan perisian</a:t>
            </a:r>
          </a:p>
          <a:p>
            <a:pPr marL="898525" marR="0" lvl="0" indent="-454025" algn="just" defTabSz="914400" rtl="0" eaLnBrk="1" fontAlgn="auto" latinLnBrk="0" hangingPunct="1">
              <a:lnSpc>
                <a:spcPct val="100000"/>
              </a:lnSpc>
              <a:spcBef>
                <a:spcPct val="20000"/>
              </a:spcBef>
              <a:spcAft>
                <a:spcPts val="0"/>
              </a:spcAft>
              <a:buClrTx/>
              <a:buSzTx/>
              <a:buFont typeface="+mj-lt"/>
              <a:buAutoNum type="alphaLcParenR"/>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Perolehan Perkhidmatan ICT (migrasi data dan </a:t>
            </a:r>
            <a:r>
              <a:rPr lang="ms-MY" sz="1800" dirty="0">
                <a:solidFill>
                  <a:schemeClr val="tx1"/>
                </a:solidFill>
                <a:latin typeface="Arial" panose="020B0604020202020204" pitchFamily="34" charset="0"/>
                <a:cs typeface="Arial" panose="020B0604020202020204" pitchFamily="34" charset="0"/>
              </a:rPr>
              <a:t>l</a:t>
            </a: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atihan) </a:t>
            </a:r>
          </a:p>
          <a:p>
            <a:pPr marL="898525" marR="0" lvl="0" indent="-454025" algn="just" defTabSz="914400" rtl="0" eaLnBrk="1" fontAlgn="auto" latinLnBrk="0" hangingPunct="1">
              <a:lnSpc>
                <a:spcPct val="100000"/>
              </a:lnSpc>
              <a:spcBef>
                <a:spcPct val="20000"/>
              </a:spcBef>
              <a:spcAft>
                <a:spcPts val="0"/>
              </a:spcAft>
              <a:buClrTx/>
              <a:buSzTx/>
              <a:buFont typeface="+mj-lt"/>
              <a:buAutoNum type="alphaLcParenR"/>
              <a:tabLst/>
              <a:defRPr/>
            </a:pPr>
            <a:endParaRPr kumimoji="0" lang="en-US"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ct val="20000"/>
              </a:spcBef>
              <a:spcAft>
                <a:spcPts val="0"/>
              </a:spcAft>
              <a:buClr>
                <a:srgbClr val="5B9BD5"/>
              </a:buClr>
              <a:buSzPct val="73000"/>
              <a:buFont typeface="Arial" panose="020B0604020202020204" pitchFamily="34" charset="0"/>
              <a:buNone/>
              <a:tabLst/>
              <a:defRPr/>
            </a:pPr>
            <a:endParaRPr kumimoji="0" lang="en-US" sz="16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p>
            <a:pPr marL="0" marR="0" lvl="0" indent="0" algn="r" defTabSz="914400" rtl="0" eaLnBrk="1" fontAlgn="auto" latinLnBrk="0" hangingPunct="1">
              <a:lnSpc>
                <a:spcPct val="100000"/>
              </a:lnSpc>
              <a:spcBef>
                <a:spcPct val="20000"/>
              </a:spcBef>
              <a:spcAft>
                <a:spcPts val="0"/>
              </a:spcAft>
              <a:buClr>
                <a:srgbClr val="5B9BD5"/>
              </a:buClr>
              <a:buSzPct val="73000"/>
              <a:buFont typeface="Arial" panose="020B0604020202020204" pitchFamily="34" charset="0"/>
              <a:buNone/>
              <a:tabLst/>
              <a:defRPr/>
            </a:pPr>
            <a:endParaRPr kumimoji="0" lang="en-US" sz="160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016F19A5-B570-4812-8186-9335678BDE9B}"/>
              </a:ext>
            </a:extLst>
          </p:cNvPr>
          <p:cNvSpPr txBox="1"/>
          <p:nvPr/>
        </p:nvSpPr>
        <p:spPr>
          <a:xfrm>
            <a:off x="7761250" y="8996"/>
            <a:ext cx="4430752"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(3)</a:t>
            </a:r>
          </a:p>
        </p:txBody>
      </p:sp>
      <p:sp>
        <p:nvSpPr>
          <p:cNvPr id="8" name="Google Shape;123;p121">
            <a:extLst>
              <a:ext uri="{FF2B5EF4-FFF2-40B4-BE49-F238E27FC236}">
                <a16:creationId xmlns:a16="http://schemas.microsoft.com/office/drawing/2014/main" id="{EE658168-DDB0-4AE0-AF66-A33F92BBFBB0}"/>
              </a:ext>
            </a:extLst>
          </p:cNvPr>
          <p:cNvSpPr txBox="1"/>
          <p:nvPr/>
        </p:nvSpPr>
        <p:spPr>
          <a:xfrm>
            <a:off x="490769" y="183343"/>
            <a:ext cx="8803010" cy="507900"/>
          </a:xfrm>
          <a:prstGeom prst="rect">
            <a:avLst/>
          </a:prstGeom>
          <a:noFill/>
          <a:ln>
            <a:noFill/>
          </a:ln>
        </p:spPr>
        <p:txBody>
          <a:bodyPr spcFirstLastPara="1" wrap="square" lIns="91425" tIns="45700" rIns="91425" bIns="45700" anchor="t" anchorCtr="0">
            <a:normAutofit lnSpcReduction="10000"/>
          </a:bodyPr>
          <a:lstStyle/>
          <a:p>
            <a:pPr marL="342900" marR="0" lvl="0" indent="-34290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2800" b="1" i="0" u="none" strike="noStrike" kern="0" cap="none" spc="0" normalizeH="0" baseline="0" noProof="0" dirty="0">
                <a:ln>
                  <a:noFill/>
                </a:ln>
                <a:solidFill>
                  <a:srgbClr val="000000"/>
                </a:solidFill>
                <a:effectLst/>
                <a:uLnTx/>
                <a:uFillTx/>
                <a:latin typeface="Arial"/>
                <a:ea typeface="Arial"/>
                <a:cs typeface="Arial"/>
                <a:sym typeface="Arial"/>
              </a:rPr>
              <a:t>4.RINGKASAN PROJEK</a:t>
            </a:r>
            <a:endParaRPr kumimoji="0" sz="2800" b="1"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9" name="Slide Number Placeholder 2">
            <a:extLst>
              <a:ext uri="{FF2B5EF4-FFF2-40B4-BE49-F238E27FC236}">
                <a16:creationId xmlns:a16="http://schemas.microsoft.com/office/drawing/2014/main" id="{F48C9669-D058-4A9C-9C7C-4C948C8D048D}"/>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25</a:t>
            </a:fld>
            <a:endParaRPr lang="ms-MY">
              <a:solidFill>
                <a:prstClr val="black">
                  <a:tint val="75000"/>
                </a:prstClr>
              </a:solidFill>
            </a:endParaRPr>
          </a:p>
        </p:txBody>
      </p:sp>
      <p:sp>
        <p:nvSpPr>
          <p:cNvPr id="2" name="Rectangle 1">
            <a:extLst>
              <a:ext uri="{FF2B5EF4-FFF2-40B4-BE49-F238E27FC236}">
                <a16:creationId xmlns:a16="http://schemas.microsoft.com/office/drawing/2014/main" id="{5B5C7A0A-8C89-40C4-A9D6-CE367414CEB4}"/>
              </a:ext>
            </a:extLst>
          </p:cNvPr>
          <p:cNvSpPr/>
          <p:nvPr/>
        </p:nvSpPr>
        <p:spPr>
          <a:xfrm>
            <a:off x="570270" y="5008063"/>
            <a:ext cx="10001837" cy="153084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en-MY" dirty="0">
                <a:solidFill>
                  <a:schemeClr val="tx1">
                    <a:lumMod val="65000"/>
                    <a:lumOff val="35000"/>
                  </a:schemeClr>
                </a:solidFill>
              </a:rPr>
              <a:t>NOTA:</a:t>
            </a:r>
          </a:p>
          <a:p>
            <a:pPr algn="just"/>
            <a:endParaRPr lang="en-MY" dirty="0">
              <a:solidFill>
                <a:schemeClr val="tx1">
                  <a:lumMod val="65000"/>
                  <a:lumOff val="35000"/>
                </a:schemeClr>
              </a:solidFill>
            </a:endParaRPr>
          </a:p>
          <a:p>
            <a:pPr marL="342900" indent="-342900" algn="just">
              <a:buAutoNum type="arabicPeriod"/>
            </a:pPr>
            <a:r>
              <a:rPr lang="en-MY" dirty="0">
                <a:solidFill>
                  <a:schemeClr val="tx1">
                    <a:lumMod val="65000"/>
                    <a:lumOff val="35000"/>
                  </a:schemeClr>
                </a:solidFill>
              </a:rPr>
              <a:t>COTS </a:t>
            </a:r>
            <a:r>
              <a:rPr lang="en-MY" dirty="0" err="1">
                <a:solidFill>
                  <a:schemeClr val="tx1">
                    <a:lumMod val="65000"/>
                    <a:lumOff val="35000"/>
                  </a:schemeClr>
                </a:solidFill>
              </a:rPr>
              <a:t>adalah</a:t>
            </a:r>
            <a:r>
              <a:rPr lang="en-MY" dirty="0">
                <a:solidFill>
                  <a:schemeClr val="tx1">
                    <a:lumMod val="65000"/>
                    <a:lumOff val="35000"/>
                  </a:schemeClr>
                </a:solidFill>
              </a:rPr>
              <a:t> di </a:t>
            </a:r>
            <a:r>
              <a:rPr lang="en-MY" dirty="0" err="1">
                <a:solidFill>
                  <a:schemeClr val="tx1">
                    <a:lumMod val="65000"/>
                    <a:lumOff val="35000"/>
                  </a:schemeClr>
                </a:solidFill>
              </a:rPr>
              <a:t>bawah</a:t>
            </a:r>
            <a:r>
              <a:rPr lang="en-MY" dirty="0">
                <a:solidFill>
                  <a:schemeClr val="tx1">
                    <a:lumMod val="65000"/>
                    <a:lumOff val="35000"/>
                  </a:schemeClr>
                </a:solidFill>
              </a:rPr>
              <a:t> </a:t>
            </a:r>
            <a:r>
              <a:rPr lang="en-MY" dirty="0" err="1">
                <a:solidFill>
                  <a:schemeClr val="tx1">
                    <a:lumMod val="65000"/>
                    <a:lumOff val="35000"/>
                  </a:schemeClr>
                </a:solidFill>
              </a:rPr>
              <a:t>skop</a:t>
            </a:r>
            <a:r>
              <a:rPr lang="en-MY" dirty="0">
                <a:solidFill>
                  <a:schemeClr val="tx1">
                    <a:lumMod val="65000"/>
                    <a:lumOff val="35000"/>
                  </a:schemeClr>
                </a:solidFill>
              </a:rPr>
              <a:t> </a:t>
            </a:r>
            <a:r>
              <a:rPr lang="en-MY" dirty="0" err="1">
                <a:solidFill>
                  <a:schemeClr val="tx1">
                    <a:lumMod val="65000"/>
                    <a:lumOff val="35000"/>
                  </a:schemeClr>
                </a:solidFill>
              </a:rPr>
              <a:t>Perisian</a:t>
            </a:r>
            <a:endParaRPr lang="en-MY" dirty="0">
              <a:solidFill>
                <a:schemeClr val="tx1">
                  <a:lumMod val="65000"/>
                  <a:lumOff val="35000"/>
                </a:schemeClr>
              </a:solidFill>
            </a:endParaRPr>
          </a:p>
          <a:p>
            <a:pPr marL="342900" indent="-342900" algn="just">
              <a:buAutoNum type="arabicPeriod"/>
            </a:pPr>
            <a:r>
              <a:rPr lang="en-MY" dirty="0">
                <a:solidFill>
                  <a:schemeClr val="tx1">
                    <a:lumMod val="65000"/>
                    <a:lumOff val="35000"/>
                  </a:schemeClr>
                </a:solidFill>
              </a:rPr>
              <a:t>Customization </a:t>
            </a:r>
            <a:r>
              <a:rPr lang="en-MY" dirty="0" err="1">
                <a:solidFill>
                  <a:schemeClr val="tx1">
                    <a:lumMod val="65000"/>
                    <a:lumOff val="35000"/>
                  </a:schemeClr>
                </a:solidFill>
              </a:rPr>
              <a:t>adalah</a:t>
            </a:r>
            <a:r>
              <a:rPr lang="en-MY" dirty="0">
                <a:solidFill>
                  <a:schemeClr val="tx1">
                    <a:lumMod val="65000"/>
                    <a:lumOff val="35000"/>
                  </a:schemeClr>
                </a:solidFill>
              </a:rPr>
              <a:t> di </a:t>
            </a:r>
            <a:r>
              <a:rPr lang="en-MY" dirty="0" err="1">
                <a:solidFill>
                  <a:schemeClr val="tx1">
                    <a:lumMod val="65000"/>
                    <a:lumOff val="35000"/>
                  </a:schemeClr>
                </a:solidFill>
              </a:rPr>
              <a:t>bawah</a:t>
            </a:r>
            <a:r>
              <a:rPr lang="en-MY" dirty="0">
                <a:solidFill>
                  <a:schemeClr val="tx1">
                    <a:lumMod val="65000"/>
                    <a:lumOff val="35000"/>
                  </a:schemeClr>
                </a:solidFill>
              </a:rPr>
              <a:t> </a:t>
            </a:r>
            <a:r>
              <a:rPr lang="en-MY" dirty="0" err="1">
                <a:solidFill>
                  <a:schemeClr val="tx1">
                    <a:lumMod val="65000"/>
                    <a:lumOff val="35000"/>
                  </a:schemeClr>
                </a:solidFill>
              </a:rPr>
              <a:t>skop</a:t>
            </a:r>
            <a:r>
              <a:rPr lang="en-MY" dirty="0">
                <a:solidFill>
                  <a:schemeClr val="tx1">
                    <a:lumMod val="65000"/>
                    <a:lumOff val="35000"/>
                  </a:schemeClr>
                </a:solidFill>
              </a:rPr>
              <a:t> Pembangunan </a:t>
            </a:r>
            <a:r>
              <a:rPr lang="en-MY" dirty="0" err="1">
                <a:solidFill>
                  <a:schemeClr val="tx1">
                    <a:lumMod val="65000"/>
                    <a:lumOff val="35000"/>
                  </a:schemeClr>
                </a:solidFill>
              </a:rPr>
              <a:t>Sistem</a:t>
            </a:r>
            <a:endParaRPr lang="en-MY" dirty="0">
              <a:solidFill>
                <a:schemeClr val="tx1">
                  <a:lumMod val="65000"/>
                  <a:lumOff val="35000"/>
                </a:schemeClr>
              </a:solidFill>
            </a:endParaRPr>
          </a:p>
          <a:p>
            <a:pPr algn="just"/>
            <a:r>
              <a:rPr lang="en-MY" dirty="0">
                <a:solidFill>
                  <a:schemeClr val="tx1">
                    <a:lumMod val="65000"/>
                    <a:lumOff val="35000"/>
                  </a:schemeClr>
                </a:solidFill>
              </a:rPr>
              <a:t>*</a:t>
            </a:r>
            <a:r>
              <a:rPr lang="en-MY" dirty="0" err="1">
                <a:solidFill>
                  <a:schemeClr val="tx1">
                    <a:lumMod val="65000"/>
                    <a:lumOff val="35000"/>
                  </a:schemeClr>
                </a:solidFill>
              </a:rPr>
              <a:t>Peratus</a:t>
            </a:r>
            <a:r>
              <a:rPr lang="en-MY" dirty="0">
                <a:solidFill>
                  <a:schemeClr val="tx1">
                    <a:lumMod val="65000"/>
                    <a:lumOff val="35000"/>
                  </a:schemeClr>
                </a:solidFill>
              </a:rPr>
              <a:t> customization </a:t>
            </a:r>
            <a:r>
              <a:rPr lang="en-MY" dirty="0" err="1">
                <a:solidFill>
                  <a:schemeClr val="tx1">
                    <a:lumMod val="65000"/>
                    <a:lumOff val="35000"/>
                  </a:schemeClr>
                </a:solidFill>
              </a:rPr>
              <a:t>tidak</a:t>
            </a:r>
            <a:r>
              <a:rPr lang="en-MY" dirty="0">
                <a:solidFill>
                  <a:schemeClr val="tx1">
                    <a:lumMod val="65000"/>
                    <a:lumOff val="35000"/>
                  </a:schemeClr>
                </a:solidFill>
              </a:rPr>
              <a:t> </a:t>
            </a:r>
            <a:r>
              <a:rPr lang="en-MY" dirty="0" err="1">
                <a:solidFill>
                  <a:schemeClr val="tx1">
                    <a:lumMod val="65000"/>
                    <a:lumOff val="35000"/>
                  </a:schemeClr>
                </a:solidFill>
              </a:rPr>
              <a:t>boleh</a:t>
            </a:r>
            <a:r>
              <a:rPr lang="en-MY" dirty="0">
                <a:solidFill>
                  <a:schemeClr val="tx1">
                    <a:lumMod val="65000"/>
                    <a:lumOff val="35000"/>
                  </a:schemeClr>
                </a:solidFill>
              </a:rPr>
              <a:t> </a:t>
            </a:r>
            <a:r>
              <a:rPr lang="en-MY" dirty="0" err="1">
                <a:solidFill>
                  <a:schemeClr val="tx1">
                    <a:lumMod val="65000"/>
                    <a:lumOff val="35000"/>
                  </a:schemeClr>
                </a:solidFill>
              </a:rPr>
              <a:t>melebihi</a:t>
            </a:r>
            <a:r>
              <a:rPr lang="en-MY" dirty="0">
                <a:solidFill>
                  <a:schemeClr val="tx1">
                    <a:lumMod val="65000"/>
                    <a:lumOff val="35000"/>
                  </a:schemeClr>
                </a:solidFill>
              </a:rPr>
              <a:t> 30% </a:t>
            </a:r>
            <a:r>
              <a:rPr lang="en-MY" dirty="0" err="1">
                <a:solidFill>
                  <a:schemeClr val="tx1">
                    <a:lumMod val="65000"/>
                    <a:lumOff val="35000"/>
                  </a:schemeClr>
                </a:solidFill>
              </a:rPr>
              <a:t>daripada</a:t>
            </a:r>
            <a:r>
              <a:rPr lang="en-MY" dirty="0">
                <a:solidFill>
                  <a:schemeClr val="tx1">
                    <a:lumMod val="65000"/>
                    <a:lumOff val="35000"/>
                  </a:schemeClr>
                </a:solidFill>
              </a:rPr>
              <a:t> kos </a:t>
            </a:r>
            <a:r>
              <a:rPr lang="en-MY" dirty="0" err="1">
                <a:solidFill>
                  <a:schemeClr val="tx1">
                    <a:lumMod val="65000"/>
                    <a:lumOff val="35000"/>
                  </a:schemeClr>
                </a:solidFill>
              </a:rPr>
              <a:t>perisian</a:t>
            </a:r>
            <a:r>
              <a:rPr lang="en-MY" dirty="0">
                <a:solidFill>
                  <a:schemeClr val="tx1">
                    <a:lumMod val="65000"/>
                    <a:lumOff val="35000"/>
                  </a:schemeClr>
                </a:solidFill>
              </a:rPr>
              <a:t> COTS</a:t>
            </a:r>
          </a:p>
          <a:p>
            <a:pPr algn="ctr"/>
            <a:endParaRPr lang="en-MY" dirty="0"/>
          </a:p>
        </p:txBody>
      </p:sp>
    </p:spTree>
    <p:extLst>
      <p:ext uri="{BB962C8B-B14F-4D97-AF65-F5344CB8AC3E}">
        <p14:creationId xmlns:p14="http://schemas.microsoft.com/office/powerpoint/2010/main" val="15350062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356134" y="780001"/>
            <a:ext cx="10901801" cy="561662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lvl="0" indent="-342900" algn="just">
              <a:buClr>
                <a:prstClr val="black"/>
              </a:buClr>
              <a:buSzPct val="100000"/>
              <a:buFont typeface="+mj-lt"/>
              <a:buAutoNum type="arabicPeriod"/>
            </a:pPr>
            <a:r>
              <a:rPr lang="ms-MY" sz="1800" kern="0" dirty="0">
                <a:solidFill>
                  <a:srgbClr val="000000"/>
                </a:solidFill>
                <a:latin typeface="Arial"/>
                <a:ea typeface="Arial"/>
                <a:cs typeface="Arial"/>
                <a:sym typeface="Arial"/>
              </a:rPr>
              <a:t>Jabatan XXX, Kementerian XXX</a:t>
            </a: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bercadang untuk membangunkan</a:t>
            </a:r>
            <a:r>
              <a:rPr kumimoji="0" lang="ms-MY"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Sistem Bersepadu </a:t>
            </a:r>
            <a:r>
              <a:rPr kumimoji="0" lang="ms-MY" sz="1800" i="1"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Urban Observatory </a:t>
            </a: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a:t>
            </a:r>
            <a:r>
              <a:rPr lang="ms-MY" sz="1800" dirty="0">
                <a:solidFill>
                  <a:schemeClr val="tx1"/>
                </a:solidFill>
                <a:latin typeface="Arial" panose="020B0604020202020204" pitchFamily="34" charset="0"/>
                <a:cs typeface="Arial" panose="020B0604020202020204" pitchFamily="34" charset="0"/>
              </a:rPr>
              <a:t>B</a:t>
            </a: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UO) Fasa 1 bagi menyediakan platform data raya bandar di peringkat nasional dalam membentuk sistem pengurusan data bandar yang komprehensif, inklusif dan berkesan bagi mencapai pembangunan mampan untuk kesejahteraan masyarakat. </a:t>
            </a:r>
          </a:p>
          <a:p>
            <a:pPr marL="400050" marR="0" lvl="0" indent="-400050" algn="just" defTabSz="914400" rtl="0" eaLnBrk="1" fontAlgn="auto" latinLnBrk="0" hangingPunct="1">
              <a:lnSpc>
                <a:spcPct val="100000"/>
              </a:lnSpc>
              <a:spcBef>
                <a:spcPct val="20000"/>
              </a:spcBef>
              <a:spcAft>
                <a:spcPts val="0"/>
              </a:spcAft>
              <a:buClr>
                <a:prstClr val="black"/>
              </a:buClr>
              <a:buSzPct val="100000"/>
              <a:buFont typeface="+mj-lt"/>
              <a:buAutoNum type="arabicPeriod"/>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just" defTabSz="914400" rtl="0" eaLnBrk="1" fontAlgn="auto" latinLnBrk="0" hangingPunct="1">
              <a:lnSpc>
                <a:spcPct val="100000"/>
              </a:lnSpc>
              <a:spcBef>
                <a:spcPct val="20000"/>
              </a:spcBef>
              <a:spcAft>
                <a:spcPts val="0"/>
              </a:spcAft>
              <a:buClr>
                <a:prstClr val="black"/>
              </a:buClr>
              <a:buSzPct val="100000"/>
              <a:buFont typeface="+mj-lt"/>
              <a:buAutoNum type="arabicPeriod"/>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Objektif projek adalah : </a:t>
            </a:r>
            <a:endParaRPr kumimoji="0" lang="ms-MY" sz="1800" b="1" i="0" u="none" strike="noStrike" kern="1200" cap="none" spc="0" normalizeH="0" baseline="0" noProof="0" dirty="0">
              <a:ln>
                <a:noFill/>
              </a:ln>
              <a:solidFill>
                <a:srgbClr val="C00000"/>
              </a:solidFill>
              <a:effectLst/>
              <a:uLnTx/>
              <a:uFillTx/>
              <a:latin typeface="Arial" panose="020B0604020202020204" pitchFamily="34" charset="0"/>
              <a:ea typeface="+mn-ea"/>
              <a:cs typeface="Arial" panose="020B0604020202020204" pitchFamily="34" charset="0"/>
            </a:endParaRPr>
          </a:p>
          <a:p>
            <a:pPr marL="857250" marR="0" lvl="1" indent="-495300" algn="just" defTabSz="808038" rtl="0" eaLnBrk="1" fontAlgn="auto" latinLnBrk="0" hangingPunct="1">
              <a:lnSpc>
                <a:spcPct val="100000"/>
              </a:lnSpc>
              <a:spcBef>
                <a:spcPct val="20000"/>
              </a:spcBef>
              <a:spcAft>
                <a:spcPts val="0"/>
              </a:spcAft>
              <a:buClr>
                <a:prstClr val="black"/>
              </a:buClr>
              <a:buSzPct val="100000"/>
              <a:buFont typeface="+mj-lt"/>
              <a:buAutoNum type="alphaLcParenR"/>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Arial Unicode MS" panose="020B0604020202020204" pitchFamily="34" charset="-128"/>
                <a:cs typeface="Arial" panose="020B0604020202020204" pitchFamily="34" charset="0"/>
              </a:rPr>
              <a:t>Menjadikan BUO sebagai rujukan utama pihak berkepentingan dalam membuat dasar dan keputusan (A, R) berkaitan perancangan bandar dan desa (S). </a:t>
            </a:r>
          </a:p>
          <a:p>
            <a:pPr marL="857250" marR="0" lvl="1" indent="-495300" algn="just" defTabSz="808038" rtl="0" eaLnBrk="1" fontAlgn="auto" latinLnBrk="0" hangingPunct="1">
              <a:lnSpc>
                <a:spcPct val="100000"/>
              </a:lnSpc>
              <a:spcBef>
                <a:spcPct val="20000"/>
              </a:spcBef>
              <a:spcAft>
                <a:spcPts val="0"/>
              </a:spcAft>
              <a:buClr>
                <a:prstClr val="black"/>
              </a:buClr>
              <a:buSzPct val="100000"/>
              <a:buFont typeface="+mj-lt"/>
              <a:buAutoNum type="alphaLcParenR"/>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Menjadikan BUO platform bandar pintar negara yang mengintegrasi dan menghubungkait bandar-bandar pintar di peringkat seluruh Malaysia dalam satu sistem tunggal.</a:t>
            </a:r>
          </a:p>
          <a:p>
            <a:pPr marL="857250" marR="0" lvl="1" indent="-495300" algn="just" defTabSz="808038" rtl="0" eaLnBrk="1" fontAlgn="auto" latinLnBrk="0" hangingPunct="1">
              <a:lnSpc>
                <a:spcPct val="100000"/>
              </a:lnSpc>
              <a:spcBef>
                <a:spcPct val="20000"/>
              </a:spcBef>
              <a:spcAft>
                <a:spcPts val="0"/>
              </a:spcAft>
              <a:buClr>
                <a:prstClr val="black"/>
              </a:buClr>
              <a:buSzPct val="100000"/>
              <a:buFont typeface="+mj-lt"/>
              <a:buAutoNum type="alphaLcParenR"/>
              <a:tabLst/>
              <a:defRPr/>
            </a:pPr>
            <a:r>
              <a:rPr kumimoji="0" lang="ms-MY" sz="180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Menghasilkan pelaporan kemampanan pembangunan perbandaran berdasarkan kepada indikator kemampanan antarabangsa berdasarkan XXX bagi tempoh XXX.</a:t>
            </a: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Times New Roman" panose="02020603050405020304" pitchFamily="18" charset="0"/>
            </a:endParaRPr>
          </a:p>
          <a:p>
            <a:pPr marL="857250" marR="0" lvl="1" indent="-495300" algn="just" defTabSz="808038" rtl="0" eaLnBrk="1" fontAlgn="auto" latinLnBrk="0" hangingPunct="1">
              <a:lnSpc>
                <a:spcPct val="100000"/>
              </a:lnSpc>
              <a:spcBef>
                <a:spcPct val="20000"/>
              </a:spcBef>
              <a:spcAft>
                <a:spcPts val="0"/>
              </a:spcAft>
              <a:buClr>
                <a:prstClr val="black"/>
              </a:buClr>
              <a:buSzPct val="100000"/>
              <a:buFont typeface="+mj-lt"/>
              <a:buAutoNum type="alphaLcParenR"/>
              <a:tabLst/>
              <a:defRPr/>
            </a:pPr>
            <a:endParaRPr kumimoji="0" lang="ms-MY"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361950" lvl="0" indent="-361950" algn="l">
              <a:spcBef>
                <a:spcPts val="0"/>
              </a:spcBef>
              <a:buSzPct val="100000"/>
              <a:buFont typeface="+mj-lt"/>
              <a:buAutoNum type="arabicPeriod"/>
              <a:defRPr/>
            </a:pPr>
            <a:r>
              <a:rPr lang="ms-MY" sz="1800" kern="0" dirty="0">
                <a:solidFill>
                  <a:srgbClr val="000000"/>
                </a:solidFill>
                <a:latin typeface="Arial"/>
                <a:ea typeface="Arial"/>
                <a:cs typeface="Arial"/>
                <a:sym typeface="Arial"/>
              </a:rPr>
              <a:t>Skop projek</a:t>
            </a:r>
          </a:p>
          <a:p>
            <a:pPr marL="630238" lvl="0" indent="-538163" algn="l">
              <a:spcBef>
                <a:spcPts val="0"/>
              </a:spcBef>
              <a:buSzPct val="100000"/>
              <a:buFont typeface="+mj-lt"/>
              <a:buAutoNum type="arabicPeriod"/>
              <a:defRPr/>
            </a:pPr>
            <a:endParaRPr lang="ms-MY" sz="1800" kern="0" dirty="0">
              <a:solidFill>
                <a:srgbClr val="000000"/>
              </a:solidFill>
              <a:latin typeface="Arial"/>
              <a:ea typeface="Arial"/>
              <a:cs typeface="Arial"/>
              <a:sym typeface="Arial"/>
            </a:endParaRPr>
          </a:p>
          <a:p>
            <a:pPr marL="893763" lvl="1" indent="-446088" algn="just">
              <a:spcBef>
                <a:spcPts val="0"/>
              </a:spcBef>
              <a:buClr>
                <a:srgbClr val="000000"/>
              </a:buClr>
              <a:buFont typeface="+mj-lt"/>
              <a:buAutoNum type="alphaLcParenR"/>
              <a:defRPr/>
            </a:pPr>
            <a:r>
              <a:rPr lang="ms-MY" sz="1800" kern="0" dirty="0">
                <a:solidFill>
                  <a:srgbClr val="000000"/>
                </a:solidFill>
                <a:latin typeface="Arial" panose="020B0604020202020204" pitchFamily="34" charset="0"/>
                <a:cs typeface="Arial" panose="020B0604020202020204" pitchFamily="34" charset="0"/>
                <a:sym typeface="Arial"/>
              </a:rPr>
              <a:t>Perolehan Perkakasan ICT (termasuk perkakasan keselamatan)</a:t>
            </a:r>
          </a:p>
          <a:p>
            <a:pPr marL="893763" lvl="1" indent="-446088" algn="just">
              <a:spcBef>
                <a:spcPts val="0"/>
              </a:spcBef>
              <a:buClr>
                <a:srgbClr val="000000"/>
              </a:buClr>
              <a:buFont typeface="+mj-lt"/>
              <a:buAutoNum type="alphaLcParenR"/>
              <a:defRPr/>
            </a:pPr>
            <a:r>
              <a:rPr lang="ms-MY" sz="1800" kern="0" dirty="0">
                <a:solidFill>
                  <a:srgbClr val="000000"/>
                </a:solidFill>
                <a:latin typeface="Arial" panose="020B0604020202020204" pitchFamily="34" charset="0"/>
                <a:cs typeface="Arial" panose="020B0604020202020204" pitchFamily="34" charset="0"/>
                <a:sym typeface="Arial"/>
              </a:rPr>
              <a:t>Pembangunan Sistem Aplikasi </a:t>
            </a:r>
          </a:p>
          <a:p>
            <a:pPr marL="893763" lvl="1" indent="-446088" algn="just">
              <a:spcBef>
                <a:spcPts val="0"/>
              </a:spcBef>
              <a:buClr>
                <a:srgbClr val="000000"/>
              </a:buClr>
              <a:buFont typeface="+mj-lt"/>
              <a:buAutoNum type="alphaLcParenR"/>
              <a:defRPr/>
            </a:pPr>
            <a:r>
              <a:rPr lang="ms-MY" sz="1800" kern="0" dirty="0">
                <a:solidFill>
                  <a:srgbClr val="000000"/>
                </a:solidFill>
                <a:latin typeface="Arial" panose="020B0604020202020204" pitchFamily="34" charset="0"/>
                <a:cs typeface="Arial" panose="020B0604020202020204" pitchFamily="34" charset="0"/>
                <a:sym typeface="Arial"/>
              </a:rPr>
              <a:t>Perolehan Perisian (termasuk perisian keselamatan)</a:t>
            </a:r>
          </a:p>
          <a:p>
            <a:pPr marL="893763" lvl="1" indent="-446088" algn="just">
              <a:spcBef>
                <a:spcPts val="0"/>
              </a:spcBef>
              <a:buClr>
                <a:srgbClr val="000000"/>
              </a:buClr>
              <a:buFont typeface="+mj-lt"/>
              <a:buAutoNum type="alphaLcParenR"/>
              <a:defRPr/>
            </a:pPr>
            <a:r>
              <a:rPr lang="ms-MY" sz="1800" kern="0" dirty="0">
                <a:solidFill>
                  <a:srgbClr val="000000"/>
                </a:solidFill>
                <a:latin typeface="Arial" panose="020B0604020202020204" pitchFamily="34" charset="0"/>
                <a:cs typeface="Arial" panose="020B0604020202020204" pitchFamily="34" charset="0"/>
                <a:sym typeface="Arial"/>
              </a:rPr>
              <a:t>Perolehan Rangkaian dan Peralatan Rangkaian</a:t>
            </a:r>
          </a:p>
          <a:p>
            <a:pPr marL="893763" lvl="1" indent="-446088" algn="just">
              <a:spcBef>
                <a:spcPts val="0"/>
              </a:spcBef>
              <a:buClr>
                <a:srgbClr val="000000"/>
              </a:buClr>
              <a:buFont typeface="+mj-lt"/>
              <a:buAutoNum type="alphaLcParenR"/>
              <a:defRPr/>
            </a:pPr>
            <a:r>
              <a:rPr lang="ms-MY" sz="1800" kern="0" dirty="0">
                <a:solidFill>
                  <a:srgbClr val="000000"/>
                </a:solidFill>
                <a:latin typeface="Arial" panose="020B0604020202020204" pitchFamily="34" charset="0"/>
                <a:cs typeface="Arial" panose="020B0604020202020204" pitchFamily="34" charset="0"/>
                <a:sym typeface="Arial"/>
              </a:rPr>
              <a:t>Perolehan Perkhidmatan ICT</a:t>
            </a:r>
            <a:endParaRPr lang="ms-MY" sz="1800" kern="0" dirty="0">
              <a:solidFill>
                <a:srgbClr val="000000"/>
              </a:solidFill>
              <a:latin typeface="Arial"/>
              <a:ea typeface="Arial"/>
              <a:cs typeface="Arial"/>
              <a:sym typeface="Arial"/>
            </a:endParaRPr>
          </a:p>
          <a:p>
            <a:pPr marL="0" marR="0" lvl="0" indent="0" algn="just" defTabSz="914400"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endParaRPr kumimoji="0" lang="ms-MY"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F55B4060-010D-40EF-9E3E-15AD76CD1D66}"/>
              </a:ext>
            </a:extLst>
          </p:cNvPr>
          <p:cNvSpPr txBox="1"/>
          <p:nvPr/>
        </p:nvSpPr>
        <p:spPr>
          <a:xfrm>
            <a:off x="7875917" y="14168"/>
            <a:ext cx="4316084" cy="646331"/>
          </a:xfrm>
          <a:prstGeom prst="rect">
            <a:avLst/>
          </a:prstGeom>
          <a:solidFill>
            <a:schemeClr val="accent4">
              <a:lumMod val="20000"/>
              <a:lumOff val="80000"/>
            </a:schemeClr>
          </a:solidFill>
        </p:spPr>
        <p:txBody>
          <a:bodyPr wrap="square" rtlCol="0">
            <a:spAutoFit/>
          </a:bodyPr>
          <a:lstStyle/>
          <a:p>
            <a:pPr algn="ctr"/>
            <a:r>
              <a:rPr lang="en-MY" b="1" dirty="0"/>
              <a:t>CONTOH PEMBANGUNAN SISTEM – ANALITIS DATA RAYA </a:t>
            </a:r>
            <a:r>
              <a:rPr lang="en-MY" b="1" i="1" dirty="0"/>
              <a:t>(BDA)</a:t>
            </a:r>
          </a:p>
        </p:txBody>
      </p:sp>
      <p:sp>
        <p:nvSpPr>
          <p:cNvPr id="8" name="Google Shape;123;p121">
            <a:extLst>
              <a:ext uri="{FF2B5EF4-FFF2-40B4-BE49-F238E27FC236}">
                <a16:creationId xmlns:a16="http://schemas.microsoft.com/office/drawing/2014/main" id="{D063A074-9A94-48F3-8EFD-97E871DD8929}"/>
              </a:ext>
            </a:extLst>
          </p:cNvPr>
          <p:cNvSpPr txBox="1"/>
          <p:nvPr/>
        </p:nvSpPr>
        <p:spPr>
          <a:xfrm>
            <a:off x="490769" y="183343"/>
            <a:ext cx="8803010" cy="507900"/>
          </a:xfrm>
          <a:prstGeom prst="rect">
            <a:avLst/>
          </a:prstGeom>
          <a:noFill/>
          <a:ln>
            <a:noFill/>
          </a:ln>
        </p:spPr>
        <p:txBody>
          <a:bodyPr spcFirstLastPara="1" wrap="square" lIns="91425" tIns="45700" rIns="91425" bIns="45700" anchor="t" anchorCtr="0">
            <a:normAutofit lnSpcReduction="10000"/>
          </a:bodyPr>
          <a:lstStyle/>
          <a:p>
            <a:pPr marL="342900" marR="0" lvl="0" indent="-34290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2800" b="1" i="0" u="none" strike="noStrike" kern="0" cap="none" spc="0" normalizeH="0" baseline="0" noProof="0" dirty="0">
                <a:ln>
                  <a:noFill/>
                </a:ln>
                <a:solidFill>
                  <a:srgbClr val="000000"/>
                </a:solidFill>
                <a:effectLst/>
                <a:uLnTx/>
                <a:uFillTx/>
                <a:latin typeface="Arial"/>
                <a:ea typeface="Arial"/>
                <a:cs typeface="Arial"/>
                <a:sym typeface="Arial"/>
              </a:rPr>
              <a:t>4.RINGKASAN PROJEK</a:t>
            </a:r>
            <a:endParaRPr kumimoji="0" sz="2800" b="1"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9" name="Slide Number Placeholder 2">
            <a:extLst>
              <a:ext uri="{FF2B5EF4-FFF2-40B4-BE49-F238E27FC236}">
                <a16:creationId xmlns:a16="http://schemas.microsoft.com/office/drawing/2014/main" id="{B05D00F8-4208-44AC-8AB6-3C478DA80B4B}"/>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26</a:t>
            </a:fld>
            <a:endParaRPr lang="ms-MY">
              <a:solidFill>
                <a:prstClr val="black">
                  <a:tint val="75000"/>
                </a:prstClr>
              </a:solidFill>
            </a:endParaRPr>
          </a:p>
        </p:txBody>
      </p:sp>
    </p:spTree>
    <p:extLst>
      <p:ext uri="{BB962C8B-B14F-4D97-AF65-F5344CB8AC3E}">
        <p14:creationId xmlns:p14="http://schemas.microsoft.com/office/powerpoint/2010/main" val="27568059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0"/>
          <p:cNvSpPr txBox="1">
            <a:spLocks/>
          </p:cNvSpPr>
          <p:nvPr/>
        </p:nvSpPr>
        <p:spPr>
          <a:xfrm>
            <a:off x="287309" y="0"/>
            <a:ext cx="9020636" cy="64824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4. RINGKASAN PROJEK</a:t>
            </a:r>
            <a:endParaRPr kumimoji="0" lang="ms-MY"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3" name="Slide Number Placeholder 2"/>
          <p:cNvSpPr>
            <a:spLocks noGrp="1"/>
          </p:cNvSpPr>
          <p:nvPr>
            <p:ph type="sldNum" sz="quarter" idx="4294967295"/>
          </p:nvPr>
        </p:nvSpPr>
        <p:spPr>
          <a:xfrm>
            <a:off x="94488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9AB17-F647-4A22-A4B0-5AFB6B343795}" type="slidenum">
              <a:rPr kumimoji="0" lang="ms-MY"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ms-MY"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2" name="Rectangle 1">
            <a:extLst>
              <a:ext uri="{FF2B5EF4-FFF2-40B4-BE49-F238E27FC236}">
                <a16:creationId xmlns:a16="http://schemas.microsoft.com/office/drawing/2014/main" id="{2D26E2A1-5857-4BA5-A41E-A45C710279E3}"/>
              </a:ext>
            </a:extLst>
          </p:cNvPr>
          <p:cNvSpPr/>
          <p:nvPr/>
        </p:nvSpPr>
        <p:spPr>
          <a:xfrm>
            <a:off x="287309" y="648246"/>
            <a:ext cx="11617382" cy="5986254"/>
          </a:xfrm>
          <a:prstGeom prst="rect">
            <a:avLst/>
          </a:prstGeom>
        </p:spPr>
        <p:txBody>
          <a:bodyPr wrap="square">
            <a:spAutoFit/>
          </a:bodyPr>
          <a:lstStyle/>
          <a:p>
            <a:pPr marL="177800" lvl="0" indent="-177800" algn="just">
              <a:buClr>
                <a:srgbClr val="000000"/>
              </a:buClr>
              <a:buSzPct val="129000"/>
              <a:defRPr/>
            </a:pPr>
            <a:r>
              <a:rPr lang="en-US" sz="1300" kern="0" dirty="0">
                <a:solidFill>
                  <a:srgbClr val="000000"/>
                </a:solidFill>
                <a:latin typeface="+mj-lt"/>
                <a:cs typeface="Arial"/>
                <a:sym typeface="Arial"/>
              </a:rPr>
              <a:t>1</a:t>
            </a:r>
            <a:r>
              <a:rPr lang="ms-MY" sz="1300" kern="0" dirty="0">
                <a:solidFill>
                  <a:srgbClr val="000000"/>
                </a:solidFill>
                <a:latin typeface="+mj-lt"/>
                <a:cs typeface="Arial"/>
                <a:sym typeface="Arial"/>
              </a:rPr>
              <a:t>. </a:t>
            </a:r>
            <a:r>
              <a:rPr lang="ms-MY" sz="1300" kern="0" dirty="0">
                <a:latin typeface="+mj-lt"/>
                <a:ea typeface="Arial"/>
                <a:cs typeface="Arial"/>
                <a:sym typeface="Arial"/>
              </a:rPr>
              <a:t>Jabatan XXX, Kementerian XXX</a:t>
            </a:r>
            <a:r>
              <a:rPr lang="ms-MY" sz="1300" dirty="0">
                <a:latin typeface="+mj-lt"/>
                <a:cs typeface="Arial" panose="020B0604020202020204" pitchFamily="34" charset="0"/>
              </a:rPr>
              <a:t> </a:t>
            </a:r>
            <a:r>
              <a:rPr lang="ms-MY" sz="1300" kern="0" dirty="0">
                <a:solidFill>
                  <a:srgbClr val="000000"/>
                </a:solidFill>
                <a:latin typeface="+mj-lt"/>
                <a:cs typeface="Arial"/>
                <a:sym typeface="Arial"/>
              </a:rPr>
              <a:t>bercadang melaksanakan perkhidmatan sewaan perkakasan ICT secara sewa guna (</a:t>
            </a:r>
            <a:r>
              <a:rPr lang="ms-MY" sz="1300" i="1" kern="0" dirty="0">
                <a:solidFill>
                  <a:srgbClr val="000000"/>
                </a:solidFill>
                <a:latin typeface="+mj-lt"/>
                <a:cs typeface="Arial"/>
                <a:sym typeface="Arial"/>
              </a:rPr>
              <a:t>leased to use</a:t>
            </a:r>
            <a:r>
              <a:rPr lang="ms-MY" sz="1300" kern="0" dirty="0">
                <a:solidFill>
                  <a:srgbClr val="000000"/>
                </a:solidFill>
                <a:latin typeface="+mj-lt"/>
                <a:cs typeface="Arial"/>
                <a:sym typeface="Arial"/>
              </a:rPr>
              <a:t>) untuk keperluan operasi dan urusan harian di Ibu Pejabat dan 53 buah pejabat cawangan di seluruh Malaysia bagi menggantikan sewaan sedia ada yang akan tamat pada pada 30 Oktober 202x.</a:t>
            </a:r>
          </a:p>
          <a:p>
            <a:pPr marL="444500" lvl="0" indent="-342900" algn="just">
              <a:buClr>
                <a:srgbClr val="000000"/>
              </a:buClr>
              <a:buSzPts val="1600"/>
              <a:buFont typeface="+mj-lt"/>
              <a:buAutoNum type="arabicPeriod"/>
              <a:defRPr/>
            </a:pPr>
            <a:endParaRPr lang="ms-MY" sz="1300" kern="0" dirty="0">
              <a:solidFill>
                <a:srgbClr val="000000"/>
              </a:solidFill>
              <a:latin typeface="+mj-lt"/>
              <a:cs typeface="Arial"/>
              <a:sym typeface="Arial"/>
            </a:endParaRPr>
          </a:p>
          <a:p>
            <a:pPr lvl="0" algn="just">
              <a:buClr>
                <a:srgbClr val="000000"/>
              </a:buClr>
              <a:buSzPts val="1600"/>
              <a:defRPr/>
            </a:pPr>
            <a:r>
              <a:rPr lang="ms-MY" sz="1300" kern="0" dirty="0">
                <a:solidFill>
                  <a:srgbClr val="000000"/>
                </a:solidFill>
                <a:latin typeface="+mj-lt"/>
                <a:cs typeface="Arial"/>
                <a:sym typeface="Arial"/>
              </a:rPr>
              <a:t>2. Objektif projek adalah : </a:t>
            </a:r>
          </a:p>
          <a:p>
            <a:pPr marL="720725" indent="-457200" algn="just" defTabSz="536575">
              <a:spcBef>
                <a:spcPts val="320"/>
              </a:spcBef>
              <a:buClr>
                <a:srgbClr val="000000"/>
              </a:buClr>
              <a:buSzPct val="100000"/>
              <a:buFont typeface="+mj-lt"/>
              <a:buAutoNum type="alphaLcParenR"/>
              <a:defRPr/>
            </a:pPr>
            <a:r>
              <a:rPr lang="ms-MY" sz="1300" kern="0" dirty="0">
                <a:solidFill>
                  <a:srgbClr val="000000"/>
                </a:solidFill>
                <a:latin typeface="+mj-lt"/>
                <a:cs typeface="Arial"/>
                <a:sym typeface="Arial"/>
              </a:rPr>
              <a:t>Untuk menggantikan sewaan perkakasan ICT sedia ada yang akan tamat pada 30 Oktober 2022.</a:t>
            </a:r>
          </a:p>
          <a:p>
            <a:pPr marL="720725" indent="-457200" algn="just" defTabSz="536575">
              <a:spcBef>
                <a:spcPts val="320"/>
              </a:spcBef>
              <a:buClr>
                <a:srgbClr val="000000"/>
              </a:buClr>
              <a:buSzPct val="100000"/>
              <a:buFont typeface="+mj-lt"/>
              <a:buAutoNum type="alphaLcParenR"/>
              <a:defRPr/>
            </a:pPr>
            <a:r>
              <a:rPr lang="ms-MY" sz="1300" kern="0" dirty="0">
                <a:solidFill>
                  <a:srgbClr val="000000"/>
                </a:solidFill>
                <a:latin typeface="+mj-lt"/>
                <a:cs typeface="Arial"/>
                <a:sym typeface="Arial"/>
              </a:rPr>
              <a:t>Untuk menampung keperluan perkakasan  ICT dan perisian tambahan disebabkan oleh pengisian perjawatan.</a:t>
            </a:r>
          </a:p>
          <a:p>
            <a:pPr marL="720725" indent="-457200" algn="just" defTabSz="536575">
              <a:spcBef>
                <a:spcPts val="320"/>
              </a:spcBef>
              <a:buClr>
                <a:srgbClr val="000000"/>
              </a:buClr>
              <a:buSzPct val="100000"/>
              <a:buFont typeface="+mj-lt"/>
              <a:buAutoNum type="alphaLcParenR"/>
              <a:defRPr/>
            </a:pPr>
            <a:r>
              <a:rPr lang="ms-MY" sz="1300" kern="0" dirty="0">
                <a:solidFill>
                  <a:srgbClr val="000000"/>
                </a:solidFill>
                <a:latin typeface="+mj-lt"/>
                <a:cs typeface="Arial"/>
                <a:sym typeface="Arial"/>
              </a:rPr>
              <a:t>Memastikan kesinambungan pelaksanaan aktiviti Jabatan yang dilakukan secara dalam talian.</a:t>
            </a:r>
          </a:p>
          <a:p>
            <a:pPr marL="720725" indent="-457200" algn="just" defTabSz="536575">
              <a:spcBef>
                <a:spcPts val="320"/>
              </a:spcBef>
              <a:buClr>
                <a:srgbClr val="000000"/>
              </a:buClr>
              <a:buSzPct val="100000"/>
              <a:buFont typeface="+mj-lt"/>
              <a:buAutoNum type="alphaLcParenR"/>
              <a:defRPr/>
            </a:pPr>
            <a:endParaRPr lang="ms-MY" sz="1300" kern="0" dirty="0">
              <a:solidFill>
                <a:srgbClr val="000000"/>
              </a:solidFill>
              <a:latin typeface="+mj-lt"/>
              <a:cs typeface="Arial"/>
              <a:sym typeface="Arial"/>
            </a:endParaRPr>
          </a:p>
          <a:p>
            <a:pPr lvl="0">
              <a:spcBef>
                <a:spcPts val="320"/>
              </a:spcBef>
              <a:buClr>
                <a:srgbClr val="000000"/>
              </a:buClr>
              <a:buSzPts val="1600"/>
              <a:defRPr/>
            </a:pPr>
            <a:r>
              <a:rPr lang="ms-MY" sz="1300" kern="0" dirty="0">
                <a:solidFill>
                  <a:srgbClr val="000000"/>
                </a:solidFill>
                <a:latin typeface="+mj-lt"/>
                <a:cs typeface="Arial"/>
                <a:sym typeface="Arial"/>
              </a:rPr>
              <a:t>3.  Skop projek ini adalah P</a:t>
            </a:r>
            <a:r>
              <a:rPr lang="ms-MY" sz="1300" kern="0" dirty="0">
                <a:solidFill>
                  <a:srgbClr val="000000"/>
                </a:solidFill>
                <a:latin typeface="+mj-lt"/>
                <a:cs typeface="Arial"/>
              </a:rPr>
              <a:t>erkhidmatan Sewa Guna</a:t>
            </a:r>
            <a:endParaRPr lang="ms-MY" sz="1300" kern="0" dirty="0">
              <a:solidFill>
                <a:srgbClr val="000000"/>
              </a:solidFill>
              <a:latin typeface="+mj-lt"/>
              <a:cs typeface="Arial"/>
              <a:sym typeface="Arial"/>
            </a:endParaRPr>
          </a:p>
          <a:p>
            <a:pPr marL="720725" lvl="2" indent="-452438">
              <a:spcBef>
                <a:spcPts val="320"/>
              </a:spcBef>
              <a:buClr>
                <a:srgbClr val="000000"/>
              </a:buClr>
              <a:buSzPts val="1600"/>
              <a:buFont typeface="+mj-lt"/>
              <a:buAutoNum type="alphaLcParenR"/>
              <a:defRPr/>
            </a:pPr>
            <a:r>
              <a:rPr lang="ms-MY" sz="1300" kern="0" dirty="0">
                <a:solidFill>
                  <a:srgbClr val="000000"/>
                </a:solidFill>
                <a:latin typeface="+mj-lt"/>
                <a:cs typeface="Arial" panose="020B0604020202020204" pitchFamily="34" charset="0"/>
                <a:sym typeface="Arial"/>
              </a:rPr>
              <a:t>Membekal, menghantar, memasang, mengkonfigurasi, mengujilari, mentauliah, mendokumentasi dan perkhidmatan sewaan (sewa guna) seperti berikut :</a:t>
            </a:r>
            <a:br>
              <a:rPr lang="ms-MY" sz="1300" kern="0" dirty="0">
                <a:solidFill>
                  <a:srgbClr val="000000"/>
                </a:solidFill>
                <a:latin typeface="+mj-lt"/>
                <a:cs typeface="Arial" panose="020B0604020202020204" pitchFamily="34" charset="0"/>
                <a:sym typeface="Arial"/>
              </a:rPr>
            </a:br>
            <a:r>
              <a:rPr lang="ms-MY" sz="1300" kern="0" dirty="0">
                <a:solidFill>
                  <a:srgbClr val="000000"/>
                </a:solidFill>
                <a:latin typeface="+mj-lt"/>
                <a:cs typeface="Arial" panose="020B0604020202020204" pitchFamily="34" charset="0"/>
                <a:sym typeface="Arial"/>
              </a:rPr>
              <a:t>i.  295 unit Komputer Meja (PC)</a:t>
            </a:r>
          </a:p>
          <a:p>
            <a:pPr marL="377825" lvl="2">
              <a:spcBef>
                <a:spcPts val="320"/>
              </a:spcBef>
              <a:buClr>
                <a:srgbClr val="000000"/>
              </a:buClr>
              <a:buSzPts val="1600"/>
              <a:defRPr/>
            </a:pPr>
            <a:r>
              <a:rPr lang="ms-MY" sz="1300" kern="0" dirty="0">
                <a:solidFill>
                  <a:srgbClr val="000000"/>
                </a:solidFill>
                <a:latin typeface="+mj-lt"/>
                <a:cs typeface="Arial" panose="020B0604020202020204" pitchFamily="34" charset="0"/>
                <a:sym typeface="Arial"/>
              </a:rPr>
              <a:t>       ii. 668 unit Komputer Riba (NB) </a:t>
            </a:r>
          </a:p>
          <a:p>
            <a:pPr marL="720725" lvl="2" indent="-454025">
              <a:spcBef>
                <a:spcPts val="320"/>
              </a:spcBef>
              <a:buClr>
                <a:srgbClr val="000000"/>
              </a:buClr>
              <a:buSzPts val="1600"/>
              <a:buFont typeface="+mj-lt"/>
              <a:buAutoNum type="alphaLcParenR" startAt="2"/>
              <a:defRPr/>
            </a:pPr>
            <a:r>
              <a:rPr lang="ms-MY" sz="1300" kern="0" dirty="0">
                <a:solidFill>
                  <a:srgbClr val="000000"/>
                </a:solidFill>
                <a:latin typeface="+mj-lt"/>
                <a:cs typeface="Arial" panose="020B0604020202020204" pitchFamily="34" charset="0"/>
                <a:sym typeface="Arial"/>
              </a:rPr>
              <a:t>Melaksanakan kerja-kerja pemasangan dan konfigurasi perkakasan ICT, instalasi perisian dan peripheral yang ditentukan oleh xxxx seperti:</a:t>
            </a:r>
          </a:p>
          <a:p>
            <a:pPr marL="1123950" lvl="3" indent="-400050">
              <a:spcBef>
                <a:spcPts val="320"/>
              </a:spcBef>
              <a:buClr>
                <a:srgbClr val="000000"/>
              </a:buClr>
              <a:buSzPct val="122000"/>
              <a:buFont typeface="+mj-lt"/>
              <a:buAutoNum type="romanLcPeriod"/>
              <a:defRPr/>
            </a:pPr>
            <a:r>
              <a:rPr lang="ms-MY" sz="1300" kern="0" dirty="0">
                <a:solidFill>
                  <a:srgbClr val="000000"/>
                </a:solidFill>
                <a:latin typeface="+mj-lt"/>
                <a:cs typeface="Arial" panose="020B0604020202020204" pitchFamily="34" charset="0"/>
                <a:sym typeface="Arial"/>
              </a:rPr>
              <a:t>Instalasi perisian antivirus yang dibekalkan dan perisian sedia ada di xxx; dan</a:t>
            </a:r>
          </a:p>
          <a:p>
            <a:pPr marL="1123950" lvl="3" indent="-400050">
              <a:spcBef>
                <a:spcPts val="320"/>
              </a:spcBef>
              <a:buClr>
                <a:srgbClr val="000000"/>
              </a:buClr>
              <a:buSzPts val="1600"/>
              <a:buFont typeface="+mj-lt"/>
              <a:buAutoNum type="romanLcPeriod"/>
              <a:defRPr/>
            </a:pPr>
            <a:r>
              <a:rPr lang="ms-MY" sz="1300" kern="0" dirty="0">
                <a:solidFill>
                  <a:srgbClr val="000000"/>
                </a:solidFill>
                <a:latin typeface="+mj-lt"/>
                <a:cs typeface="Arial" panose="020B0604020202020204" pitchFamily="34" charset="0"/>
                <a:sym typeface="Arial"/>
              </a:rPr>
              <a:t>Instalasi perisian automasi pejabat sediada Microsoft Office xxxx.</a:t>
            </a:r>
          </a:p>
          <a:p>
            <a:pPr marL="609600" lvl="2" indent="-342900">
              <a:spcBef>
                <a:spcPts val="320"/>
              </a:spcBef>
              <a:buClr>
                <a:srgbClr val="000000"/>
              </a:buClr>
              <a:buSzPts val="1600"/>
              <a:buFont typeface="+mj-lt"/>
              <a:buAutoNum type="alphaLcParenR" startAt="3"/>
              <a:defRPr/>
            </a:pPr>
            <a:r>
              <a:rPr lang="ms-MY" sz="1300" kern="0" dirty="0">
                <a:solidFill>
                  <a:srgbClr val="000000"/>
                </a:solidFill>
                <a:latin typeface="+mj-lt"/>
                <a:cs typeface="Arial" panose="020B0604020202020204" pitchFamily="34" charset="0"/>
                <a:sym typeface="Arial"/>
              </a:rPr>
              <a:t>Melaksanakan penyenggaraan pencegahan (preventive maintenance) pada kekerapan dua (2) kali setahun;</a:t>
            </a:r>
          </a:p>
          <a:p>
            <a:pPr marL="609600" lvl="2" indent="-342900">
              <a:spcBef>
                <a:spcPts val="320"/>
              </a:spcBef>
              <a:buClr>
                <a:srgbClr val="000000"/>
              </a:buClr>
              <a:buSzPts val="1600"/>
              <a:buFont typeface="+mj-lt"/>
              <a:buAutoNum type="alphaLcParenR" startAt="3"/>
              <a:defRPr/>
            </a:pPr>
            <a:r>
              <a:rPr lang="ms-MY" sz="1300" kern="0" dirty="0">
                <a:solidFill>
                  <a:srgbClr val="000000"/>
                </a:solidFill>
                <a:latin typeface="+mj-lt"/>
                <a:cs typeface="Arial" panose="020B0604020202020204" pitchFamily="34" charset="0"/>
                <a:sym typeface="Arial"/>
              </a:rPr>
              <a:t>Melaksanakan penyenggaraan pembaikan (corrective maintenance) melalui sokongan teknikal ‘on-site’ dan telefon bagi sebarang kerosakan di lokasi seperti ketetapan SLA(Kritikal – 4 jam; Medium – 8 jam; Low – 24 jam)(ruj: DKICT xxxx);</a:t>
            </a:r>
          </a:p>
          <a:p>
            <a:pPr marL="609600" lvl="2" indent="-342900">
              <a:spcBef>
                <a:spcPts val="320"/>
              </a:spcBef>
              <a:buClr>
                <a:srgbClr val="000000"/>
              </a:buClr>
              <a:buSzPts val="1600"/>
              <a:buFont typeface="+mj-lt"/>
              <a:buAutoNum type="alphaLcParenR" startAt="3"/>
              <a:defRPr/>
            </a:pPr>
            <a:r>
              <a:rPr lang="ms-MY" sz="1300" kern="0" dirty="0">
                <a:solidFill>
                  <a:srgbClr val="000000"/>
                </a:solidFill>
                <a:latin typeface="+mj-lt"/>
                <a:cs typeface="Arial" panose="020B0604020202020204" pitchFamily="34" charset="0"/>
                <a:sym typeface="Arial"/>
              </a:rPr>
              <a:t>Menyediakan unit pinjaman dalam tempoh pembaikan; </a:t>
            </a:r>
          </a:p>
          <a:p>
            <a:pPr marL="609600" lvl="2" indent="-342900">
              <a:spcBef>
                <a:spcPts val="320"/>
              </a:spcBef>
              <a:buClr>
                <a:srgbClr val="000000"/>
              </a:buClr>
              <a:buSzPts val="1600"/>
              <a:buFont typeface="+mj-lt"/>
              <a:buAutoNum type="alphaLcParenR" startAt="3"/>
              <a:defRPr/>
            </a:pPr>
            <a:r>
              <a:rPr lang="ms-MY" sz="1300" kern="0" dirty="0">
                <a:solidFill>
                  <a:srgbClr val="000000"/>
                </a:solidFill>
                <a:latin typeface="+mj-lt"/>
                <a:cs typeface="Arial" panose="020B0604020202020204" pitchFamily="34" charset="0"/>
                <a:sym typeface="Arial"/>
              </a:rPr>
              <a:t>Membuat penukaran secara </a:t>
            </a:r>
            <a:r>
              <a:rPr lang="ms-MY" sz="1300" i="1" kern="0" dirty="0">
                <a:solidFill>
                  <a:srgbClr val="000000"/>
                </a:solidFill>
                <a:latin typeface="+mj-lt"/>
                <a:cs typeface="Arial" panose="020B0604020202020204" pitchFamily="34" charset="0"/>
                <a:sym typeface="Arial"/>
              </a:rPr>
              <a:t>One-to-One</a:t>
            </a:r>
            <a:r>
              <a:rPr lang="ms-MY" sz="1300" kern="0" dirty="0">
                <a:solidFill>
                  <a:srgbClr val="000000"/>
                </a:solidFill>
                <a:latin typeface="+mj-lt"/>
                <a:cs typeface="Arial" panose="020B0604020202020204" pitchFamily="34" charset="0"/>
                <a:sym typeface="Arial"/>
              </a:rPr>
              <a:t> bagi tempoh pembaikan lebih dari lima (5) hari berkerja.</a:t>
            </a:r>
          </a:p>
          <a:p>
            <a:pPr marL="609600" lvl="2" indent="-342900">
              <a:spcBef>
                <a:spcPts val="320"/>
              </a:spcBef>
              <a:buClr>
                <a:srgbClr val="000000"/>
              </a:buClr>
              <a:buSzPts val="1600"/>
              <a:buFont typeface="+mj-lt"/>
              <a:buAutoNum type="alphaLcParenR" startAt="3"/>
              <a:defRPr/>
            </a:pPr>
            <a:r>
              <a:rPr lang="ms-MY" sz="1300" kern="0" dirty="0">
                <a:solidFill>
                  <a:srgbClr val="000000"/>
                </a:solidFill>
                <a:latin typeface="+mj-lt"/>
                <a:cs typeface="Arial" panose="020B0604020202020204" pitchFamily="34" charset="0"/>
                <a:sym typeface="Arial"/>
              </a:rPr>
              <a:t>Jaminan insurans (all-in coverage) sepanjang tempoh sewaan;</a:t>
            </a:r>
          </a:p>
          <a:p>
            <a:pPr marL="609600" lvl="2" indent="-342900">
              <a:spcBef>
                <a:spcPts val="320"/>
              </a:spcBef>
              <a:buClr>
                <a:srgbClr val="000000"/>
              </a:buClr>
              <a:buSzPts val="1600"/>
              <a:buFont typeface="+mj-lt"/>
              <a:buAutoNum type="alphaLcParenR" startAt="3"/>
              <a:defRPr/>
            </a:pPr>
            <a:r>
              <a:rPr lang="ms-MY" sz="1300" kern="0" dirty="0">
                <a:solidFill>
                  <a:srgbClr val="000000"/>
                </a:solidFill>
                <a:latin typeface="+mj-lt"/>
                <a:cs typeface="Arial" panose="020B0604020202020204" pitchFamily="34" charset="0"/>
                <a:sym typeface="Arial"/>
              </a:rPr>
              <a:t>Memastikan kerahsiaan data dan maklumat yang terdapat dalam perkakasan ICT sewaan dipatuhi;</a:t>
            </a:r>
          </a:p>
          <a:p>
            <a:pPr marL="609600" lvl="2" indent="-342900">
              <a:spcBef>
                <a:spcPts val="320"/>
              </a:spcBef>
              <a:buClr>
                <a:srgbClr val="000000"/>
              </a:buClr>
              <a:buSzPts val="1600"/>
              <a:buFont typeface="+mj-lt"/>
              <a:buAutoNum type="alphaLcParenR" startAt="3"/>
              <a:defRPr/>
            </a:pPr>
            <a:r>
              <a:rPr lang="ms-MY" sz="1300" kern="0" dirty="0">
                <a:solidFill>
                  <a:srgbClr val="000000"/>
                </a:solidFill>
                <a:latin typeface="+mj-lt"/>
                <a:cs typeface="Arial" panose="020B0604020202020204" pitchFamily="34" charset="0"/>
                <a:sym typeface="Arial"/>
              </a:rPr>
              <a:t>Mensanitasi sepenuhnya perkakasan sewaan yang dipulangkan kepada Kontraktor selepas tamat kontrak; dan</a:t>
            </a:r>
          </a:p>
          <a:p>
            <a:pPr marL="609600" lvl="2" indent="-342900">
              <a:spcBef>
                <a:spcPts val="320"/>
              </a:spcBef>
              <a:buClr>
                <a:srgbClr val="000000"/>
              </a:buClr>
              <a:buSzPts val="1600"/>
              <a:buFont typeface="+mj-lt"/>
              <a:buAutoNum type="alphaLcParenR" startAt="3"/>
              <a:defRPr/>
            </a:pPr>
            <a:r>
              <a:rPr lang="ms-MY" sz="1300" kern="0" dirty="0">
                <a:solidFill>
                  <a:srgbClr val="000000"/>
                </a:solidFill>
                <a:latin typeface="+mj-lt"/>
                <a:cs typeface="Arial" panose="020B0604020202020204" pitchFamily="34" charset="0"/>
                <a:sym typeface="Arial"/>
              </a:rPr>
              <a:t>Pengesahan dan laporan keberadaan perkakasan sewaan bagi enam bulan sekali.</a:t>
            </a:r>
          </a:p>
        </p:txBody>
      </p:sp>
      <p:sp>
        <p:nvSpPr>
          <p:cNvPr id="7" name="TextBox 6">
            <a:extLst>
              <a:ext uri="{FF2B5EF4-FFF2-40B4-BE49-F238E27FC236}">
                <a16:creationId xmlns:a16="http://schemas.microsoft.com/office/drawing/2014/main" id="{7884A900-30A6-48B5-86C6-29DB03AA9E18}"/>
              </a:ext>
            </a:extLst>
          </p:cNvPr>
          <p:cNvSpPr txBox="1"/>
          <p:nvPr/>
        </p:nvSpPr>
        <p:spPr>
          <a:xfrm>
            <a:off x="8586217" y="13574"/>
            <a:ext cx="3605784" cy="646331"/>
          </a:xfrm>
          <a:prstGeom prst="rect">
            <a:avLst/>
          </a:prstGeom>
          <a:solidFill>
            <a:schemeClr val="accent4">
              <a:lumMod val="20000"/>
              <a:lumOff val="80000"/>
            </a:schemeClr>
          </a:solidFill>
        </p:spPr>
        <p:txBody>
          <a:bodyPr wrap="square" rtlCol="0">
            <a:spAutoFit/>
          </a:bodyPr>
          <a:lstStyle/>
          <a:p>
            <a:pPr algn="ctr"/>
            <a:r>
              <a:rPr lang="en-MY" b="1" dirty="0"/>
              <a:t>CONTOH PERKHIDMATAN SEWAAN</a:t>
            </a:r>
          </a:p>
        </p:txBody>
      </p:sp>
    </p:spTree>
    <p:extLst>
      <p:ext uri="{BB962C8B-B14F-4D97-AF65-F5344CB8AC3E}">
        <p14:creationId xmlns:p14="http://schemas.microsoft.com/office/powerpoint/2010/main" val="9397914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118428041"/>
              </p:ext>
            </p:extLst>
          </p:nvPr>
        </p:nvGraphicFramePr>
        <p:xfrm>
          <a:off x="438647" y="842619"/>
          <a:ext cx="11450084" cy="5252720"/>
        </p:xfrm>
        <a:graphic>
          <a:graphicData uri="http://schemas.openxmlformats.org/drawingml/2006/table">
            <a:tbl>
              <a:tblPr firstRow="1" bandRow="1">
                <a:tableStyleId>{5940675A-B579-460E-94D1-54222C63F5DA}</a:tableStyleId>
              </a:tblPr>
              <a:tblGrid>
                <a:gridCol w="607833">
                  <a:extLst>
                    <a:ext uri="{9D8B030D-6E8A-4147-A177-3AD203B41FA5}">
                      <a16:colId xmlns:a16="http://schemas.microsoft.com/office/drawing/2014/main" val="2869028098"/>
                    </a:ext>
                  </a:extLst>
                </a:gridCol>
                <a:gridCol w="2067391">
                  <a:extLst>
                    <a:ext uri="{9D8B030D-6E8A-4147-A177-3AD203B41FA5}">
                      <a16:colId xmlns:a16="http://schemas.microsoft.com/office/drawing/2014/main" val="3825692652"/>
                    </a:ext>
                  </a:extLst>
                </a:gridCol>
                <a:gridCol w="2644929">
                  <a:extLst>
                    <a:ext uri="{9D8B030D-6E8A-4147-A177-3AD203B41FA5}">
                      <a16:colId xmlns:a16="http://schemas.microsoft.com/office/drawing/2014/main" val="3582111647"/>
                    </a:ext>
                  </a:extLst>
                </a:gridCol>
                <a:gridCol w="2862183">
                  <a:extLst>
                    <a:ext uri="{9D8B030D-6E8A-4147-A177-3AD203B41FA5}">
                      <a16:colId xmlns:a16="http://schemas.microsoft.com/office/drawing/2014/main" val="1718790764"/>
                    </a:ext>
                  </a:extLst>
                </a:gridCol>
                <a:gridCol w="3267748">
                  <a:extLst>
                    <a:ext uri="{9D8B030D-6E8A-4147-A177-3AD203B41FA5}">
                      <a16:colId xmlns:a16="http://schemas.microsoft.com/office/drawing/2014/main" val="1083527225"/>
                    </a:ext>
                  </a:extLst>
                </a:gridCol>
              </a:tblGrid>
              <a:tr h="0">
                <a:tc>
                  <a:txBody>
                    <a:bodyPr/>
                    <a:lstStyle/>
                    <a:p>
                      <a:pPr algn="ctr"/>
                      <a:r>
                        <a:rPr lang="ms-MY" sz="1600" b="1" noProof="0">
                          <a:latin typeface="Arial" panose="020B0604020202020204" pitchFamily="34" charset="0"/>
                          <a:cs typeface="Arial" panose="020B0604020202020204" pitchFamily="34" charset="0"/>
                        </a:rPr>
                        <a:t>BIL. </a:t>
                      </a:r>
                      <a:endParaRPr lang="ms-MY" sz="1600" b="1" noProof="0">
                        <a:solidFill>
                          <a:schemeClr val="bg1"/>
                        </a:solidFill>
                        <a:latin typeface="Arial" panose="020B0604020202020204" pitchFamily="34" charset="0"/>
                        <a:cs typeface="Arial" panose="020B0604020202020204" pitchFamily="34" charset="0"/>
                      </a:endParaRPr>
                    </a:p>
                  </a:txBody>
                  <a:tcPr/>
                </a:tc>
                <a:tc>
                  <a:txBody>
                    <a:bodyPr/>
                    <a:lstStyle/>
                    <a:p>
                      <a:pPr algn="ctr"/>
                      <a:r>
                        <a:rPr lang="ms-MY" sz="1600" b="1" noProof="0">
                          <a:latin typeface="Arial" panose="020B0604020202020204" pitchFamily="34" charset="0"/>
                          <a:cs typeface="Arial" panose="020B0604020202020204" pitchFamily="34" charset="0"/>
                        </a:rPr>
                        <a:t>PERNYATAAN MASALAH</a:t>
                      </a:r>
                      <a:endParaRPr lang="ms-MY" sz="1600" b="1" noProof="0">
                        <a:solidFill>
                          <a:schemeClr val="bg1"/>
                        </a:solidFill>
                        <a:latin typeface="Arial" panose="020B0604020202020204" pitchFamily="34" charset="0"/>
                        <a:cs typeface="Arial" panose="020B0604020202020204" pitchFamily="34" charset="0"/>
                      </a:endParaRPr>
                    </a:p>
                  </a:txBody>
                  <a:tcPr/>
                </a:tc>
                <a:tc>
                  <a:txBody>
                    <a:bodyPr/>
                    <a:lstStyle/>
                    <a:p>
                      <a:pPr algn="ctr"/>
                      <a:r>
                        <a:rPr lang="ms-MY" sz="1600" b="1" noProof="0">
                          <a:latin typeface="Arial" panose="020B0604020202020204" pitchFamily="34" charset="0"/>
                          <a:cs typeface="Arial" panose="020B0604020202020204" pitchFamily="34" charset="0"/>
                        </a:rPr>
                        <a:t>JUSTIFIKASI/ RASIONAL </a:t>
                      </a:r>
                      <a:endParaRPr lang="ms-MY" sz="1600" b="1" noProof="0">
                        <a:solidFill>
                          <a:schemeClr val="bg1"/>
                        </a:solidFill>
                        <a:latin typeface="Arial" panose="020B0604020202020204" pitchFamily="34" charset="0"/>
                        <a:cs typeface="Arial" panose="020B0604020202020204" pitchFamily="34" charset="0"/>
                      </a:endParaRPr>
                    </a:p>
                  </a:txBody>
                  <a:tcPr/>
                </a:tc>
                <a:tc>
                  <a:txBody>
                    <a:bodyPr/>
                    <a:lstStyle/>
                    <a:p>
                      <a:pPr algn="ctr"/>
                      <a:r>
                        <a:rPr lang="ms-MY" sz="1600" b="1" noProof="0">
                          <a:solidFill>
                            <a:schemeClr val="tx1"/>
                          </a:solidFill>
                          <a:latin typeface="Arial" panose="020B0604020202020204" pitchFamily="34" charset="0"/>
                          <a:cs typeface="Arial" panose="020B0604020202020204" pitchFamily="34" charset="0"/>
                        </a:rPr>
                        <a:t>IMPLIKASI JIKA TIDAK DILAKSANAKAN</a:t>
                      </a:r>
                    </a:p>
                  </a:txBody>
                  <a:tcPr/>
                </a:tc>
                <a:tc>
                  <a:txBody>
                    <a:bodyPr/>
                    <a:lstStyle/>
                    <a:p>
                      <a:pPr algn="ctr"/>
                      <a:r>
                        <a:rPr lang="ms-MY" sz="1600" b="1" i="1" noProof="0">
                          <a:solidFill>
                            <a:schemeClr val="tx1"/>
                          </a:solidFill>
                          <a:latin typeface="Arial" panose="020B0604020202020204" pitchFamily="34" charset="0"/>
                          <a:cs typeface="Arial" panose="020B0604020202020204" pitchFamily="34" charset="0"/>
                        </a:rPr>
                        <a:t>OUTCOME</a:t>
                      </a:r>
                      <a:r>
                        <a:rPr lang="ms-MY" sz="1600" b="1" noProof="0">
                          <a:solidFill>
                            <a:schemeClr val="tx1"/>
                          </a:solidFill>
                          <a:latin typeface="Arial" panose="020B0604020202020204" pitchFamily="34" charset="0"/>
                          <a:cs typeface="Arial" panose="020B0604020202020204" pitchFamily="34" charset="0"/>
                        </a:rPr>
                        <a:t> PROJEK</a:t>
                      </a:r>
                    </a:p>
                  </a:txBody>
                  <a:tcPr/>
                </a:tc>
                <a:extLst>
                  <a:ext uri="{0D108BD9-81ED-4DB2-BD59-A6C34878D82A}">
                    <a16:rowId xmlns:a16="http://schemas.microsoft.com/office/drawing/2014/main" val="4104081816"/>
                  </a:ext>
                </a:extLst>
              </a:tr>
              <a:tr h="370840">
                <a:tc>
                  <a:txBody>
                    <a:bodyPr/>
                    <a:lstStyle/>
                    <a:p>
                      <a:pPr algn="ctr"/>
                      <a:r>
                        <a:rPr lang="ms-MY" sz="1600" noProof="0" dirty="0">
                          <a:solidFill>
                            <a:schemeClr val="tx1"/>
                          </a:solidFill>
                          <a:latin typeface="Arial" panose="020B0604020202020204" pitchFamily="34" charset="0"/>
                          <a:cs typeface="Arial" panose="020B0604020202020204" pitchFamily="34" charset="0"/>
                        </a:rPr>
                        <a:t>1.</a:t>
                      </a:r>
                    </a:p>
                  </a:txBody>
                  <a:tcPr/>
                </a:tc>
                <a:tc>
                  <a:txBody>
                    <a:bodyPr/>
                    <a:lstStyle/>
                    <a:p>
                      <a:r>
                        <a:rPr lang="ms-MY" sz="1600" noProof="0">
                          <a:solidFill>
                            <a:schemeClr val="tx1"/>
                          </a:solidFill>
                          <a:latin typeface="Arial" panose="020B0604020202020204" pitchFamily="34" charset="0"/>
                          <a:cs typeface="Arial" panose="020B0604020202020204" pitchFamily="34" charset="0"/>
                        </a:rPr>
                        <a:t>Fakta</a:t>
                      </a:r>
                      <a:r>
                        <a:rPr lang="ms-MY" sz="1600" baseline="0" noProof="0">
                          <a:solidFill>
                            <a:schemeClr val="tx1"/>
                          </a:solidFill>
                          <a:latin typeface="Arial" panose="020B0604020202020204" pitchFamily="34" charset="0"/>
                          <a:cs typeface="Arial" panose="020B0604020202020204" pitchFamily="34" charset="0"/>
                        </a:rPr>
                        <a:t> m</a:t>
                      </a:r>
                      <a:r>
                        <a:rPr lang="ms-MY" sz="1600" noProof="0">
                          <a:solidFill>
                            <a:schemeClr val="tx1"/>
                          </a:solidFill>
                          <a:latin typeface="Arial" panose="020B0604020202020204" pitchFamily="34" charset="0"/>
                          <a:cs typeface="Arial" panose="020B0604020202020204" pitchFamily="34" charset="0"/>
                        </a:rPr>
                        <a:t>asalah yang menyokong keperluan projek</a:t>
                      </a:r>
                    </a:p>
                  </a:txBody>
                  <a:tcPr/>
                </a:tc>
                <a:tc>
                  <a:txBody>
                    <a:bodyPr/>
                    <a:lstStyle/>
                    <a:p>
                      <a:r>
                        <a:rPr lang="ms-MY" sz="1600" noProof="0">
                          <a:solidFill>
                            <a:schemeClr val="tx1"/>
                          </a:solidFill>
                          <a:latin typeface="Arial" panose="020B0604020202020204" pitchFamily="34" charset="0"/>
                          <a:cs typeface="Arial" panose="020B0604020202020204" pitchFamily="34" charset="0"/>
                        </a:rPr>
                        <a:t>Justifikasi permohonan yang perlu dilaksanakan untuk mengatasi masalah</a:t>
                      </a:r>
                    </a:p>
                  </a:txBody>
                  <a:tcPr/>
                </a:tc>
                <a:tc>
                  <a:txBody>
                    <a:bodyPr/>
                    <a:lstStyle/>
                    <a:p>
                      <a:r>
                        <a:rPr lang="ms-MY" sz="1600" noProof="0">
                          <a:solidFill>
                            <a:schemeClr val="tx1"/>
                          </a:solidFill>
                          <a:latin typeface="Arial" panose="020B0604020202020204" pitchFamily="34" charset="0"/>
                          <a:cs typeface="Arial" panose="020B0604020202020204" pitchFamily="34" charset="0"/>
                        </a:rPr>
                        <a:t>Implikasi</a:t>
                      </a:r>
                      <a:r>
                        <a:rPr lang="ms-MY" sz="1600" baseline="0" noProof="0">
                          <a:solidFill>
                            <a:schemeClr val="tx1"/>
                          </a:solidFill>
                          <a:latin typeface="Arial" panose="020B0604020202020204" pitchFamily="34" charset="0"/>
                          <a:cs typeface="Arial" panose="020B0604020202020204" pitchFamily="34" charset="0"/>
                        </a:rPr>
                        <a:t> jika projek tidak diluluskan</a:t>
                      </a:r>
                      <a:endParaRPr lang="ms-MY" sz="1600" noProof="0">
                        <a:solidFill>
                          <a:schemeClr val="tx1"/>
                        </a:solidFill>
                        <a:latin typeface="Arial" panose="020B0604020202020204" pitchFamily="34" charset="0"/>
                        <a:cs typeface="Arial" panose="020B0604020202020204" pitchFamily="34" charset="0"/>
                      </a:endParaRPr>
                    </a:p>
                  </a:txBody>
                  <a:tcPr/>
                </a:tc>
                <a:tc>
                  <a:txBody>
                    <a:bodyPr/>
                    <a:lstStyle/>
                    <a:p>
                      <a:r>
                        <a:rPr lang="ms-MY" sz="1600" b="0" i="0" u="none" strike="noStrike" kern="1200" baseline="0" noProof="0">
                          <a:solidFill>
                            <a:schemeClr val="tx1"/>
                          </a:solidFill>
                          <a:latin typeface="Arial" panose="020B0604020202020204" pitchFamily="34" charset="0"/>
                          <a:ea typeface="+mn-ea"/>
                          <a:cs typeface="Arial" panose="020B0604020202020204" pitchFamily="34" charset="0"/>
                        </a:rPr>
                        <a:t>Kesan atau keberhasilan yang dijangka diperoleh daripada pelaksanaan projek</a:t>
                      </a:r>
                    </a:p>
                    <a:p>
                      <a:r>
                        <a:rPr lang="ms-MY" sz="1100" b="0" i="1" noProof="0">
                          <a:solidFill>
                            <a:schemeClr val="dk1"/>
                          </a:solidFill>
                          <a:latin typeface="Arial" panose="020B0604020202020204" pitchFamily="34" charset="0"/>
                          <a:ea typeface="Calibri"/>
                          <a:cs typeface="Arial" panose="020B0604020202020204" pitchFamily="34" charset="0"/>
                          <a:sym typeface="Calibri"/>
                        </a:rPr>
                        <a:t>(sumber:</a:t>
                      </a:r>
                      <a:r>
                        <a:rPr lang="ms-MY" sz="1100" b="0" i="1" u="none" strike="noStrike" kern="1200" baseline="0" noProof="0">
                          <a:solidFill>
                            <a:schemeClr val="tx1"/>
                          </a:solidFill>
                          <a:latin typeface="Arial" panose="020B0604020202020204" pitchFamily="34" charset="0"/>
                          <a:ea typeface="+mn-ea"/>
                          <a:cs typeface="Arial" panose="020B0604020202020204" pitchFamily="34" charset="0"/>
                        </a:rPr>
                        <a:t>Garis Panduan</a:t>
                      </a:r>
                    </a:p>
                    <a:p>
                      <a:r>
                        <a:rPr lang="ms-MY" sz="1100" b="0" i="1" u="none" strike="noStrike" kern="1200" baseline="0" noProof="0">
                          <a:solidFill>
                            <a:schemeClr val="tx1"/>
                          </a:solidFill>
                          <a:latin typeface="Arial" panose="020B0604020202020204" pitchFamily="34" charset="0"/>
                          <a:ea typeface="+mn-ea"/>
                          <a:cs typeface="Arial" panose="020B0604020202020204" pitchFamily="34" charset="0"/>
                        </a:rPr>
                        <a:t>Penyediaan Rancangan Malaysia Kedua Belas, 2021-2025: Prospek Ekonomi,</a:t>
                      </a:r>
                    </a:p>
                    <a:p>
                      <a:r>
                        <a:rPr lang="ms-MY" sz="1100" b="0" i="1" u="none" strike="noStrike" kern="1200" baseline="0" noProof="0">
                          <a:solidFill>
                            <a:schemeClr val="tx1"/>
                          </a:solidFill>
                          <a:latin typeface="Arial" panose="020B0604020202020204" pitchFamily="34" charset="0"/>
                          <a:ea typeface="+mn-ea"/>
                          <a:cs typeface="Arial" panose="020B0604020202020204" pitchFamily="34" charset="0"/>
                        </a:rPr>
                        <a:t>Kerangka Keberhasilan Bersepadu Nasional Serta Perancangan Dan Pelaksanaan Projek Pembangunan)</a:t>
                      </a:r>
                    </a:p>
                    <a:p>
                      <a:endParaRPr lang="ms-MY" sz="1200" b="0" noProof="0">
                        <a:solidFill>
                          <a:schemeClr val="dk1"/>
                        </a:solidFill>
                        <a:latin typeface="Arial" panose="020B0604020202020204" pitchFamily="34" charset="0"/>
                        <a:ea typeface="Calibri"/>
                        <a:cs typeface="Arial" panose="020B0604020202020204" pitchFamily="34" charset="0"/>
                        <a:sym typeface="Calibri"/>
                      </a:endParaRPr>
                    </a:p>
                    <a:p>
                      <a:r>
                        <a:rPr lang="ms-MY" sz="1400" b="0" noProof="0">
                          <a:solidFill>
                            <a:schemeClr val="dk1"/>
                          </a:solidFill>
                          <a:latin typeface="Arial" panose="020B0604020202020204" pitchFamily="34" charset="0"/>
                          <a:ea typeface="Calibri"/>
                          <a:cs typeface="Arial" panose="020B0604020202020204" pitchFamily="34" charset="0"/>
                          <a:sym typeface="Calibri"/>
                        </a:rPr>
                        <a:t>Cth: </a:t>
                      </a:r>
                    </a:p>
                    <a:p>
                      <a:pPr marL="400050" indent="-400050">
                        <a:buAutoNum type="romanLcPeriod"/>
                      </a:pPr>
                      <a:r>
                        <a:rPr lang="ms-MY" sz="1400" b="0" noProof="0">
                          <a:solidFill>
                            <a:schemeClr val="dk1"/>
                          </a:solidFill>
                          <a:latin typeface="Arial" panose="020B0604020202020204" pitchFamily="34" charset="0"/>
                          <a:ea typeface="Calibri"/>
                          <a:cs typeface="Arial" panose="020B0604020202020204" pitchFamily="34" charset="0"/>
                          <a:sym typeface="Calibri"/>
                        </a:rPr>
                        <a:t>Meningkatkan kualiti perkhidmatan jabatan…</a:t>
                      </a:r>
                    </a:p>
                    <a:p>
                      <a:pPr marL="400050" indent="-400050">
                        <a:buAutoNum type="romanLcPeriod"/>
                      </a:pPr>
                      <a:r>
                        <a:rPr lang="ms-MY" sz="1400" u="none" strike="noStrike" cap="none" noProof="0">
                          <a:latin typeface="Arial" panose="020B0604020202020204" pitchFamily="34" charset="0"/>
                          <a:ea typeface="Calibri"/>
                          <a:cs typeface="Arial" panose="020B0604020202020204" pitchFamily="34" charset="0"/>
                          <a:sym typeface="Calibri"/>
                        </a:rPr>
                        <a:t>Membolehkan rakyat terus menerus dapat menerima maklumat penting…</a:t>
                      </a:r>
                    </a:p>
                    <a:p>
                      <a:pPr marL="400050" indent="-400050">
                        <a:buAutoNum type="romanLcPeriod"/>
                      </a:pPr>
                      <a:r>
                        <a:rPr lang="ms-MY" sz="1400" b="0" noProof="0">
                          <a:solidFill>
                            <a:schemeClr val="dk1"/>
                          </a:solidFill>
                          <a:latin typeface="Arial" panose="020B0604020202020204" pitchFamily="34" charset="0"/>
                          <a:ea typeface="Calibri"/>
                          <a:cs typeface="Arial" panose="020B0604020202020204" pitchFamily="34" charset="0"/>
                          <a:sym typeface="Calibri"/>
                        </a:rPr>
                        <a:t>Memperluas dan meningkatkan jaringan komunikasi menerusi pelbagai program komunikasi…</a:t>
                      </a:r>
                      <a:endParaRPr lang="ms-MY" sz="1400" noProof="0">
                        <a:solidFill>
                          <a:srgbClr val="FF0000"/>
                        </a:solidFill>
                        <a:highlight>
                          <a:srgbClr val="FFFF00"/>
                        </a:highlight>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022413362"/>
                  </a:ext>
                </a:extLst>
              </a:tr>
              <a:tr h="370840">
                <a:tc>
                  <a:txBody>
                    <a:bodyPr/>
                    <a:lstStyle/>
                    <a:p>
                      <a:pPr algn="ctr"/>
                      <a:r>
                        <a:rPr lang="ms-MY" sz="1600" noProof="0" dirty="0">
                          <a:solidFill>
                            <a:schemeClr val="tx1"/>
                          </a:solidFill>
                          <a:latin typeface="Arial" panose="020B0604020202020204" pitchFamily="34" charset="0"/>
                          <a:cs typeface="Arial" panose="020B0604020202020204" pitchFamily="34" charset="0"/>
                        </a:rPr>
                        <a:t>2.</a:t>
                      </a:r>
                    </a:p>
                  </a:txBody>
                  <a:tcPr/>
                </a:tc>
                <a:tc>
                  <a:txBody>
                    <a:bodyPr/>
                    <a:lstStyle/>
                    <a:p>
                      <a:r>
                        <a:rPr lang="ms-MY" sz="1600" noProof="0" dirty="0">
                          <a:solidFill>
                            <a:schemeClr val="tx1"/>
                          </a:solidFill>
                          <a:latin typeface="Arial" panose="020B0604020202020204" pitchFamily="34" charset="0"/>
                          <a:cs typeface="Arial" panose="020B0604020202020204" pitchFamily="34" charset="0"/>
                        </a:rPr>
                        <a:t>...</a:t>
                      </a:r>
                    </a:p>
                  </a:txBody>
                  <a:tcPr/>
                </a:tc>
                <a:tc>
                  <a:txBody>
                    <a:bodyPr/>
                    <a:lstStyle/>
                    <a:p>
                      <a:endParaRPr lang="ms-MY" sz="1600" noProof="0">
                        <a:solidFill>
                          <a:schemeClr val="tx1"/>
                        </a:solidFill>
                        <a:latin typeface="Arial" panose="020B0604020202020204" pitchFamily="34" charset="0"/>
                        <a:cs typeface="Arial" panose="020B0604020202020204" pitchFamily="34" charset="0"/>
                      </a:endParaRPr>
                    </a:p>
                  </a:txBody>
                  <a:tcPr/>
                </a:tc>
                <a:tc>
                  <a:txBody>
                    <a:bodyPr/>
                    <a:lstStyle/>
                    <a:p>
                      <a:endParaRPr lang="ms-MY" sz="1600" noProof="0">
                        <a:solidFill>
                          <a:schemeClr val="tx1"/>
                        </a:solidFill>
                        <a:latin typeface="Arial" panose="020B0604020202020204" pitchFamily="34" charset="0"/>
                        <a:cs typeface="Arial" panose="020B0604020202020204" pitchFamily="34" charset="0"/>
                      </a:endParaRPr>
                    </a:p>
                  </a:txBody>
                  <a:tcPr/>
                </a:tc>
                <a:tc>
                  <a:txBody>
                    <a:bodyPr/>
                    <a:lstStyle/>
                    <a:p>
                      <a:endParaRPr lang="ms-MY" sz="1600"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936806684"/>
                  </a:ext>
                </a:extLst>
              </a:tr>
              <a:tr h="370840">
                <a:tc>
                  <a:txBody>
                    <a:bodyPr/>
                    <a:lstStyle/>
                    <a:p>
                      <a:pPr algn="ctr"/>
                      <a:r>
                        <a:rPr lang="en-MY" sz="1600" dirty="0">
                          <a:solidFill>
                            <a:schemeClr val="tx1"/>
                          </a:solidFill>
                          <a:latin typeface="Arial" panose="020B0604020202020204" pitchFamily="34" charset="0"/>
                          <a:cs typeface="Arial" panose="020B0604020202020204" pitchFamily="34" charset="0"/>
                        </a:rPr>
                        <a:t>3.</a:t>
                      </a:r>
                    </a:p>
                  </a:txBody>
                  <a:tcPr/>
                </a:tc>
                <a:tc>
                  <a:txBody>
                    <a:bodyPr/>
                    <a:lstStyle/>
                    <a:p>
                      <a:r>
                        <a:rPr lang="en-MY" sz="1600" dirty="0">
                          <a:solidFill>
                            <a:schemeClr val="tx1"/>
                          </a:solidFill>
                          <a:latin typeface="Arial" panose="020B0604020202020204" pitchFamily="34" charset="0"/>
                          <a:cs typeface="Arial" panose="020B0604020202020204" pitchFamily="34" charset="0"/>
                        </a:rPr>
                        <a:t>…</a:t>
                      </a:r>
                    </a:p>
                  </a:txBody>
                  <a:tcPr/>
                </a:tc>
                <a:tc>
                  <a:txBody>
                    <a:bodyPr/>
                    <a:lstStyle/>
                    <a:p>
                      <a:endParaRPr lang="en-MY" sz="1600" dirty="0">
                        <a:solidFill>
                          <a:schemeClr val="tx1"/>
                        </a:solidFill>
                        <a:latin typeface="Arial" panose="020B0604020202020204" pitchFamily="34" charset="0"/>
                        <a:cs typeface="Arial" panose="020B0604020202020204" pitchFamily="34" charset="0"/>
                      </a:endParaRPr>
                    </a:p>
                  </a:txBody>
                  <a:tcPr/>
                </a:tc>
                <a:tc>
                  <a:txBody>
                    <a:bodyPr/>
                    <a:lstStyle/>
                    <a:p>
                      <a:endParaRPr lang="en-MY" sz="1600" dirty="0">
                        <a:solidFill>
                          <a:schemeClr val="tx1"/>
                        </a:solidFill>
                        <a:latin typeface="Arial" panose="020B0604020202020204" pitchFamily="34" charset="0"/>
                        <a:cs typeface="Arial" panose="020B0604020202020204" pitchFamily="34" charset="0"/>
                      </a:endParaRPr>
                    </a:p>
                  </a:txBody>
                  <a:tcPr/>
                </a:tc>
                <a:tc>
                  <a:txBody>
                    <a:bodyPr/>
                    <a:lstStyle/>
                    <a:p>
                      <a:endParaRPr lang="en-MY" sz="16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56614321"/>
                  </a:ext>
                </a:extLst>
              </a:tr>
            </a:tbl>
          </a:graphicData>
        </a:graphic>
      </p:graphicFrame>
      <p:sp>
        <p:nvSpPr>
          <p:cNvPr id="8" name="Title 4">
            <a:extLst>
              <a:ext uri="{FF2B5EF4-FFF2-40B4-BE49-F238E27FC236}">
                <a16:creationId xmlns:a16="http://schemas.microsoft.com/office/drawing/2014/main" id="{D19C7698-5FF4-4A04-91AD-DA67494A810A}"/>
              </a:ext>
            </a:extLst>
          </p:cNvPr>
          <p:cNvSpPr txBox="1">
            <a:spLocks/>
          </p:cNvSpPr>
          <p:nvPr/>
        </p:nvSpPr>
        <p:spPr>
          <a:xfrm>
            <a:off x="307138" y="112581"/>
            <a:ext cx="10644392" cy="57660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latin typeface="Arial" pitchFamily="34" charset="0"/>
                <a:ea typeface="ＭＳ Ｐゴシック" pitchFamily="34" charset="-128"/>
                <a:cs typeface="Arial" pitchFamily="34" charset="0"/>
              </a:rPr>
              <a:t>5. JUSTIFIKASI KEPERLUAN PROJEK</a:t>
            </a:r>
            <a:endParaRPr lang="en-MY" sz="2800" b="1" dirty="0">
              <a:latin typeface="Arial" pitchFamily="34" charset="0"/>
              <a:ea typeface="ＭＳ Ｐゴシック" pitchFamily="34" charset="-128"/>
              <a:cs typeface="Arial" pitchFamily="34" charset="0"/>
            </a:endParaRPr>
          </a:p>
        </p:txBody>
      </p:sp>
      <p:sp>
        <p:nvSpPr>
          <p:cNvPr id="10" name="Subtitle 2"/>
          <p:cNvSpPr txBox="1">
            <a:spLocks/>
          </p:cNvSpPr>
          <p:nvPr/>
        </p:nvSpPr>
        <p:spPr>
          <a:xfrm>
            <a:off x="413468" y="5935768"/>
            <a:ext cx="11450084" cy="42058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l">
              <a:buClr>
                <a:schemeClr val="accent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1B180B19-1C40-8E4F-2B62-E862432432DE}"/>
              </a:ext>
            </a:extLst>
          </p:cNvPr>
          <p:cNvSpPr txBox="1"/>
          <p:nvPr/>
        </p:nvSpPr>
        <p:spPr>
          <a:xfrm>
            <a:off x="382388" y="6061820"/>
            <a:ext cx="11314705" cy="830997"/>
          </a:xfrm>
          <a:prstGeom prst="rect">
            <a:avLst/>
          </a:prstGeom>
          <a:noFill/>
        </p:spPr>
        <p:txBody>
          <a:bodyPr wrap="square">
            <a:spAutoFit/>
          </a:bodyPr>
          <a:lstStyle/>
          <a:p>
            <a:r>
              <a:rPr lang="ms-MY" sz="1200" b="1" dirty="0">
                <a:latin typeface="Arial" panose="020B0604020202020204" pitchFamily="34" charset="0"/>
                <a:cs typeface="Arial" panose="020B0604020202020204" pitchFamily="34" charset="0"/>
              </a:rPr>
              <a:t>Nota:</a:t>
            </a:r>
          </a:p>
          <a:p>
            <a:pPr marL="285750" indent="-285750">
              <a:buFont typeface="Arial" panose="020B0604020202020204" pitchFamily="34" charset="0"/>
              <a:buChar char="•"/>
            </a:pPr>
            <a:r>
              <a:rPr lang="ms-MY" sz="1200" dirty="0">
                <a:latin typeface="Arial" panose="020B0604020202020204" pitchFamily="34" charset="0"/>
                <a:cs typeface="Arial" panose="020B0604020202020204" pitchFamily="34" charset="0"/>
              </a:rPr>
              <a:t>Justifikasi projek perlu mengikut skop projek atau isu/ masalah yang dihadapi </a:t>
            </a:r>
          </a:p>
          <a:p>
            <a:pPr marL="285750" indent="-285750">
              <a:buFont typeface="Arial" panose="020B0604020202020204" pitchFamily="34" charset="0"/>
              <a:buChar char="•"/>
            </a:pPr>
            <a:r>
              <a:rPr lang="ms-MY" sz="1200" i="1" dirty="0">
                <a:latin typeface="Arial" panose="020B0604020202020204" pitchFamily="34" charset="0"/>
                <a:cs typeface="Arial" panose="020B0604020202020204" pitchFamily="34" charset="0"/>
              </a:rPr>
              <a:t>Outcome</a:t>
            </a:r>
            <a:r>
              <a:rPr lang="ms-MY" sz="1200" dirty="0">
                <a:latin typeface="Arial" panose="020B0604020202020204" pitchFamily="34" charset="0"/>
                <a:cs typeface="Arial" panose="020B0604020202020204" pitchFamily="34" charset="0"/>
              </a:rPr>
              <a:t> boleh merujuk kepada dokumen permohonan peruntukan kepada EPU</a:t>
            </a:r>
          </a:p>
          <a:p>
            <a:pPr marL="285750" indent="-285750" algn="l">
              <a:buClr>
                <a:schemeClr val="accent1"/>
              </a:buClr>
              <a:buSzPct val="73000"/>
              <a:buFont typeface="Arial" panose="020B0604020202020204" pitchFamily="34" charset="0"/>
              <a:buChar char="•"/>
            </a:pPr>
            <a:r>
              <a:rPr lang="ms-MY" sz="1200" dirty="0">
                <a:latin typeface="Arial" panose="020B0604020202020204" pitchFamily="34" charset="0"/>
                <a:cs typeface="Arial" panose="020B0604020202020204" pitchFamily="34" charset="0"/>
              </a:rPr>
              <a:t>Sekiranya ada slaid maklumat sokongan, sila </a:t>
            </a:r>
            <a:r>
              <a:rPr lang="ms-MY" sz="1200" i="1" dirty="0">
                <a:latin typeface="Arial" panose="020B0604020202020204" pitchFamily="34" charset="0"/>
                <a:cs typeface="Arial" panose="020B0604020202020204" pitchFamily="34" charset="0"/>
              </a:rPr>
              <a:t>hyperlink</a:t>
            </a:r>
            <a:r>
              <a:rPr lang="ms-MY" sz="1200" dirty="0">
                <a:latin typeface="Arial" panose="020B0604020202020204" pitchFamily="34" charset="0"/>
                <a:cs typeface="Arial" panose="020B0604020202020204" pitchFamily="34" charset="0"/>
              </a:rPr>
              <a:t> kepada slaid tersebut</a:t>
            </a:r>
            <a:r>
              <a:rPr lang="en-US" sz="1200" dirty="0">
                <a:latin typeface="Arial" panose="020B0604020202020204" pitchFamily="34" charset="0"/>
                <a:cs typeface="Arial" panose="020B0604020202020204" pitchFamily="34" charset="0"/>
              </a:rPr>
              <a:t>.</a:t>
            </a:r>
          </a:p>
        </p:txBody>
      </p:sp>
      <p:sp>
        <p:nvSpPr>
          <p:cNvPr id="7" name="Slide Number Placeholder 2">
            <a:extLst>
              <a:ext uri="{FF2B5EF4-FFF2-40B4-BE49-F238E27FC236}">
                <a16:creationId xmlns:a16="http://schemas.microsoft.com/office/drawing/2014/main" id="{5FFE2CEC-5B91-44CF-AE38-3B4DCDB8E785}"/>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28</a:t>
            </a:fld>
            <a:endParaRPr lang="ms-MY">
              <a:solidFill>
                <a:prstClr val="black">
                  <a:tint val="75000"/>
                </a:prstClr>
              </a:solidFill>
              <a:latin typeface="Calibri" panose="020F0502020204030204"/>
              <a:ea typeface="Calibri"/>
              <a:cs typeface="Calibri"/>
              <a:sym typeface="Calibri"/>
            </a:endParaRPr>
          </a:p>
        </p:txBody>
      </p:sp>
    </p:spTree>
    <p:extLst>
      <p:ext uri="{BB962C8B-B14F-4D97-AF65-F5344CB8AC3E}">
        <p14:creationId xmlns:p14="http://schemas.microsoft.com/office/powerpoint/2010/main" val="29538383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0"/>
          <p:cNvSpPr txBox="1">
            <a:spLocks noGrp="1"/>
          </p:cNvSpPr>
          <p:nvPr>
            <p:ph type="sldNum" idx="4294967295"/>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29</a:t>
            </a:fld>
            <a:endParaRPr kumimoji="0" sz="1200" b="0" i="0" u="none" strike="noStrike" kern="0" cap="none" spc="0" normalizeH="0" baseline="0" noProof="0">
              <a:ln>
                <a:noFill/>
              </a:ln>
              <a:solidFill>
                <a:srgbClr val="888888"/>
              </a:solidFill>
              <a:effectLst/>
              <a:uLnTx/>
              <a:uFillTx/>
              <a:latin typeface="Calibri"/>
              <a:ea typeface="Calibri"/>
              <a:cs typeface="Calibri"/>
              <a:sym typeface="Calibri"/>
            </a:endParaRPr>
          </a:p>
        </p:txBody>
      </p:sp>
      <p:graphicFrame>
        <p:nvGraphicFramePr>
          <p:cNvPr id="132" name="Google Shape;132;p10"/>
          <p:cNvGraphicFramePr/>
          <p:nvPr>
            <p:extLst>
              <p:ext uri="{D42A27DB-BD31-4B8C-83A1-F6EECF244321}">
                <p14:modId xmlns:p14="http://schemas.microsoft.com/office/powerpoint/2010/main" val="1951819859"/>
              </p:ext>
            </p:extLst>
          </p:nvPr>
        </p:nvGraphicFramePr>
        <p:xfrm>
          <a:off x="268734" y="843557"/>
          <a:ext cx="11859500" cy="5521380"/>
        </p:xfrm>
        <a:graphic>
          <a:graphicData uri="http://schemas.openxmlformats.org/drawingml/2006/table">
            <a:tbl>
              <a:tblPr>
                <a:noFill/>
              </a:tblPr>
              <a:tblGrid>
                <a:gridCol w="333250">
                  <a:extLst>
                    <a:ext uri="{9D8B030D-6E8A-4147-A177-3AD203B41FA5}">
                      <a16:colId xmlns:a16="http://schemas.microsoft.com/office/drawing/2014/main" val="20000"/>
                    </a:ext>
                  </a:extLst>
                </a:gridCol>
                <a:gridCol w="3069350">
                  <a:extLst>
                    <a:ext uri="{9D8B030D-6E8A-4147-A177-3AD203B41FA5}">
                      <a16:colId xmlns:a16="http://schemas.microsoft.com/office/drawing/2014/main" val="20001"/>
                    </a:ext>
                  </a:extLst>
                </a:gridCol>
                <a:gridCol w="3464300">
                  <a:extLst>
                    <a:ext uri="{9D8B030D-6E8A-4147-A177-3AD203B41FA5}">
                      <a16:colId xmlns:a16="http://schemas.microsoft.com/office/drawing/2014/main" val="20002"/>
                    </a:ext>
                  </a:extLst>
                </a:gridCol>
                <a:gridCol w="2496300">
                  <a:extLst>
                    <a:ext uri="{9D8B030D-6E8A-4147-A177-3AD203B41FA5}">
                      <a16:colId xmlns:a16="http://schemas.microsoft.com/office/drawing/2014/main" val="20003"/>
                    </a:ext>
                  </a:extLst>
                </a:gridCol>
                <a:gridCol w="2496300">
                  <a:extLst>
                    <a:ext uri="{9D8B030D-6E8A-4147-A177-3AD203B41FA5}">
                      <a16:colId xmlns:a16="http://schemas.microsoft.com/office/drawing/2014/main" val="20004"/>
                    </a:ext>
                  </a:extLst>
                </a:gridCol>
              </a:tblGrid>
              <a:tr h="332500">
                <a:tc>
                  <a:txBody>
                    <a:bodyPr/>
                    <a:lstStyle/>
                    <a:p>
                      <a:pPr marL="36000" marR="0" lvl="0" indent="0" algn="ctr" rtl="0">
                        <a:lnSpc>
                          <a:spcPct val="100000"/>
                        </a:lnSpc>
                        <a:spcBef>
                          <a:spcPts val="0"/>
                        </a:spcBef>
                        <a:spcAft>
                          <a:spcPts val="0"/>
                        </a:spcAft>
                        <a:buClr>
                          <a:srgbClr val="000000"/>
                        </a:buClr>
                        <a:buSzPts val="1400"/>
                        <a:buFont typeface="Arial"/>
                        <a:buNone/>
                      </a:pPr>
                      <a:r>
                        <a:rPr lang="ms-MY" sz="1400" b="1" i="0" u="none" strike="noStrike" cap="none" noProof="0">
                          <a:solidFill>
                            <a:srgbClr val="000000"/>
                          </a:solidFill>
                          <a:latin typeface="Arial"/>
                          <a:ea typeface="Arial"/>
                          <a:cs typeface="Arial"/>
                          <a:sym typeface="Arial"/>
                        </a:rPr>
                        <a:t>Bil.</a:t>
                      </a:r>
                      <a:endParaRPr lang="ms-MY" sz="1400" u="none" strike="noStrike" cap="none" noProof="0"/>
                    </a:p>
                  </a:txBody>
                  <a:tcPr marL="5475" marR="5475"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EBF7"/>
                    </a:solidFill>
                  </a:tcPr>
                </a:tc>
                <a:tc>
                  <a:txBody>
                    <a:bodyPr/>
                    <a:lstStyle/>
                    <a:p>
                      <a:pPr marL="36000" marR="0" lvl="0" indent="0" algn="ctr" rtl="0">
                        <a:lnSpc>
                          <a:spcPct val="100000"/>
                        </a:lnSpc>
                        <a:spcBef>
                          <a:spcPts val="0"/>
                        </a:spcBef>
                        <a:spcAft>
                          <a:spcPts val="0"/>
                        </a:spcAft>
                        <a:buClr>
                          <a:srgbClr val="000000"/>
                        </a:buClr>
                        <a:buSzPts val="1400"/>
                        <a:buFont typeface="Arial"/>
                        <a:buNone/>
                      </a:pPr>
                      <a:r>
                        <a:rPr lang="ms-MY" sz="1400" b="1" i="0" u="none" strike="noStrike" cap="none" noProof="0">
                          <a:solidFill>
                            <a:srgbClr val="000000"/>
                          </a:solidFill>
                          <a:latin typeface="Arial"/>
                          <a:ea typeface="Arial"/>
                          <a:cs typeface="Arial"/>
                          <a:sym typeface="Arial"/>
                        </a:rPr>
                        <a:t>PENYATAAN MASALAH</a:t>
                      </a:r>
                      <a:endParaRPr lang="ms-MY" sz="1400" u="none" strike="noStrike" cap="none" noProof="0"/>
                    </a:p>
                  </a:txBody>
                  <a:tcPr marL="5475" marR="5475"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EBF7"/>
                    </a:solidFill>
                  </a:tcPr>
                </a:tc>
                <a:tc>
                  <a:txBody>
                    <a:bodyPr/>
                    <a:lstStyle/>
                    <a:p>
                      <a:pPr marL="36000" marR="0" lvl="0" indent="0" algn="ctr" rtl="0">
                        <a:lnSpc>
                          <a:spcPct val="100000"/>
                        </a:lnSpc>
                        <a:spcBef>
                          <a:spcPts val="0"/>
                        </a:spcBef>
                        <a:spcAft>
                          <a:spcPts val="0"/>
                        </a:spcAft>
                        <a:buClr>
                          <a:srgbClr val="000000"/>
                        </a:buClr>
                        <a:buSzPts val="1400"/>
                        <a:buFont typeface="Arial"/>
                        <a:buNone/>
                      </a:pPr>
                      <a:r>
                        <a:rPr lang="ms-MY" sz="1400" b="1" i="0" u="none" strike="noStrike" cap="none" noProof="0">
                          <a:solidFill>
                            <a:srgbClr val="000000"/>
                          </a:solidFill>
                          <a:latin typeface="Arial"/>
                          <a:ea typeface="Arial"/>
                          <a:cs typeface="Arial"/>
                          <a:sym typeface="Arial"/>
                        </a:rPr>
                        <a:t>RASIONAL/ JUSTIFIKASI</a:t>
                      </a:r>
                      <a:endParaRPr lang="ms-MY" sz="1400" u="none" strike="noStrike" cap="none" noProof="0"/>
                    </a:p>
                  </a:txBody>
                  <a:tcPr marL="5475" marR="5475"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EBF7"/>
                    </a:solidFill>
                  </a:tcPr>
                </a:tc>
                <a:tc>
                  <a:txBody>
                    <a:bodyPr/>
                    <a:lstStyle/>
                    <a:p>
                      <a:pPr marL="36000" marR="0" lvl="0" indent="0" algn="ctr" rtl="0">
                        <a:lnSpc>
                          <a:spcPct val="100000"/>
                        </a:lnSpc>
                        <a:spcBef>
                          <a:spcPts val="0"/>
                        </a:spcBef>
                        <a:spcAft>
                          <a:spcPts val="0"/>
                        </a:spcAft>
                        <a:buClr>
                          <a:srgbClr val="000000"/>
                        </a:buClr>
                        <a:buSzPts val="1400"/>
                        <a:buFont typeface="Arial"/>
                        <a:buNone/>
                      </a:pPr>
                      <a:r>
                        <a:rPr lang="ms-MY" sz="1400" b="1" i="0" u="none" strike="noStrike" cap="none" noProof="0">
                          <a:solidFill>
                            <a:srgbClr val="000000"/>
                          </a:solidFill>
                          <a:latin typeface="Arial"/>
                          <a:ea typeface="Arial"/>
                          <a:cs typeface="Arial"/>
                          <a:sym typeface="Arial"/>
                        </a:rPr>
                        <a:t>IMPLIKASI JIKA TIDAK DILAKSANAKAN</a:t>
                      </a:r>
                    </a:p>
                  </a:txBody>
                  <a:tcPr marL="5475" marR="5475"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EBF7"/>
                    </a:solidFill>
                  </a:tcPr>
                </a:tc>
                <a:tc>
                  <a:txBody>
                    <a:bodyPr/>
                    <a:lstStyle/>
                    <a:p>
                      <a:pPr algn="ctr"/>
                      <a:r>
                        <a:rPr lang="ms-MY" sz="1400" b="1" i="1" noProof="0">
                          <a:solidFill>
                            <a:schemeClr val="tx1"/>
                          </a:solidFill>
                          <a:latin typeface="Arial" panose="020B0604020202020204" pitchFamily="34" charset="0"/>
                          <a:cs typeface="Arial" panose="020B0604020202020204" pitchFamily="34" charset="0"/>
                        </a:rPr>
                        <a:t>OUTCOME</a:t>
                      </a:r>
                      <a:r>
                        <a:rPr lang="ms-MY" sz="1400" b="1" noProof="0">
                          <a:solidFill>
                            <a:schemeClr val="tx1"/>
                          </a:solidFill>
                          <a:latin typeface="Arial" panose="020B0604020202020204" pitchFamily="34" charset="0"/>
                          <a:cs typeface="Arial" panose="020B0604020202020204" pitchFamily="34" charset="0"/>
                        </a:rPr>
                        <a:t> PROJEK</a:t>
                      </a:r>
                    </a:p>
                  </a:txBody>
                  <a:tcPr marL="5475" marR="5475"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EBF7"/>
                    </a:solidFill>
                  </a:tcPr>
                </a:tc>
                <a:extLst>
                  <a:ext uri="{0D108BD9-81ED-4DB2-BD59-A6C34878D82A}">
                    <a16:rowId xmlns:a16="http://schemas.microsoft.com/office/drawing/2014/main" val="10000"/>
                  </a:ext>
                </a:extLst>
              </a:tr>
              <a:tr h="1148125">
                <a:tc>
                  <a:txBody>
                    <a:bodyPr/>
                    <a:lstStyle/>
                    <a:p>
                      <a:pPr marL="36000" marR="0" lvl="0" indent="0" algn="ctr" rtl="0">
                        <a:lnSpc>
                          <a:spcPct val="100000"/>
                        </a:lnSpc>
                        <a:spcBef>
                          <a:spcPts val="0"/>
                        </a:spcBef>
                        <a:spcAft>
                          <a:spcPts val="0"/>
                        </a:spcAft>
                        <a:buClr>
                          <a:srgbClr val="000000"/>
                        </a:buClr>
                        <a:buSzPts val="1400"/>
                        <a:buFont typeface="Arial"/>
                        <a:buNone/>
                      </a:pPr>
                      <a:r>
                        <a:rPr lang="ms-MY" sz="1400" b="0" i="0" u="none" strike="noStrike" cap="none" noProof="0">
                          <a:solidFill>
                            <a:srgbClr val="000000"/>
                          </a:solidFill>
                          <a:latin typeface="Arial"/>
                          <a:ea typeface="Arial"/>
                          <a:cs typeface="Arial"/>
                          <a:sym typeface="Arial"/>
                        </a:rPr>
                        <a:t>1.</a:t>
                      </a:r>
                      <a:endParaRPr lang="ms-MY" sz="1400" u="none" strike="noStrike" cap="none" noProof="0"/>
                    </a:p>
                  </a:txBody>
                  <a:tcPr marL="5475" marR="5475"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36000" marR="0" lvl="0" indent="0" algn="just" rtl="0">
                        <a:lnSpc>
                          <a:spcPct val="100000"/>
                        </a:lnSpc>
                        <a:spcBef>
                          <a:spcPts val="0"/>
                        </a:spcBef>
                        <a:spcAft>
                          <a:spcPts val="0"/>
                        </a:spcAft>
                        <a:buClr>
                          <a:srgbClr val="000000"/>
                        </a:buClr>
                        <a:buSzPts val="1400"/>
                        <a:buFont typeface="Arial"/>
                        <a:buNone/>
                      </a:pPr>
                      <a:r>
                        <a:rPr lang="ms-MY" sz="1400" b="0" i="0" u="none" strike="noStrike" cap="none" noProof="0">
                          <a:solidFill>
                            <a:schemeClr val="dk1"/>
                          </a:solidFill>
                          <a:latin typeface="Arial"/>
                          <a:ea typeface="Arial"/>
                          <a:cs typeface="Arial"/>
                          <a:sym typeface="Arial"/>
                        </a:rPr>
                        <a:t>Fungsi sistem sedia ada tidak memenuhi keperluan pindaan Akta Jabatan.</a:t>
                      </a:r>
                      <a:endParaRPr lang="ms-MY" sz="1400" u="none" strike="noStrike" cap="none" noProof="0"/>
                    </a:p>
                  </a:txBody>
                  <a:tcPr marL="5475" marR="108000"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447675" marR="0" lvl="0" indent="-269875" algn="just" rtl="0">
                        <a:lnSpc>
                          <a:spcPct val="100000"/>
                        </a:lnSpc>
                        <a:spcBef>
                          <a:spcPts val="0"/>
                        </a:spcBef>
                        <a:spcAft>
                          <a:spcPts val="0"/>
                        </a:spcAft>
                        <a:buClr>
                          <a:schemeClr val="dk1"/>
                        </a:buClr>
                        <a:buSzPts val="1300"/>
                        <a:buFont typeface="Arial"/>
                        <a:buChar char="•"/>
                      </a:pPr>
                      <a:r>
                        <a:rPr lang="ms-MY" sz="1400" u="none" strike="noStrike" cap="none" noProof="0">
                          <a:solidFill>
                            <a:schemeClr val="dk1"/>
                          </a:solidFill>
                          <a:latin typeface="Arial"/>
                          <a:ea typeface="Arial"/>
                          <a:cs typeface="Arial"/>
                          <a:sym typeface="Arial"/>
                        </a:rPr>
                        <a:t>Pembangunan semula Sistem MyPUSAKA bagi kesinambungan perkhidmatan kepada pengguna sistem selari dengan pindaan akta semasa.</a:t>
                      </a:r>
                      <a:endParaRPr lang="ms-MY" sz="1400" u="none" strike="noStrike" cap="none" noProof="0"/>
                    </a:p>
                    <a:p>
                      <a:pPr marL="36000" marR="0" lvl="0" indent="0" algn="just" rtl="0">
                        <a:lnSpc>
                          <a:spcPct val="100000"/>
                        </a:lnSpc>
                        <a:spcBef>
                          <a:spcPts val="0"/>
                        </a:spcBef>
                        <a:spcAft>
                          <a:spcPts val="0"/>
                        </a:spcAft>
                        <a:buClr>
                          <a:schemeClr val="dk1"/>
                        </a:buClr>
                        <a:buSzPts val="1300"/>
                        <a:buFont typeface="Arial"/>
                        <a:buNone/>
                      </a:pPr>
                      <a:endParaRPr lang="ms-MY" sz="1400" b="0" i="0" u="none" strike="noStrike" cap="none" noProof="0">
                        <a:solidFill>
                          <a:srgbClr val="000000"/>
                        </a:solidFill>
                        <a:latin typeface="Arial"/>
                        <a:ea typeface="Arial"/>
                        <a:cs typeface="Arial"/>
                        <a:sym typeface="Arial"/>
                      </a:endParaRPr>
                    </a:p>
                  </a:txBody>
                  <a:tcPr marL="5475" marR="108000"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5">
                  <a:txBody>
                    <a:bodyPr/>
                    <a:lstStyle/>
                    <a:p>
                      <a:pPr marL="182563" marR="0" lvl="0" indent="-126998" algn="just" rtl="0">
                        <a:lnSpc>
                          <a:spcPct val="100000"/>
                        </a:lnSpc>
                        <a:spcBef>
                          <a:spcPts val="0"/>
                        </a:spcBef>
                        <a:spcAft>
                          <a:spcPts val="0"/>
                        </a:spcAft>
                        <a:buClr>
                          <a:schemeClr val="dk1"/>
                        </a:buClr>
                        <a:buSzPts val="1300"/>
                        <a:buFont typeface="Arial"/>
                        <a:buChar char="•"/>
                      </a:pPr>
                      <a:r>
                        <a:rPr lang="ms-MY" sz="1400" u="none" strike="noStrike" cap="none" noProof="0">
                          <a:latin typeface="Arial"/>
                          <a:ea typeface="Arial"/>
                          <a:cs typeface="Arial"/>
                          <a:sym typeface="Arial"/>
                        </a:rPr>
                        <a:t>Gangguan perkhidmatan penyampaian pentadbiran </a:t>
                      </a:r>
                      <a:r>
                        <a:rPr lang="ms-MY" sz="1400" b="0" i="0" u="none" strike="noStrike" cap="none" noProof="0">
                          <a:solidFill>
                            <a:schemeClr val="dk1"/>
                          </a:solidFill>
                          <a:latin typeface="Arial"/>
                          <a:ea typeface="Arial"/>
                          <a:cs typeface="Arial"/>
                          <a:sym typeface="Arial"/>
                        </a:rPr>
                        <a:t>jabatan </a:t>
                      </a:r>
                      <a:r>
                        <a:rPr lang="ms-MY" sz="1400" u="none" strike="noStrike" cap="none" noProof="0">
                          <a:latin typeface="Arial"/>
                          <a:ea typeface="Arial"/>
                          <a:cs typeface="Arial"/>
                          <a:sym typeface="Arial"/>
                        </a:rPr>
                        <a:t>kepada orang awam.</a:t>
                      </a:r>
                      <a:endParaRPr lang="ms-MY" sz="1400" u="none" strike="noStrike" cap="none" noProof="0"/>
                    </a:p>
                    <a:p>
                      <a:pPr marL="55563" marR="0" lvl="0" indent="0" algn="just" rtl="0">
                        <a:lnSpc>
                          <a:spcPct val="100000"/>
                        </a:lnSpc>
                        <a:spcBef>
                          <a:spcPts val="0"/>
                        </a:spcBef>
                        <a:spcAft>
                          <a:spcPts val="0"/>
                        </a:spcAft>
                        <a:buClr>
                          <a:schemeClr val="dk1"/>
                        </a:buClr>
                        <a:buSzPts val="1300"/>
                        <a:buFont typeface="Arial"/>
                        <a:buNone/>
                      </a:pPr>
                      <a:endParaRPr lang="ms-MY" sz="1400" u="none" strike="noStrike" cap="none" noProof="0">
                        <a:latin typeface="Arial"/>
                        <a:ea typeface="Arial"/>
                        <a:cs typeface="Arial"/>
                        <a:sym typeface="Arial"/>
                      </a:endParaRPr>
                    </a:p>
                    <a:p>
                      <a:pPr marL="177800" marR="0" lvl="0" indent="-92075" algn="just" rtl="0">
                        <a:lnSpc>
                          <a:spcPct val="100000"/>
                        </a:lnSpc>
                        <a:spcBef>
                          <a:spcPts val="0"/>
                        </a:spcBef>
                        <a:spcAft>
                          <a:spcPts val="0"/>
                        </a:spcAft>
                        <a:buClr>
                          <a:schemeClr val="dk1"/>
                        </a:buClr>
                        <a:buSzPts val="1300"/>
                        <a:buFont typeface="Arial"/>
                        <a:buChar char="•"/>
                      </a:pPr>
                      <a:r>
                        <a:rPr lang="ms-MY" sz="1400" u="none" strike="noStrike" cap="none" noProof="0">
                          <a:latin typeface="Arial"/>
                          <a:ea typeface="Arial"/>
                          <a:cs typeface="Arial"/>
                          <a:sym typeface="Arial"/>
                        </a:rPr>
                        <a:t>Mengurangkan kutipan hasil negara.</a:t>
                      </a:r>
                    </a:p>
                    <a:p>
                      <a:pPr marL="85725" marR="0" lvl="0" indent="0" algn="just" rtl="0">
                        <a:lnSpc>
                          <a:spcPct val="100000"/>
                        </a:lnSpc>
                        <a:spcBef>
                          <a:spcPts val="0"/>
                        </a:spcBef>
                        <a:spcAft>
                          <a:spcPts val="0"/>
                        </a:spcAft>
                        <a:buClr>
                          <a:schemeClr val="dk1"/>
                        </a:buClr>
                        <a:buSzPts val="1300"/>
                        <a:buFont typeface="Arial"/>
                        <a:buNone/>
                      </a:pPr>
                      <a:endParaRPr lang="ms-MY" sz="1400" u="none" strike="noStrike" cap="none" noProof="0">
                        <a:latin typeface="Arial"/>
                        <a:ea typeface="Arial"/>
                        <a:cs typeface="Arial"/>
                        <a:sym typeface="Arial"/>
                      </a:endParaRPr>
                    </a:p>
                    <a:p>
                      <a:pPr marL="177800" marR="0" lvl="0" indent="-92075" algn="just" rtl="0">
                        <a:lnSpc>
                          <a:spcPct val="100000"/>
                        </a:lnSpc>
                        <a:spcBef>
                          <a:spcPts val="0"/>
                        </a:spcBef>
                        <a:spcAft>
                          <a:spcPts val="0"/>
                        </a:spcAft>
                        <a:buClr>
                          <a:schemeClr val="dk1"/>
                        </a:buClr>
                        <a:buSzPts val="1300"/>
                        <a:buFont typeface="Arial"/>
                        <a:buChar char="•"/>
                      </a:pPr>
                      <a:r>
                        <a:rPr lang="ms-MY" sz="1400" u="none" strike="noStrike" cap="none" noProof="0">
                          <a:latin typeface="Arial"/>
                          <a:ea typeface="Arial"/>
                          <a:cs typeface="Arial"/>
                          <a:sym typeface="Arial"/>
                        </a:rPr>
                        <a:t>Maklumat terdedah kepada ancaman-ancaman luar seperti kebocoran maklumat.</a:t>
                      </a:r>
                      <a:endParaRPr lang="ms-MY" sz="1400" u="none" strike="noStrike" cap="none" noProof="0"/>
                    </a:p>
                    <a:p>
                      <a:pPr marL="85725" marR="0" lvl="0" indent="0" algn="just" rtl="0">
                        <a:lnSpc>
                          <a:spcPct val="100000"/>
                        </a:lnSpc>
                        <a:spcBef>
                          <a:spcPts val="0"/>
                        </a:spcBef>
                        <a:spcAft>
                          <a:spcPts val="0"/>
                        </a:spcAft>
                        <a:buClr>
                          <a:schemeClr val="dk1"/>
                        </a:buClr>
                        <a:buSzPts val="1300"/>
                        <a:buFont typeface="Arial"/>
                        <a:buNone/>
                      </a:pPr>
                      <a:endParaRPr lang="ms-MY" sz="1400" u="none" strike="noStrike" cap="none" noProof="0">
                        <a:latin typeface="Arial"/>
                        <a:ea typeface="Arial"/>
                        <a:cs typeface="Arial"/>
                        <a:sym typeface="Arial"/>
                      </a:endParaRPr>
                    </a:p>
                    <a:p>
                      <a:pPr marL="177800" marR="0" lvl="0" indent="-92075" algn="just" rtl="0">
                        <a:lnSpc>
                          <a:spcPct val="100000"/>
                        </a:lnSpc>
                        <a:spcBef>
                          <a:spcPts val="0"/>
                        </a:spcBef>
                        <a:spcAft>
                          <a:spcPts val="0"/>
                        </a:spcAft>
                        <a:buClr>
                          <a:schemeClr val="dk1"/>
                        </a:buClr>
                        <a:buSzPts val="1300"/>
                        <a:buFont typeface="Arial"/>
                        <a:buChar char="•"/>
                      </a:pPr>
                      <a:r>
                        <a:rPr lang="ms-MY" sz="1400" u="none" strike="noStrike" cap="none" noProof="0">
                          <a:latin typeface="Arial"/>
                          <a:ea typeface="Arial"/>
                          <a:cs typeface="Arial"/>
                          <a:sym typeface="Arial"/>
                        </a:rPr>
                        <a:t>Limitasi teknologi menyebabkan keperluan </a:t>
                      </a:r>
                      <a:r>
                        <a:rPr lang="ms-MY" sz="1400" i="1" u="none" strike="noStrike" cap="none" noProof="0">
                          <a:latin typeface="Arial"/>
                          <a:ea typeface="Arial"/>
                          <a:cs typeface="Arial"/>
                          <a:sym typeface="Arial"/>
                        </a:rPr>
                        <a:t>business </a:t>
                      </a:r>
                      <a:r>
                        <a:rPr lang="ms-MY" sz="1400" u="none" strike="noStrike" cap="none" noProof="0">
                          <a:latin typeface="Arial"/>
                          <a:ea typeface="Arial"/>
                          <a:cs typeface="Arial"/>
                          <a:sym typeface="Arial"/>
                        </a:rPr>
                        <a:t>baharu tidak dapat dipenuhi.</a:t>
                      </a:r>
                      <a:endParaRPr lang="ms-MY" sz="1400" u="none" strike="noStrike" cap="none" noProof="0"/>
                    </a:p>
                    <a:p>
                      <a:pPr marL="36000" marR="0" lvl="0" indent="0" algn="l" rtl="0">
                        <a:lnSpc>
                          <a:spcPct val="100000"/>
                        </a:lnSpc>
                        <a:spcBef>
                          <a:spcPts val="0"/>
                        </a:spcBef>
                        <a:spcAft>
                          <a:spcPts val="0"/>
                        </a:spcAft>
                        <a:buClr>
                          <a:schemeClr val="dk1"/>
                        </a:buClr>
                        <a:buSzPts val="1300"/>
                        <a:buFont typeface="Arial"/>
                        <a:buNone/>
                      </a:pPr>
                      <a:endParaRPr lang="ms-MY" sz="1400" b="0" i="0" u="none" strike="noStrike" cap="none" noProof="0">
                        <a:solidFill>
                          <a:srgbClr val="000000"/>
                        </a:solidFill>
                        <a:latin typeface="Arial"/>
                        <a:ea typeface="Arial"/>
                        <a:cs typeface="Arial"/>
                        <a:sym typeface="Arial"/>
                      </a:endParaRPr>
                    </a:p>
                  </a:txBody>
                  <a:tcPr marL="5475" marR="108000"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36000" marR="0" lvl="0" indent="0" algn="l" rtl="0">
                        <a:lnSpc>
                          <a:spcPct val="100000"/>
                        </a:lnSpc>
                        <a:spcBef>
                          <a:spcPts val="0"/>
                        </a:spcBef>
                        <a:spcAft>
                          <a:spcPts val="0"/>
                        </a:spcAft>
                        <a:buClr>
                          <a:schemeClr val="dk1"/>
                        </a:buClr>
                        <a:buSzPts val="1300"/>
                        <a:buFont typeface="Arial"/>
                        <a:buNone/>
                      </a:pPr>
                      <a:r>
                        <a:rPr lang="ms-MY" sz="1400" b="0" i="0" u="none" strike="noStrike" cap="none" noProof="0">
                          <a:solidFill>
                            <a:srgbClr val="000000"/>
                          </a:solidFill>
                          <a:latin typeface="Arial"/>
                          <a:ea typeface="Arial"/>
                          <a:cs typeface="Arial"/>
                          <a:sym typeface="Arial"/>
                        </a:rPr>
                        <a:t>Pembangunan semula MyPUSAKA untuk memenuhi kehendak Piagam Pelanggan Jabatan.</a:t>
                      </a:r>
                      <a:endParaRPr lang="ms-MY" sz="1400" u="none" strike="noStrike" cap="none" noProof="0"/>
                    </a:p>
                    <a:p>
                      <a:pPr marL="36000" marR="0" lvl="0" indent="0" algn="l" rtl="0">
                        <a:lnSpc>
                          <a:spcPct val="100000"/>
                        </a:lnSpc>
                        <a:spcBef>
                          <a:spcPts val="0"/>
                        </a:spcBef>
                        <a:spcAft>
                          <a:spcPts val="0"/>
                        </a:spcAft>
                        <a:buClr>
                          <a:schemeClr val="dk1"/>
                        </a:buClr>
                        <a:buSzPts val="1300"/>
                        <a:buFont typeface="Arial"/>
                        <a:buNone/>
                      </a:pPr>
                      <a:endParaRPr lang="ms-MY" sz="1400" b="0" i="0" u="none" strike="noStrike" cap="none" noProof="0">
                        <a:solidFill>
                          <a:srgbClr val="000000"/>
                        </a:solidFill>
                        <a:latin typeface="Arial"/>
                        <a:ea typeface="Arial"/>
                        <a:cs typeface="Arial"/>
                        <a:sym typeface="Arial"/>
                      </a:endParaRPr>
                    </a:p>
                  </a:txBody>
                  <a:tcPr marL="5475" marR="108000"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177800">
                <a:tc rowSpan="3">
                  <a:txBody>
                    <a:bodyPr/>
                    <a:lstStyle/>
                    <a:p>
                      <a:pPr marL="36000" marR="0" lvl="0" indent="0" algn="ctr" rtl="0">
                        <a:lnSpc>
                          <a:spcPct val="100000"/>
                        </a:lnSpc>
                        <a:spcBef>
                          <a:spcPts val="0"/>
                        </a:spcBef>
                        <a:spcAft>
                          <a:spcPts val="0"/>
                        </a:spcAft>
                        <a:buClr>
                          <a:srgbClr val="000000"/>
                        </a:buClr>
                        <a:buSzPts val="1400"/>
                        <a:buFont typeface="Arial"/>
                        <a:buNone/>
                      </a:pPr>
                      <a:r>
                        <a:rPr lang="ms-MY" sz="1400" b="0" i="0" u="none" strike="noStrike" cap="none" noProof="0">
                          <a:solidFill>
                            <a:srgbClr val="000000"/>
                          </a:solidFill>
                          <a:latin typeface="Arial"/>
                          <a:ea typeface="Arial"/>
                          <a:cs typeface="Arial"/>
                          <a:sym typeface="Arial"/>
                        </a:rPr>
                        <a:t>2.</a:t>
                      </a:r>
                      <a:endParaRPr lang="ms-MY" sz="1400" u="none" strike="noStrike" cap="none" noProof="0"/>
                    </a:p>
                  </a:txBody>
                  <a:tcPr marL="5475" marR="5475"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3">
                  <a:txBody>
                    <a:bodyPr/>
                    <a:lstStyle/>
                    <a:p>
                      <a:pPr marL="36000" marR="0" lvl="0" indent="0" algn="just" rtl="0">
                        <a:lnSpc>
                          <a:spcPct val="100000"/>
                        </a:lnSpc>
                        <a:spcBef>
                          <a:spcPts val="0"/>
                        </a:spcBef>
                        <a:spcAft>
                          <a:spcPts val="0"/>
                        </a:spcAft>
                        <a:buClr>
                          <a:srgbClr val="000000"/>
                        </a:buClr>
                        <a:buSzPts val="1400"/>
                        <a:buFont typeface="Arial"/>
                        <a:buNone/>
                      </a:pPr>
                      <a:r>
                        <a:rPr lang="ms-MY" sz="1400" b="0" i="0" u="none" strike="noStrike" cap="none" noProof="0">
                          <a:solidFill>
                            <a:schemeClr val="dk1"/>
                          </a:solidFill>
                          <a:latin typeface="Arial"/>
                          <a:ea typeface="Arial"/>
                          <a:cs typeface="Arial"/>
                          <a:sym typeface="Arial"/>
                        </a:rPr>
                        <a:t>Platform pembangunan sistem sedia ada telah mencapai </a:t>
                      </a:r>
                      <a:r>
                        <a:rPr lang="ms-MY" sz="1400" b="0" i="1" u="none" strike="noStrike" cap="none" noProof="0">
                          <a:solidFill>
                            <a:schemeClr val="dk1"/>
                          </a:solidFill>
                          <a:latin typeface="Arial"/>
                          <a:ea typeface="Arial"/>
                          <a:cs typeface="Arial"/>
                          <a:sym typeface="Arial"/>
                        </a:rPr>
                        <a:t>End Of Life</a:t>
                      </a:r>
                      <a:r>
                        <a:rPr lang="ms-MY" sz="1400" b="0" i="0" u="none" strike="noStrike" cap="none" noProof="0">
                          <a:solidFill>
                            <a:schemeClr val="dk1"/>
                          </a:solidFill>
                          <a:latin typeface="Arial"/>
                          <a:ea typeface="Arial"/>
                          <a:cs typeface="Arial"/>
                          <a:sym typeface="Arial"/>
                        </a:rPr>
                        <a:t> pada dan tidak </a:t>
                      </a:r>
                      <a:r>
                        <a:rPr lang="ms-MY" sz="1400" b="0" i="1" u="none" strike="noStrike" cap="none" noProof="0">
                          <a:solidFill>
                            <a:schemeClr val="dk1"/>
                          </a:solidFill>
                          <a:latin typeface="Arial"/>
                          <a:ea typeface="Arial"/>
                          <a:cs typeface="Arial"/>
                          <a:sym typeface="Arial"/>
                        </a:rPr>
                        <a:t>compatible</a:t>
                      </a:r>
                      <a:r>
                        <a:rPr lang="ms-MY" sz="1400" b="0" i="0" u="none" strike="noStrike" cap="none" noProof="0">
                          <a:solidFill>
                            <a:schemeClr val="dk1"/>
                          </a:solidFill>
                          <a:latin typeface="Arial"/>
                          <a:ea typeface="Arial"/>
                          <a:cs typeface="Arial"/>
                          <a:sym typeface="Arial"/>
                        </a:rPr>
                        <a:t> dengan :</a:t>
                      </a:r>
                      <a:endParaRPr lang="ms-MY" sz="1400" u="none" strike="noStrike" cap="none" noProof="0"/>
                    </a:p>
                    <a:p>
                      <a:pPr marL="36000" marR="0" lvl="0" indent="0" algn="just" rtl="0">
                        <a:lnSpc>
                          <a:spcPct val="100000"/>
                        </a:lnSpc>
                        <a:spcBef>
                          <a:spcPts val="0"/>
                        </a:spcBef>
                        <a:spcAft>
                          <a:spcPts val="0"/>
                        </a:spcAft>
                        <a:buClr>
                          <a:srgbClr val="000000"/>
                        </a:buClr>
                        <a:buSzPts val="1400"/>
                        <a:buFont typeface="Arial"/>
                        <a:buNone/>
                      </a:pPr>
                      <a:endParaRPr lang="ms-MY" sz="1400" b="0" i="0" u="none" strike="noStrike" cap="none" noProof="0">
                        <a:solidFill>
                          <a:schemeClr val="dk1"/>
                        </a:solidFill>
                        <a:latin typeface="Arial"/>
                        <a:ea typeface="Arial"/>
                        <a:cs typeface="Arial"/>
                        <a:sym typeface="Arial"/>
                      </a:endParaRPr>
                    </a:p>
                    <a:p>
                      <a:pPr marL="436049" marR="0" lvl="0" indent="-400049" algn="just" rtl="0">
                        <a:lnSpc>
                          <a:spcPct val="100000"/>
                        </a:lnSpc>
                        <a:spcBef>
                          <a:spcPts val="0"/>
                        </a:spcBef>
                        <a:spcAft>
                          <a:spcPts val="0"/>
                        </a:spcAft>
                        <a:buClr>
                          <a:schemeClr val="dk1"/>
                        </a:buClr>
                        <a:buSzPts val="1300"/>
                        <a:buFont typeface="Calibri"/>
                        <a:buAutoNum type="romanLcPeriod"/>
                      </a:pPr>
                      <a:r>
                        <a:rPr lang="ms-MY" sz="1400" b="0" i="0" u="none" strike="noStrike" cap="none" noProof="0">
                          <a:solidFill>
                            <a:schemeClr val="dk1"/>
                          </a:solidFill>
                          <a:latin typeface="Arial"/>
                          <a:ea typeface="Arial"/>
                          <a:cs typeface="Arial"/>
                          <a:sym typeface="Arial"/>
                        </a:rPr>
                        <a:t>Perkakasan komputer pengguna yang berusia 10 tahun. Contoh : Windows XP</a:t>
                      </a:r>
                      <a:endParaRPr lang="ms-MY" sz="1400" u="none" strike="noStrike" cap="none" noProof="0"/>
                    </a:p>
                    <a:p>
                      <a:pPr marL="436049" marR="0" lvl="0" indent="-400049" algn="just" rtl="0">
                        <a:lnSpc>
                          <a:spcPct val="100000"/>
                        </a:lnSpc>
                        <a:spcBef>
                          <a:spcPts val="0"/>
                        </a:spcBef>
                        <a:spcAft>
                          <a:spcPts val="0"/>
                        </a:spcAft>
                        <a:buClr>
                          <a:schemeClr val="dk1"/>
                        </a:buClr>
                        <a:buSzPts val="1300"/>
                        <a:buFont typeface="Calibri"/>
                        <a:buAutoNum type="romanLcPeriod"/>
                      </a:pPr>
                      <a:r>
                        <a:rPr lang="ms-MY" sz="1400" b="0" i="0" u="none" strike="noStrike" cap="none" noProof="0">
                          <a:solidFill>
                            <a:schemeClr val="dk1"/>
                          </a:solidFill>
                          <a:latin typeface="Arial"/>
                          <a:ea typeface="Arial"/>
                          <a:cs typeface="Arial"/>
                          <a:sym typeface="Arial"/>
                        </a:rPr>
                        <a:t>Server telah berusia 5 hingga 8 tahun dan ke atas.</a:t>
                      </a:r>
                      <a:endParaRPr lang="ms-MY" sz="1400" u="none" strike="noStrike" cap="none" noProof="0"/>
                    </a:p>
                    <a:p>
                      <a:pPr marL="36000" marR="0" lvl="0" indent="0" algn="just" rtl="0">
                        <a:lnSpc>
                          <a:spcPct val="100000"/>
                        </a:lnSpc>
                        <a:spcBef>
                          <a:spcPts val="0"/>
                        </a:spcBef>
                        <a:spcAft>
                          <a:spcPts val="0"/>
                        </a:spcAft>
                        <a:buClr>
                          <a:schemeClr val="dk1"/>
                        </a:buClr>
                        <a:buSzPts val="1300"/>
                        <a:buFont typeface="Calibri"/>
                        <a:buNone/>
                      </a:pPr>
                      <a:endParaRPr lang="ms-MY" sz="1400" b="0" i="0" u="none" strike="noStrike" cap="none" noProof="0">
                        <a:solidFill>
                          <a:schemeClr val="dk1"/>
                        </a:solidFill>
                        <a:latin typeface="Arial"/>
                        <a:ea typeface="Arial"/>
                        <a:cs typeface="Arial"/>
                        <a:sym typeface="Arial"/>
                      </a:endParaRPr>
                    </a:p>
                  </a:txBody>
                  <a:tcPr marL="5475" marR="108000"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3">
                  <a:txBody>
                    <a:bodyPr/>
                    <a:lstStyle/>
                    <a:p>
                      <a:pPr marL="447675" marR="0" lvl="0" indent="-269875" algn="just" rtl="0">
                        <a:lnSpc>
                          <a:spcPct val="100000"/>
                        </a:lnSpc>
                        <a:spcBef>
                          <a:spcPts val="0"/>
                        </a:spcBef>
                        <a:spcAft>
                          <a:spcPts val="0"/>
                        </a:spcAft>
                        <a:buClr>
                          <a:schemeClr val="dk1"/>
                        </a:buClr>
                        <a:buSzPts val="1300"/>
                        <a:buFont typeface="Arial"/>
                        <a:buChar char="•"/>
                      </a:pPr>
                      <a:r>
                        <a:rPr lang="ms-MY" sz="1400" b="0" i="0" u="none" strike="noStrike" cap="none" noProof="0">
                          <a:solidFill>
                            <a:schemeClr val="dk1"/>
                          </a:solidFill>
                          <a:latin typeface="Arial"/>
                          <a:ea typeface="Arial"/>
                          <a:cs typeface="Arial"/>
                          <a:sym typeface="Arial"/>
                        </a:rPr>
                        <a:t>Rekabentuk pembangunan sistem terkini dapat disesuaikan dengan teknologi yang akan dibangunkan dan mudah diselenggara mengikut skop projek.</a:t>
                      </a:r>
                      <a:endParaRPr lang="ms-MY" sz="1400" u="none" strike="noStrike" cap="none" noProof="0"/>
                    </a:p>
                    <a:p>
                      <a:pPr marL="447675" marR="0" lvl="0" indent="-269875" algn="just" rtl="0">
                        <a:lnSpc>
                          <a:spcPct val="100000"/>
                        </a:lnSpc>
                        <a:spcBef>
                          <a:spcPts val="0"/>
                        </a:spcBef>
                        <a:spcAft>
                          <a:spcPts val="0"/>
                        </a:spcAft>
                        <a:buClr>
                          <a:schemeClr val="dk1"/>
                        </a:buClr>
                        <a:buSzPts val="1300"/>
                        <a:buFont typeface="Arial"/>
                        <a:buNone/>
                      </a:pPr>
                      <a:endParaRPr lang="ms-MY" sz="1400" b="0" i="0" u="none" strike="noStrike" cap="none" noProof="0">
                        <a:solidFill>
                          <a:schemeClr val="dk1"/>
                        </a:solidFill>
                        <a:latin typeface="Arial"/>
                        <a:ea typeface="Arial"/>
                        <a:cs typeface="Arial"/>
                        <a:sym typeface="Arial"/>
                      </a:endParaRPr>
                    </a:p>
                    <a:p>
                      <a:pPr marL="447675" marR="0" lvl="0" indent="-269875" algn="just" rtl="0">
                        <a:lnSpc>
                          <a:spcPct val="100000"/>
                        </a:lnSpc>
                        <a:spcBef>
                          <a:spcPts val="0"/>
                        </a:spcBef>
                        <a:spcAft>
                          <a:spcPts val="0"/>
                        </a:spcAft>
                        <a:buClr>
                          <a:schemeClr val="dk1"/>
                        </a:buClr>
                        <a:buSzPts val="1300"/>
                        <a:buFont typeface="Arial"/>
                        <a:buChar char="•"/>
                      </a:pPr>
                      <a:r>
                        <a:rPr lang="ms-MY" sz="1400" b="0" i="0" u="none" strike="noStrike" cap="none" noProof="0">
                          <a:solidFill>
                            <a:schemeClr val="dk1"/>
                          </a:solidFill>
                          <a:latin typeface="Arial"/>
                          <a:ea typeface="Arial"/>
                          <a:cs typeface="Arial"/>
                          <a:sym typeface="Arial"/>
                        </a:rPr>
                        <a:t>Keupayaan perkakasan utama telah memenuhi spesifikasi teknologi semasa. </a:t>
                      </a:r>
                    </a:p>
                  </a:txBody>
                  <a:tcPr marL="5475" marR="108000"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181287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36000" marR="0" lvl="0" indent="0" algn="l" rtl="0">
                        <a:lnSpc>
                          <a:spcPct val="100000"/>
                        </a:lnSpc>
                        <a:spcBef>
                          <a:spcPts val="0"/>
                        </a:spcBef>
                        <a:spcAft>
                          <a:spcPts val="0"/>
                        </a:spcAft>
                        <a:buClr>
                          <a:schemeClr val="dk1"/>
                        </a:buClr>
                        <a:buSzPts val="1300"/>
                        <a:buFont typeface="Arial"/>
                        <a:buNone/>
                      </a:pPr>
                      <a:r>
                        <a:rPr lang="ms-MY" sz="1400" b="0" i="0" u="none" strike="noStrike" cap="none" noProof="0">
                          <a:solidFill>
                            <a:srgbClr val="000000"/>
                          </a:solidFill>
                          <a:latin typeface="Arial"/>
                          <a:ea typeface="Arial"/>
                          <a:cs typeface="Arial"/>
                          <a:sym typeface="Arial"/>
                        </a:rPr>
                        <a:t>Pembangunan sistem berdasarkan teknologi terkini yang mampan, selamat dan mesra pengguna</a:t>
                      </a:r>
                    </a:p>
                  </a:txBody>
                  <a:tcPr marL="5475" marR="108000"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4760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marL="36000" marR="0" lvl="0" indent="0" algn="l" rtl="0">
                        <a:lnSpc>
                          <a:spcPct val="100000"/>
                        </a:lnSpc>
                        <a:spcBef>
                          <a:spcPts val="0"/>
                        </a:spcBef>
                        <a:spcAft>
                          <a:spcPts val="0"/>
                        </a:spcAft>
                        <a:buClr>
                          <a:schemeClr val="dk1"/>
                        </a:buClr>
                        <a:buSzPts val="1300"/>
                        <a:buFont typeface="Arial"/>
                        <a:buNone/>
                      </a:pPr>
                      <a:r>
                        <a:rPr lang="ms-MY" sz="1400" b="0" i="0" u="none" strike="noStrike" cap="none" noProof="0">
                          <a:solidFill>
                            <a:schemeClr val="dk1"/>
                          </a:solidFill>
                          <a:latin typeface="Arial"/>
                          <a:ea typeface="Arial"/>
                          <a:cs typeface="Arial"/>
                          <a:sym typeface="Arial"/>
                        </a:rPr>
                        <a:t>Meningkatkan hasil pendapatan negara melalui semakan yang efisien melalui sistem.</a:t>
                      </a:r>
                      <a:endParaRPr lang="ms-MY" noProof="0"/>
                    </a:p>
                    <a:p>
                      <a:pPr marL="36000" marR="0" lvl="0" indent="0" algn="l" rtl="0">
                        <a:lnSpc>
                          <a:spcPct val="100000"/>
                        </a:lnSpc>
                        <a:spcBef>
                          <a:spcPts val="0"/>
                        </a:spcBef>
                        <a:spcAft>
                          <a:spcPts val="0"/>
                        </a:spcAft>
                        <a:buClr>
                          <a:schemeClr val="dk1"/>
                        </a:buClr>
                        <a:buSzPts val="1300"/>
                        <a:buFont typeface="Arial"/>
                        <a:buNone/>
                      </a:pPr>
                      <a:endParaRPr lang="ms-MY" sz="1400" b="0" i="0" u="none" strike="noStrike" cap="none" noProof="0">
                        <a:solidFill>
                          <a:srgbClr val="000000"/>
                        </a:solidFill>
                        <a:latin typeface="Arial"/>
                        <a:ea typeface="Arial"/>
                        <a:cs typeface="Arial"/>
                        <a:sym typeface="Arial"/>
                      </a:endParaRPr>
                    </a:p>
                  </a:txBody>
                  <a:tcPr marL="5475" marR="108000"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1465275">
                <a:tc>
                  <a:txBody>
                    <a:bodyPr/>
                    <a:lstStyle/>
                    <a:p>
                      <a:pPr marL="36000" marR="0" lvl="0" indent="0" algn="ctr" rtl="0">
                        <a:lnSpc>
                          <a:spcPct val="100000"/>
                        </a:lnSpc>
                        <a:spcBef>
                          <a:spcPts val="0"/>
                        </a:spcBef>
                        <a:spcAft>
                          <a:spcPts val="0"/>
                        </a:spcAft>
                        <a:buClr>
                          <a:srgbClr val="000000"/>
                        </a:buClr>
                        <a:buSzPts val="1400"/>
                        <a:buFont typeface="Arial"/>
                        <a:buNone/>
                      </a:pPr>
                      <a:r>
                        <a:rPr lang="ms-MY" sz="1400" b="0" i="0" u="none" strike="noStrike" cap="none" noProof="0">
                          <a:solidFill>
                            <a:srgbClr val="000000"/>
                          </a:solidFill>
                          <a:latin typeface="Arial"/>
                          <a:ea typeface="Arial"/>
                          <a:cs typeface="Arial"/>
                          <a:sym typeface="Arial"/>
                        </a:rPr>
                        <a:t>3.</a:t>
                      </a:r>
                      <a:endParaRPr lang="ms-MY" sz="1400" u="none" strike="noStrike" cap="none" noProof="0"/>
                    </a:p>
                  </a:txBody>
                  <a:tcPr marL="5475" marR="5475"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36000" marR="0" lvl="0" indent="0" algn="just" rtl="0">
                        <a:lnSpc>
                          <a:spcPct val="100000"/>
                        </a:lnSpc>
                        <a:spcBef>
                          <a:spcPts val="0"/>
                        </a:spcBef>
                        <a:spcAft>
                          <a:spcPts val="0"/>
                        </a:spcAft>
                        <a:buClr>
                          <a:schemeClr val="dk1"/>
                        </a:buClr>
                        <a:buSzPts val="1300"/>
                        <a:buFont typeface="Arial"/>
                        <a:buNone/>
                      </a:pPr>
                      <a:r>
                        <a:rPr lang="ms-MY" sz="1400" u="none" strike="noStrike" cap="none" noProof="0" dirty="0">
                          <a:solidFill>
                            <a:schemeClr val="dk1"/>
                          </a:solidFill>
                          <a:latin typeface="Arial"/>
                          <a:ea typeface="Arial"/>
                          <a:cs typeface="Arial"/>
                          <a:sym typeface="Arial"/>
                        </a:rPr>
                        <a:t>Teguran audit daripada Laporan Ketua Audit Negara 2020 yang menyatakan kelemahan-kelemahan sistem sedia ada.</a:t>
                      </a:r>
                    </a:p>
                  </a:txBody>
                  <a:tcPr marL="5475" marR="108000"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321750" marR="0" lvl="0" indent="-285750" algn="just" rtl="0">
                        <a:lnSpc>
                          <a:spcPct val="100000"/>
                        </a:lnSpc>
                        <a:spcBef>
                          <a:spcPts val="0"/>
                        </a:spcBef>
                        <a:spcAft>
                          <a:spcPts val="0"/>
                        </a:spcAft>
                        <a:buClr>
                          <a:schemeClr val="dk1"/>
                        </a:buClr>
                        <a:buSzPts val="1300"/>
                        <a:buFont typeface="Arial"/>
                        <a:buChar char="•"/>
                      </a:pPr>
                      <a:r>
                        <a:rPr lang="ms-MY" sz="1400" b="0" i="0" u="none" strike="noStrike" cap="none" noProof="0" dirty="0">
                          <a:solidFill>
                            <a:schemeClr val="dk1"/>
                          </a:solidFill>
                          <a:latin typeface="Arial"/>
                          <a:ea typeface="Arial"/>
                          <a:cs typeface="Arial"/>
                          <a:sym typeface="Arial"/>
                        </a:rPr>
                        <a:t>Memenuhi kehendak teguran Audit bagi memperbaiki kelemahan pentadbiran pengurusan jabatan.</a:t>
                      </a:r>
                      <a:endParaRPr lang="ms-MY" sz="1400" u="none" strike="noStrike" cap="none" noProof="0" dirty="0"/>
                    </a:p>
                  </a:txBody>
                  <a:tcPr marL="5475" marR="108000" marT="547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7" name="TextBox 6">
            <a:extLst>
              <a:ext uri="{FF2B5EF4-FFF2-40B4-BE49-F238E27FC236}">
                <a16:creationId xmlns:a16="http://schemas.microsoft.com/office/drawing/2014/main" id="{C3707AD1-67A1-4C7E-B513-56BCE5EF4D96}"/>
              </a:ext>
            </a:extLst>
          </p:cNvPr>
          <p:cNvSpPr txBox="1"/>
          <p:nvPr/>
        </p:nvSpPr>
        <p:spPr>
          <a:xfrm>
            <a:off x="7761250" y="8996"/>
            <a:ext cx="4430752"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(1)</a:t>
            </a:r>
          </a:p>
        </p:txBody>
      </p:sp>
      <p:sp>
        <p:nvSpPr>
          <p:cNvPr id="8" name="Title 4">
            <a:extLst>
              <a:ext uri="{FF2B5EF4-FFF2-40B4-BE49-F238E27FC236}">
                <a16:creationId xmlns:a16="http://schemas.microsoft.com/office/drawing/2014/main" id="{20E926EF-1BB6-4E13-B4C2-78D512028041}"/>
              </a:ext>
            </a:extLst>
          </p:cNvPr>
          <p:cNvSpPr txBox="1">
            <a:spLocks/>
          </p:cNvSpPr>
          <p:nvPr/>
        </p:nvSpPr>
        <p:spPr>
          <a:xfrm>
            <a:off x="307138" y="112581"/>
            <a:ext cx="10644392" cy="57660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latin typeface="Arial" pitchFamily="34" charset="0"/>
                <a:ea typeface="ＭＳ Ｐゴシック" pitchFamily="34" charset="-128"/>
                <a:cs typeface="Arial" pitchFamily="34" charset="0"/>
              </a:rPr>
              <a:t>5. JUSTIFIKASI KEPERLUAN PROJEK</a:t>
            </a:r>
            <a:endParaRPr lang="en-MY" sz="2800" b="1" dirty="0">
              <a:latin typeface="Arial" pitchFamily="34" charset="0"/>
              <a:ea typeface="ＭＳ Ｐゴシック" pitchFamily="34" charset="-128"/>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34471"/>
            <a:ext cx="12192000" cy="57158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700" b="1" dirty="0">
                <a:latin typeface="Arial" panose="020B0604020202020204" pitchFamily="34" charset="0"/>
                <a:cs typeface="Arial" panose="020B0604020202020204" pitchFamily="34" charset="0"/>
              </a:rPr>
              <a:t>MAKLUMAT SOKONGAN PERMOHONAN KELULUSAN TEKNIKAL PROJEK ICT</a:t>
            </a:r>
          </a:p>
        </p:txBody>
      </p:sp>
      <p:graphicFrame>
        <p:nvGraphicFramePr>
          <p:cNvPr id="8" name="Table 7">
            <a:extLst>
              <a:ext uri="{FF2B5EF4-FFF2-40B4-BE49-F238E27FC236}">
                <a16:creationId xmlns:a16="http://schemas.microsoft.com/office/drawing/2014/main" id="{63995B02-926B-43A0-BFE1-EADF56007ABC}"/>
              </a:ext>
            </a:extLst>
          </p:cNvPr>
          <p:cNvGraphicFramePr>
            <a:graphicFrameLocks noGrp="1"/>
          </p:cNvGraphicFramePr>
          <p:nvPr>
            <p:extLst>
              <p:ext uri="{D42A27DB-BD31-4B8C-83A1-F6EECF244321}">
                <p14:modId xmlns:p14="http://schemas.microsoft.com/office/powerpoint/2010/main" val="3008326090"/>
              </p:ext>
            </p:extLst>
          </p:nvPr>
        </p:nvGraphicFramePr>
        <p:xfrm>
          <a:off x="176045" y="476114"/>
          <a:ext cx="11839909" cy="5844127"/>
        </p:xfrm>
        <a:graphic>
          <a:graphicData uri="http://schemas.openxmlformats.org/drawingml/2006/table">
            <a:tbl>
              <a:tblPr firstRow="1" bandRow="1">
                <a:tableStyleId>{5940675A-B579-460E-94D1-54222C63F5DA}</a:tableStyleId>
              </a:tblPr>
              <a:tblGrid>
                <a:gridCol w="541128">
                  <a:extLst>
                    <a:ext uri="{9D8B030D-6E8A-4147-A177-3AD203B41FA5}">
                      <a16:colId xmlns:a16="http://schemas.microsoft.com/office/drawing/2014/main" val="2869875357"/>
                    </a:ext>
                  </a:extLst>
                </a:gridCol>
                <a:gridCol w="11298781">
                  <a:extLst>
                    <a:ext uri="{9D8B030D-6E8A-4147-A177-3AD203B41FA5}">
                      <a16:colId xmlns:a16="http://schemas.microsoft.com/office/drawing/2014/main" val="1793385040"/>
                    </a:ext>
                  </a:extLst>
                </a:gridCol>
              </a:tblGrid>
              <a:tr h="323989">
                <a:tc gridSpan="2">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b="1" noProof="0" dirty="0">
                          <a:latin typeface="Arial" panose="020B0604020202020204" pitchFamily="34" charset="0"/>
                          <a:cs typeface="Arial" panose="020B0604020202020204" pitchFamily="34" charset="0"/>
                        </a:rPr>
                        <a:t>KANDUNGAN PERMOHONAN (MAKLUMAT SOKONGAN)</a:t>
                      </a:r>
                    </a:p>
                  </a:txBody>
                  <a:tcPr>
                    <a:solidFill>
                      <a:schemeClr val="bg1">
                        <a:lumMod val="95000"/>
                      </a:schemeClr>
                    </a:solidFill>
                  </a:tcPr>
                </a:tc>
                <a:tc hMerge="1">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600" b="1" dirty="0"/>
                    </a:p>
                  </a:txBody>
                  <a:tcPr/>
                </a:tc>
                <a:extLst>
                  <a:ext uri="{0D108BD9-81ED-4DB2-BD59-A6C34878D82A}">
                    <a16:rowId xmlns:a16="http://schemas.microsoft.com/office/drawing/2014/main" val="1759219269"/>
                  </a:ext>
                </a:extLst>
              </a:tr>
              <a:tr h="303994">
                <a:tc>
                  <a:txBody>
                    <a:bodyPr/>
                    <a:lstStyle/>
                    <a:p>
                      <a:r>
                        <a:rPr lang="ms-MY" sz="1200" noProof="0">
                          <a:latin typeface="Arial" panose="020B0604020202020204" pitchFamily="34" charset="0"/>
                          <a:cs typeface="Arial" panose="020B0604020202020204" pitchFamily="34" charset="0"/>
                        </a:rPr>
                        <a:t>1.</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ea typeface="Calibri" panose="020F0502020204030204" pitchFamily="34" charset="0"/>
                          <a:cs typeface="Arial" panose="020B0604020202020204" pitchFamily="34" charset="0"/>
                        </a:rPr>
                        <a:t>Salinan Kertas/Surat Kelulusan/Minit Mesyuarat Pasukan Digital Sektor </a:t>
                      </a:r>
                    </a:p>
                  </a:txBody>
                  <a:tcPr/>
                </a:tc>
                <a:extLst>
                  <a:ext uri="{0D108BD9-81ED-4DB2-BD59-A6C34878D82A}">
                    <a16:rowId xmlns:a16="http://schemas.microsoft.com/office/drawing/2014/main" val="1890789885"/>
                  </a:ext>
                </a:extLst>
              </a:tr>
              <a:tr h="301938">
                <a:tc>
                  <a:txBody>
                    <a:bodyPr/>
                    <a:lstStyle/>
                    <a:p>
                      <a:r>
                        <a:rPr lang="ms-MY" sz="1200" noProof="0">
                          <a:latin typeface="Arial" panose="020B0604020202020204" pitchFamily="34" charset="0"/>
                          <a:cs typeface="Arial" panose="020B0604020202020204" pitchFamily="34" charset="0"/>
                        </a:rPr>
                        <a:t>2.</a:t>
                      </a:r>
                    </a:p>
                  </a:txBody>
                  <a:tcPr/>
                </a:tc>
                <a:tc>
                  <a:txBody>
                    <a:bodyPr/>
                    <a:lstStyle/>
                    <a:p>
                      <a:pPr marL="0" indent="0" algn="l">
                        <a:buFont typeface="+mj-lt"/>
                        <a:buNone/>
                      </a:pPr>
                      <a:r>
                        <a:rPr lang="ms-MY" sz="1200" noProof="0" dirty="0">
                          <a:solidFill>
                            <a:schemeClr val="tx1"/>
                          </a:solidFill>
                          <a:latin typeface="Arial" panose="020B0604020202020204" pitchFamily="34" charset="0"/>
                          <a:cs typeface="Arial" panose="020B0604020202020204" pitchFamily="34" charset="0"/>
                        </a:rPr>
                        <a:t>Keputusan </a:t>
                      </a:r>
                      <a:r>
                        <a:rPr lang="ms-MY" sz="1200" noProof="0" dirty="0">
                          <a:solidFill>
                            <a:schemeClr val="tx1"/>
                          </a:solidFill>
                          <a:latin typeface="Arial" panose="020B0604020202020204" pitchFamily="34" charset="0"/>
                          <a:ea typeface="Calibri" panose="020F0502020204030204" pitchFamily="34" charset="0"/>
                          <a:cs typeface="Arial" panose="020B0604020202020204" pitchFamily="34" charset="0"/>
                        </a:rPr>
                        <a:t>Mesyuarat Pasukan Digital Sektor: Projek Agensi Spesifik (AS) / Projek </a:t>
                      </a:r>
                      <a:r>
                        <a:rPr lang="ms-MY" sz="1200" i="1" noProof="0" dirty="0">
                          <a:solidFill>
                            <a:schemeClr val="tx1"/>
                          </a:solidFill>
                          <a:latin typeface="Arial" panose="020B0604020202020204" pitchFamily="34" charset="0"/>
                          <a:ea typeface="Calibri" panose="020F0502020204030204" pitchFamily="34" charset="0"/>
                          <a:cs typeface="Arial" panose="020B0604020202020204" pitchFamily="34" charset="0"/>
                        </a:rPr>
                        <a:t>Whole of Government </a:t>
                      </a:r>
                      <a:r>
                        <a:rPr lang="ms-MY" sz="1200" noProof="0" dirty="0">
                          <a:solidFill>
                            <a:schemeClr val="tx1"/>
                          </a:solidFill>
                          <a:latin typeface="Arial" panose="020B0604020202020204" pitchFamily="34" charset="0"/>
                          <a:ea typeface="Calibri" panose="020F0502020204030204" pitchFamily="34" charset="0"/>
                          <a:cs typeface="Arial" panose="020B0604020202020204" pitchFamily="34" charset="0"/>
                        </a:rPr>
                        <a:t>(WoG)</a:t>
                      </a:r>
                      <a:endParaRPr lang="ms-MY" sz="1200"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695878011"/>
                  </a:ext>
                </a:extLst>
              </a:tr>
              <a:tr h="289186">
                <a:tc>
                  <a:txBody>
                    <a:bodyPr/>
                    <a:lstStyle/>
                    <a:p>
                      <a:r>
                        <a:rPr lang="ms-MY" sz="1200" noProof="0">
                          <a:latin typeface="Arial" panose="020B0604020202020204" pitchFamily="34" charset="0"/>
                          <a:cs typeface="Arial" panose="020B0604020202020204" pitchFamily="34" charset="0"/>
                        </a:rPr>
                        <a:t>3.</a:t>
                      </a:r>
                    </a:p>
                  </a:txBody>
                  <a:tcPr/>
                </a:tc>
                <a:tc>
                  <a:txBody>
                    <a:bodyPr/>
                    <a:lstStyle/>
                    <a:p>
                      <a:pPr marL="0" indent="0" algn="l">
                        <a:buFont typeface="+mj-lt"/>
                        <a:buNone/>
                      </a:pPr>
                      <a:r>
                        <a:rPr lang="ms-MY" sz="1200" noProof="0" dirty="0">
                          <a:solidFill>
                            <a:schemeClr val="tx1"/>
                          </a:solidFill>
                          <a:latin typeface="Arial" panose="020B0604020202020204" pitchFamily="34" charset="0"/>
                          <a:cs typeface="Arial" panose="020B0604020202020204" pitchFamily="34" charset="0"/>
                        </a:rPr>
                        <a:t>WoG: Ulasan Sesi Libat Urus (SLU): Setuju Tanpa Pindaan/Setuju Dengan Pindaaan/ Kaji Semula/ Gabung/Gugur</a:t>
                      </a:r>
                    </a:p>
                  </a:txBody>
                  <a:tcPr/>
                </a:tc>
                <a:extLst>
                  <a:ext uri="{0D108BD9-81ED-4DB2-BD59-A6C34878D82A}">
                    <a16:rowId xmlns:a16="http://schemas.microsoft.com/office/drawing/2014/main" val="1086373879"/>
                  </a:ext>
                </a:extLst>
              </a:tr>
              <a:tr h="284384">
                <a:tc>
                  <a:txBody>
                    <a:bodyPr/>
                    <a:lstStyle/>
                    <a:p>
                      <a:r>
                        <a:rPr lang="ms-MY" sz="1200" noProof="0">
                          <a:latin typeface="Arial" panose="020B0604020202020204" pitchFamily="34" charset="0"/>
                          <a:cs typeface="Arial" panose="020B0604020202020204" pitchFamily="34" charset="0"/>
                        </a:rPr>
                        <a:t>4.</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AS: Salinan Kertas/ Surat Kelulusan JPICT Agensi</a:t>
                      </a:r>
                      <a:endParaRPr lang="ms-MY" sz="1200" noProof="0" dirty="0">
                        <a:solidFill>
                          <a:schemeClr val="tx1"/>
                        </a:solidFill>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4083982275"/>
                  </a:ext>
                </a:extLst>
              </a:tr>
              <a:tr h="354659">
                <a:tc>
                  <a:txBody>
                    <a:bodyPr/>
                    <a:lstStyle/>
                    <a:p>
                      <a:r>
                        <a:rPr lang="ms-MY" sz="1200" noProof="0">
                          <a:latin typeface="Arial" panose="020B0604020202020204" pitchFamily="34" charset="0"/>
                          <a:cs typeface="Arial" panose="020B0604020202020204" pitchFamily="34" charset="0"/>
                        </a:rPr>
                        <a:t>5.</a:t>
                      </a:r>
                    </a:p>
                  </a:txBody>
                  <a:tcPr/>
                </a:tc>
                <a:tc>
                  <a:txBody>
                    <a:bodyPr/>
                    <a:lstStyle/>
                    <a:p>
                      <a:pPr marL="0" indent="0" algn="l">
                        <a:buFont typeface="+mj-lt"/>
                        <a:buNone/>
                      </a:pPr>
                      <a:r>
                        <a:rPr lang="ms-MY" sz="1200" noProof="0" dirty="0">
                          <a:latin typeface="Arial" panose="020B0604020202020204" pitchFamily="34" charset="0"/>
                          <a:cs typeface="Arial" panose="020B0604020202020204" pitchFamily="34" charset="0"/>
                        </a:rPr>
                        <a:t>AS: Salinan Kertas/ Surat Kelulusan JPICT Kementerian</a:t>
                      </a:r>
                    </a:p>
                  </a:txBody>
                  <a:tcPr/>
                </a:tc>
                <a:extLst>
                  <a:ext uri="{0D108BD9-81ED-4DB2-BD59-A6C34878D82A}">
                    <a16:rowId xmlns:a16="http://schemas.microsoft.com/office/drawing/2014/main" val="2028630940"/>
                  </a:ext>
                </a:extLst>
              </a:tr>
              <a:tr h="336573">
                <a:tc>
                  <a:txBody>
                    <a:bodyPr/>
                    <a:lstStyle/>
                    <a:p>
                      <a:r>
                        <a:rPr lang="ms-MY" sz="1200" noProof="0">
                          <a:latin typeface="Arial" panose="020B0604020202020204" pitchFamily="34" charset="0"/>
                          <a:cs typeface="Arial" panose="020B0604020202020204" pitchFamily="34" charset="0"/>
                        </a:rPr>
                        <a:t>6.</a:t>
                      </a:r>
                    </a:p>
                  </a:txBody>
                  <a:tcPr/>
                </a:tc>
                <a:tc>
                  <a:txBody>
                    <a:bodyPr/>
                    <a:lstStyle/>
                    <a:p>
                      <a:pPr marL="0" indent="0" algn="l">
                        <a:buFont typeface="+mj-lt"/>
                        <a:buNone/>
                      </a:pPr>
                      <a:r>
                        <a:rPr lang="ms-MY" sz="1200" noProof="0" dirty="0">
                          <a:latin typeface="Arial" panose="020B0604020202020204" pitchFamily="34" charset="0"/>
                          <a:cs typeface="Arial" panose="020B0604020202020204" pitchFamily="34" charset="0"/>
                        </a:rPr>
                        <a:t>Punca Kuasa/ Mandat : Salinan Minit/Surat</a:t>
                      </a:r>
                    </a:p>
                  </a:txBody>
                  <a:tcPr/>
                </a:tc>
                <a:extLst>
                  <a:ext uri="{0D108BD9-81ED-4DB2-BD59-A6C34878D82A}">
                    <a16:rowId xmlns:a16="http://schemas.microsoft.com/office/drawing/2014/main" val="1106660300"/>
                  </a:ext>
                </a:extLst>
              </a:tr>
              <a:tr h="299585">
                <a:tc>
                  <a:txBody>
                    <a:bodyPr/>
                    <a:lstStyle/>
                    <a:p>
                      <a:r>
                        <a:rPr lang="ms-MY" sz="1200" noProof="0">
                          <a:latin typeface="Arial" panose="020B0604020202020204" pitchFamily="34" charset="0"/>
                          <a:cs typeface="Arial" panose="020B0604020202020204" pitchFamily="34" charset="0"/>
                        </a:rPr>
                        <a:t>7.</a:t>
                      </a:r>
                    </a:p>
                  </a:txBody>
                  <a:tcPr/>
                </a:tc>
                <a:tc>
                  <a:txBody>
                    <a:bodyPr/>
                    <a:lstStyle/>
                    <a:p>
                      <a:pPr marL="0" indent="0" algn="l">
                        <a:buFont typeface="+mj-lt"/>
                        <a:buNone/>
                      </a:pPr>
                      <a:r>
                        <a:rPr lang="ms-MY" sz="1200" noProof="0" dirty="0">
                          <a:latin typeface="Arial" panose="020B0604020202020204" pitchFamily="34" charset="0"/>
                          <a:cs typeface="Arial" panose="020B0604020202020204" pitchFamily="34" charset="0"/>
                        </a:rPr>
                        <a:t>Salinan Surat/ Dokumen Kelulusan Peruntukan</a:t>
                      </a:r>
                    </a:p>
                  </a:txBody>
                  <a:tcPr/>
                </a:tc>
                <a:extLst>
                  <a:ext uri="{0D108BD9-81ED-4DB2-BD59-A6C34878D82A}">
                    <a16:rowId xmlns:a16="http://schemas.microsoft.com/office/drawing/2014/main" val="2594458494"/>
                  </a:ext>
                </a:extLst>
              </a:tr>
              <a:tr h="299585">
                <a:tc>
                  <a:txBody>
                    <a:bodyPr/>
                    <a:lstStyle/>
                    <a:p>
                      <a:r>
                        <a:rPr lang="ms-MY" sz="1200" noProof="0">
                          <a:latin typeface="Arial" panose="020B0604020202020204" pitchFamily="34" charset="0"/>
                          <a:cs typeface="Arial" panose="020B0604020202020204" pitchFamily="34" charset="0"/>
                        </a:rPr>
                        <a:t>8.</a:t>
                      </a:r>
                    </a:p>
                  </a:txBody>
                  <a:tcPr/>
                </a:tc>
                <a:tc>
                  <a:txBody>
                    <a:bodyPr/>
                    <a:lstStyle/>
                    <a:p>
                      <a:pPr marL="0" indent="0" algn="l">
                        <a:buFont typeface="+mj-lt"/>
                        <a:buNone/>
                      </a:pPr>
                      <a:r>
                        <a:rPr lang="ms-MY" sz="1200" noProof="0" dirty="0">
                          <a:latin typeface="Arial" panose="020B0604020202020204" pitchFamily="34" charset="0"/>
                          <a:cs typeface="Arial" panose="020B0604020202020204" pitchFamily="34" charset="0"/>
                        </a:rPr>
                        <a:t>Kajian Pasaran daripada 3 syarikat atau surat daripada </a:t>
                      </a:r>
                      <a:r>
                        <a:rPr lang="ms-MY" sz="1200" i="1" noProof="0" dirty="0">
                          <a:latin typeface="Arial" panose="020B0604020202020204" pitchFamily="34" charset="0"/>
                          <a:cs typeface="Arial" panose="020B0604020202020204" pitchFamily="34" charset="0"/>
                        </a:rPr>
                        <a:t>principal </a:t>
                      </a:r>
                      <a:r>
                        <a:rPr lang="ms-MY" sz="1200" noProof="0" dirty="0">
                          <a:latin typeface="Arial" panose="020B0604020202020204" pitchFamily="34" charset="0"/>
                          <a:cs typeface="Arial" panose="020B0604020202020204" pitchFamily="34" charset="0"/>
                        </a:rPr>
                        <a:t>sekiranya pembekal tunggal</a:t>
                      </a:r>
                    </a:p>
                  </a:txBody>
                  <a:tcPr/>
                </a:tc>
                <a:extLst>
                  <a:ext uri="{0D108BD9-81ED-4DB2-BD59-A6C34878D82A}">
                    <a16:rowId xmlns:a16="http://schemas.microsoft.com/office/drawing/2014/main" val="1801543597"/>
                  </a:ext>
                </a:extLst>
              </a:tr>
              <a:tr h="315674">
                <a:tc>
                  <a:txBody>
                    <a:bodyPr/>
                    <a:lstStyle/>
                    <a:p>
                      <a:r>
                        <a:rPr lang="ms-MY" sz="1200" noProof="0">
                          <a:latin typeface="Arial" panose="020B0604020202020204" pitchFamily="34" charset="0"/>
                          <a:cs typeface="Arial" panose="020B0604020202020204" pitchFamily="34" charset="0"/>
                        </a:rPr>
                        <a:t>9.</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lang="ms-MY" sz="1200" noProof="0" dirty="0">
                          <a:solidFill>
                            <a:schemeClr val="tx1"/>
                          </a:solidFill>
                          <a:latin typeface="Arial" panose="020B0604020202020204" pitchFamily="34" charset="0"/>
                          <a:cs typeface="Arial" panose="020B0604020202020204" pitchFamily="34" charset="0"/>
                        </a:rPr>
                        <a:t>Perbandingan antara keperluan sistem aplikasi dengan fungsi/ ciri-ciri ditawarkan oleh perisian  </a:t>
                      </a:r>
                      <a:r>
                        <a:rPr lang="ms-MY" sz="1200" i="1" kern="1200" noProof="0" dirty="0">
                          <a:solidFill>
                            <a:schemeClr val="tx1"/>
                          </a:solidFill>
                          <a:latin typeface="Arial" panose="020B0604020202020204" pitchFamily="34" charset="0"/>
                          <a:ea typeface="+mn-ea"/>
                          <a:cs typeface="Arial" panose="020B0604020202020204" pitchFamily="34" charset="0"/>
                        </a:rPr>
                        <a:t>Commercial off-the-shelf </a:t>
                      </a:r>
                      <a:r>
                        <a:rPr lang="ms-MY" sz="1200" noProof="0" dirty="0">
                          <a:solidFill>
                            <a:schemeClr val="tx1"/>
                          </a:solidFill>
                          <a:latin typeface="Arial" panose="020B0604020202020204" pitchFamily="34" charset="0"/>
                          <a:cs typeface="Arial" panose="020B0604020202020204" pitchFamily="34" charset="0"/>
                        </a:rPr>
                        <a:t>(COTS)</a:t>
                      </a:r>
                    </a:p>
                  </a:txBody>
                  <a:tcPr/>
                </a:tc>
                <a:extLst>
                  <a:ext uri="{0D108BD9-81ED-4DB2-BD59-A6C34878D82A}">
                    <a16:rowId xmlns:a16="http://schemas.microsoft.com/office/drawing/2014/main" val="2334695641"/>
                  </a:ext>
                </a:extLst>
              </a:tr>
              <a:tr h="299585">
                <a:tc>
                  <a:txBody>
                    <a:bodyPr/>
                    <a:lstStyle/>
                    <a:p>
                      <a:r>
                        <a:rPr lang="ms-MY" sz="1200" noProof="0">
                          <a:latin typeface="Arial" panose="020B0604020202020204" pitchFamily="34" charset="0"/>
                          <a:cs typeface="Arial" panose="020B0604020202020204" pitchFamily="34" charset="0"/>
                        </a:rPr>
                        <a:t>10.</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lang="ms-MY" sz="1200" noProof="0" dirty="0">
                          <a:solidFill>
                            <a:schemeClr val="tx1"/>
                          </a:solidFill>
                          <a:latin typeface="Arial" panose="020B0604020202020204" pitchFamily="34" charset="0"/>
                          <a:cs typeface="Arial" panose="020B0604020202020204" pitchFamily="34" charset="0"/>
                        </a:rPr>
                        <a:t>Rumusan hasil </a:t>
                      </a:r>
                      <a:r>
                        <a:rPr lang="ms-MY" sz="1200" i="1" noProof="0" dirty="0">
                          <a:solidFill>
                            <a:schemeClr val="tx1"/>
                          </a:solidFill>
                          <a:latin typeface="Arial" panose="020B0604020202020204" pitchFamily="34" charset="0"/>
                          <a:cs typeface="Arial" panose="020B0604020202020204" pitchFamily="34" charset="0"/>
                        </a:rPr>
                        <a:t>Proof of Concept </a:t>
                      </a:r>
                      <a:r>
                        <a:rPr lang="ms-MY" sz="1200" noProof="0" dirty="0">
                          <a:solidFill>
                            <a:schemeClr val="tx1"/>
                          </a:solidFill>
                          <a:latin typeface="Arial" panose="020B0604020202020204" pitchFamily="34" charset="0"/>
                          <a:cs typeface="Arial" panose="020B0604020202020204" pitchFamily="34" charset="0"/>
                        </a:rPr>
                        <a:t>(POC) </a:t>
                      </a:r>
                    </a:p>
                  </a:txBody>
                  <a:tcPr/>
                </a:tc>
                <a:extLst>
                  <a:ext uri="{0D108BD9-81ED-4DB2-BD59-A6C34878D82A}">
                    <a16:rowId xmlns:a16="http://schemas.microsoft.com/office/drawing/2014/main" val="849211892"/>
                  </a:ext>
                </a:extLst>
              </a:tr>
              <a:tr h="306590">
                <a:tc>
                  <a:txBody>
                    <a:bodyPr/>
                    <a:lstStyle/>
                    <a:p>
                      <a:r>
                        <a:rPr lang="ms-MY" sz="1200" noProof="0" dirty="0">
                          <a:latin typeface="Arial" panose="020B0604020202020204" pitchFamily="34" charset="0"/>
                          <a:cs typeface="Arial" panose="020B0604020202020204" pitchFamily="34" charset="0"/>
                        </a:rPr>
                        <a:t>11.</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lang="ms-MY" sz="1200" i="0" noProof="0" dirty="0">
                          <a:solidFill>
                            <a:schemeClr val="tx1"/>
                          </a:solidFill>
                          <a:latin typeface="Arial" panose="020B0604020202020204" pitchFamily="34" charset="0"/>
                          <a:cs typeface="Arial" panose="020B0604020202020204" pitchFamily="34" charset="0"/>
                        </a:rPr>
                        <a:t>Hasil</a:t>
                      </a:r>
                      <a:r>
                        <a:rPr lang="ms-MY" sz="1200" i="1" noProof="0" dirty="0">
                          <a:solidFill>
                            <a:schemeClr val="tx1"/>
                          </a:solidFill>
                          <a:latin typeface="Arial" panose="020B0604020202020204" pitchFamily="34" charset="0"/>
                          <a:cs typeface="Arial" panose="020B0604020202020204" pitchFamily="34" charset="0"/>
                        </a:rPr>
                        <a:t> Benchmarking</a:t>
                      </a:r>
                      <a:r>
                        <a:rPr lang="ms-MY" sz="1200" noProof="0" dirty="0">
                          <a:solidFill>
                            <a:schemeClr val="tx1"/>
                          </a:solidFill>
                          <a:latin typeface="Arial" panose="020B0604020202020204" pitchFamily="34" charset="0"/>
                          <a:cs typeface="Arial" panose="020B0604020202020204" pitchFamily="34" charset="0"/>
                        </a:rPr>
                        <a:t> teknologi dengan agensi/ negara lain</a:t>
                      </a:r>
                    </a:p>
                  </a:txBody>
                  <a:tcPr/>
                </a:tc>
                <a:extLst>
                  <a:ext uri="{0D108BD9-81ED-4DB2-BD59-A6C34878D82A}">
                    <a16:rowId xmlns:a16="http://schemas.microsoft.com/office/drawing/2014/main" val="927541056"/>
                  </a:ext>
                </a:extLst>
              </a:tr>
              <a:tr h="299585">
                <a:tc>
                  <a:txBody>
                    <a:bodyPr/>
                    <a:lstStyle/>
                    <a:p>
                      <a:r>
                        <a:rPr lang="ms-MY" sz="1200" noProof="0" dirty="0">
                          <a:latin typeface="Arial" panose="020B0604020202020204" pitchFamily="34" charset="0"/>
                          <a:cs typeface="Arial" panose="020B0604020202020204" pitchFamily="34" charset="0"/>
                        </a:rPr>
                        <a:t>12.</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lang="ms-MY" sz="1200" strike="noStrike" noProof="0" dirty="0">
                          <a:solidFill>
                            <a:schemeClr val="tx1"/>
                          </a:solidFill>
                          <a:latin typeface="Arial" panose="020B0604020202020204" pitchFamily="34" charset="0"/>
                          <a:cs typeface="Arial" panose="020B0604020202020204" pitchFamily="34" charset="0"/>
                        </a:rPr>
                        <a:t>Minit Mesyuarat/ Nota Perbincangan libat urus bagi skop integrasi dan perkhidmatan (Contoh: GPKI,PDSA dan lain-lain)/ Aplikasi Guna Sama (Contoh: MyMesyuarat, DDMS dan lain-lain)</a:t>
                      </a:r>
                      <a:endParaRPr lang="ms-MY" sz="1200"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263061323"/>
                  </a:ext>
                </a:extLst>
              </a:tr>
              <a:tr h="299585">
                <a:tc>
                  <a:txBody>
                    <a:bodyPr/>
                    <a:lstStyle/>
                    <a:p>
                      <a:r>
                        <a:rPr lang="ms-MY" sz="1200" noProof="0" dirty="0">
                          <a:latin typeface="Arial" panose="020B0604020202020204" pitchFamily="34" charset="0"/>
                          <a:cs typeface="Arial" panose="020B0604020202020204" pitchFamily="34" charset="0"/>
                        </a:rPr>
                        <a:t>13.</a:t>
                      </a:r>
                    </a:p>
                  </a:txBody>
                  <a:tcPr/>
                </a:tc>
                <a:tc>
                  <a:txBody>
                    <a:bodyPr/>
                    <a:lstStyle/>
                    <a:p>
                      <a:pPr marL="0" indent="0" algn="l">
                        <a:buFont typeface="+mj-lt"/>
                        <a:buNone/>
                      </a:pPr>
                      <a:r>
                        <a:rPr lang="ms-MY" sz="1200" noProof="0" dirty="0">
                          <a:solidFill>
                            <a:schemeClr val="tx1"/>
                          </a:solidFill>
                          <a:latin typeface="Arial" panose="020B0604020202020204" pitchFamily="34" charset="0"/>
                          <a:cs typeface="Arial" panose="020B0604020202020204" pitchFamily="34" charset="0"/>
                        </a:rPr>
                        <a:t>Anggaran Keperluan Kapasiti (Contoh: Storan, Kapasiti</a:t>
                      </a:r>
                      <a:r>
                        <a:rPr lang="ms-MY" sz="1200" baseline="0" noProof="0" dirty="0">
                          <a:solidFill>
                            <a:schemeClr val="tx1"/>
                          </a:solidFill>
                          <a:latin typeface="Arial" panose="020B0604020202020204" pitchFamily="34" charset="0"/>
                          <a:cs typeface="Arial" panose="020B0604020202020204" pitchFamily="34" charset="0"/>
                        </a:rPr>
                        <a:t> </a:t>
                      </a:r>
                      <a:r>
                        <a:rPr lang="ms-MY" sz="1200" noProof="0" dirty="0">
                          <a:solidFill>
                            <a:schemeClr val="tx1"/>
                          </a:solidFill>
                          <a:latin typeface="Arial" panose="020B0604020202020204" pitchFamily="34" charset="0"/>
                          <a:cs typeface="Arial" panose="020B0604020202020204" pitchFamily="34" charset="0"/>
                        </a:rPr>
                        <a:t>Rangkaian dan lain-lain)</a:t>
                      </a:r>
                    </a:p>
                  </a:txBody>
                  <a:tcPr/>
                </a:tc>
                <a:extLst>
                  <a:ext uri="{0D108BD9-81ED-4DB2-BD59-A6C34878D82A}">
                    <a16:rowId xmlns:a16="http://schemas.microsoft.com/office/drawing/2014/main" val="2640014593"/>
                  </a:ext>
                </a:extLst>
              </a:tr>
              <a:tr h="354659">
                <a:tc>
                  <a:txBody>
                    <a:bodyPr/>
                    <a:lstStyle/>
                    <a:p>
                      <a:r>
                        <a:rPr lang="ms-MY" sz="1200" noProof="0" dirty="0">
                          <a:latin typeface="Arial" panose="020B0604020202020204" pitchFamily="34" charset="0"/>
                          <a:cs typeface="Arial" panose="020B0604020202020204" pitchFamily="34" charset="0"/>
                        </a:rPr>
                        <a:t>14</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Ulasan Pejabat Ketua Pegawai Keselamatan Kerajaan Malaysia (CGSO) mengenai keselamatan fizikal dan keselamatan maklumat (yang mana berkaitan).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(Rujuk: Surat Pekeliling Am Bilangan 2 Tahun 2021 - Garis Panduan Pengurusan Keselamatan Maklumat Melalui Pengkomputeran Awan (Cloud Computing) dalam Perkhidmatan Awam; </a:t>
                      </a:r>
                      <a:r>
                        <a:rPr lang="fi-FI" sz="1200" kern="1200" dirty="0">
                          <a:solidFill>
                            <a:schemeClr val="tx1"/>
                          </a:solidFill>
                          <a:latin typeface="Arial" panose="020B0604020202020204" pitchFamily="34" charset="0"/>
                          <a:ea typeface="+mn-ea"/>
                          <a:cs typeface="Arial" panose="020B0604020202020204" pitchFamily="34" charset="0"/>
                        </a:rPr>
                        <a:t>Arahan Keselamatan (Semakan dan Pindaan 2017)</a:t>
                      </a:r>
                      <a:endParaRPr lang="ms-MY"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200" noProof="0" dirty="0">
                        <a:solidFill>
                          <a:schemeClr val="tx1"/>
                        </a:solidFill>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noProof="0" dirty="0">
                          <a:solidFill>
                            <a:schemeClr val="tx1"/>
                          </a:solidFill>
                          <a:latin typeface="Arial" panose="020B0604020202020204" pitchFamily="34" charset="0"/>
                          <a:cs typeface="Arial" panose="020B0604020202020204" pitchFamily="34" charset="0"/>
                        </a:rPr>
                        <a:t>Tarikh permohonan kepada CGSO       : </a:t>
                      </a:r>
                      <a:r>
                        <a:rPr lang="ms-MY" sz="1200" b="0" i="0" u="none" strike="noStrike" cap="none" noProof="0" dirty="0">
                          <a:solidFill>
                            <a:schemeClr val="dk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latin typeface="Arial" panose="020B0604020202020204" pitchFamily="34" charset="0"/>
                          <a:cs typeface="Arial" panose="020B0604020202020204" pitchFamily="34" charset="0"/>
                          <a:sym typeface="Arial"/>
                        </a:rPr>
                        <a:t> </a:t>
                      </a: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u="none" strike="noStrike" cap="none" noProof="0" dirty="0">
                          <a:solidFill>
                            <a:schemeClr val="tx1"/>
                          </a:solidFill>
                          <a:latin typeface="Arial" panose="020B0604020202020204" pitchFamily="34" charset="0"/>
                          <a:cs typeface="Arial" panose="020B0604020202020204" pitchFamily="34" charset="0"/>
                          <a:sym typeface="Arial"/>
                        </a:rPr>
                        <a:t>Tarikh perbincangan bersama  CGSO  : </a:t>
                      </a:r>
                      <a:r>
                        <a:rPr lang="ms-MY" sz="1200" b="0" i="0" u="none" strike="noStrike" cap="none" noProof="0" dirty="0">
                          <a:solidFill>
                            <a:schemeClr val="dk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latin typeface="Arial" panose="020B0604020202020204" pitchFamily="34" charset="0"/>
                          <a:cs typeface="Arial" panose="020B0604020202020204" pitchFamily="34" charset="0"/>
                          <a:sym typeface="Arial"/>
                        </a:rPr>
                        <a:t> </a:t>
                      </a: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u="none" strike="noStrike" cap="none" noProof="0" dirty="0">
                          <a:solidFill>
                            <a:schemeClr val="tx1"/>
                          </a:solidFill>
                          <a:latin typeface="Arial" panose="020B0604020202020204" pitchFamily="34" charset="0"/>
                          <a:cs typeface="Arial" panose="020B0604020202020204" pitchFamily="34" charset="0"/>
                          <a:sym typeface="Arial"/>
                        </a:rPr>
                        <a:t>Tarikh penerimaan ulasan CGSO         : </a:t>
                      </a:r>
                      <a:r>
                        <a:rPr lang="ms-MY" sz="1200" b="0" i="0" u="none" strike="noStrike" cap="none" noProof="0" dirty="0">
                          <a:solidFill>
                            <a:schemeClr val="dk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latin typeface="Arial" panose="020B0604020202020204" pitchFamily="34" charset="0"/>
                          <a:cs typeface="Arial" panose="020B0604020202020204" pitchFamily="34" charset="0"/>
                          <a:sym typeface="Arial"/>
                        </a:rPr>
                        <a:t> </a:t>
                      </a:r>
                      <a:endParaRPr lang="ms-MY" sz="1200"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14009505"/>
                  </a:ext>
                </a:extLst>
              </a:tr>
            </a:tbl>
          </a:graphicData>
        </a:graphic>
      </p:graphicFrame>
      <p:sp>
        <p:nvSpPr>
          <p:cNvPr id="4" name="Slide Number Placeholder 2">
            <a:extLst>
              <a:ext uri="{FF2B5EF4-FFF2-40B4-BE49-F238E27FC236}">
                <a16:creationId xmlns:a16="http://schemas.microsoft.com/office/drawing/2014/main" id="{1065FC47-39C0-4447-8ECB-0683AA6EA7CC}"/>
              </a:ext>
            </a:extLst>
          </p:cNvPr>
          <p:cNvSpPr txBox="1">
            <a:spLocks/>
          </p:cNvSpPr>
          <p:nvPr/>
        </p:nvSpPr>
        <p:spPr>
          <a:xfrm>
            <a:off x="9320269" y="6537502"/>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3</a:t>
            </a:fld>
            <a:endParaRPr lang="ms-MY">
              <a:solidFill>
                <a:prstClr val="black">
                  <a:tint val="75000"/>
                </a:prstClr>
              </a:solidFill>
              <a:latin typeface="Calibri" panose="020F0502020204030204"/>
              <a:ea typeface="Calibri"/>
              <a:cs typeface="Calibri"/>
              <a:sym typeface="Calibri"/>
            </a:endParaRPr>
          </a:p>
        </p:txBody>
      </p:sp>
    </p:spTree>
    <p:extLst>
      <p:ext uri="{BB962C8B-B14F-4D97-AF65-F5344CB8AC3E}">
        <p14:creationId xmlns:p14="http://schemas.microsoft.com/office/powerpoint/2010/main" val="7962578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522434252"/>
              </p:ext>
            </p:extLst>
          </p:nvPr>
        </p:nvGraphicFramePr>
        <p:xfrm>
          <a:off x="345973" y="1056795"/>
          <a:ext cx="11555454" cy="1889760"/>
        </p:xfrm>
        <a:graphic>
          <a:graphicData uri="http://schemas.openxmlformats.org/drawingml/2006/table">
            <a:tbl>
              <a:tblPr firstRow="1" bandRow="1">
                <a:tableStyleId>{5940675A-B579-460E-94D1-54222C63F5DA}</a:tableStyleId>
              </a:tblPr>
              <a:tblGrid>
                <a:gridCol w="538480">
                  <a:extLst>
                    <a:ext uri="{9D8B030D-6E8A-4147-A177-3AD203B41FA5}">
                      <a16:colId xmlns:a16="http://schemas.microsoft.com/office/drawing/2014/main" val="2869028098"/>
                    </a:ext>
                  </a:extLst>
                </a:gridCol>
                <a:gridCol w="2650601">
                  <a:extLst>
                    <a:ext uri="{9D8B030D-6E8A-4147-A177-3AD203B41FA5}">
                      <a16:colId xmlns:a16="http://schemas.microsoft.com/office/drawing/2014/main" val="3825692652"/>
                    </a:ext>
                  </a:extLst>
                </a:gridCol>
                <a:gridCol w="2180031">
                  <a:extLst>
                    <a:ext uri="{9D8B030D-6E8A-4147-A177-3AD203B41FA5}">
                      <a16:colId xmlns:a16="http://schemas.microsoft.com/office/drawing/2014/main" val="3582111647"/>
                    </a:ext>
                  </a:extLst>
                </a:gridCol>
                <a:gridCol w="3093171">
                  <a:extLst>
                    <a:ext uri="{9D8B030D-6E8A-4147-A177-3AD203B41FA5}">
                      <a16:colId xmlns:a16="http://schemas.microsoft.com/office/drawing/2014/main" val="1718790764"/>
                    </a:ext>
                  </a:extLst>
                </a:gridCol>
                <a:gridCol w="3093171">
                  <a:extLst>
                    <a:ext uri="{9D8B030D-6E8A-4147-A177-3AD203B41FA5}">
                      <a16:colId xmlns:a16="http://schemas.microsoft.com/office/drawing/2014/main" val="1201209403"/>
                    </a:ext>
                  </a:extLst>
                </a:gridCol>
              </a:tblGrid>
              <a:tr h="0">
                <a:tc>
                  <a:txBody>
                    <a:bodyPr/>
                    <a:lstStyle/>
                    <a:p>
                      <a:r>
                        <a:rPr lang="ms-MY" sz="1400" b="1" noProof="0">
                          <a:solidFill>
                            <a:schemeClr val="tx1"/>
                          </a:solidFill>
                          <a:latin typeface="Arial" panose="020B0604020202020204" pitchFamily="34" charset="0"/>
                          <a:cs typeface="Arial" panose="020B0604020202020204" pitchFamily="34" charset="0"/>
                        </a:rPr>
                        <a:t>BIL. </a:t>
                      </a:r>
                    </a:p>
                  </a:txBody>
                  <a:tcPr>
                    <a:solidFill>
                      <a:schemeClr val="accent1">
                        <a:lumMod val="40000"/>
                        <a:lumOff val="60000"/>
                      </a:schemeClr>
                    </a:solidFill>
                  </a:tcPr>
                </a:tc>
                <a:tc>
                  <a:txBody>
                    <a:bodyPr/>
                    <a:lstStyle/>
                    <a:p>
                      <a:r>
                        <a:rPr lang="ms-MY" sz="1400" b="1" noProof="0">
                          <a:solidFill>
                            <a:schemeClr val="tx1"/>
                          </a:solidFill>
                          <a:latin typeface="Arial" panose="020B0604020202020204" pitchFamily="34" charset="0"/>
                          <a:cs typeface="Arial" panose="020B0604020202020204" pitchFamily="34" charset="0"/>
                        </a:rPr>
                        <a:t>PERNYATAAN MASALAH</a:t>
                      </a:r>
                    </a:p>
                  </a:txBody>
                  <a:tcPr>
                    <a:solidFill>
                      <a:schemeClr val="accent1">
                        <a:lumMod val="40000"/>
                        <a:lumOff val="60000"/>
                      </a:schemeClr>
                    </a:solidFill>
                  </a:tcPr>
                </a:tc>
                <a:tc>
                  <a:txBody>
                    <a:bodyPr/>
                    <a:lstStyle/>
                    <a:p>
                      <a:r>
                        <a:rPr lang="ms-MY" sz="1400" b="1" noProof="0">
                          <a:solidFill>
                            <a:schemeClr val="tx1"/>
                          </a:solidFill>
                          <a:latin typeface="Arial" panose="020B0604020202020204" pitchFamily="34" charset="0"/>
                          <a:cs typeface="Arial" panose="020B0604020202020204" pitchFamily="34" charset="0"/>
                        </a:rPr>
                        <a:t>JUSTIFIKASI / RASIONAL </a:t>
                      </a:r>
                    </a:p>
                  </a:txBody>
                  <a:tcPr>
                    <a:solidFill>
                      <a:schemeClr val="accent1">
                        <a:lumMod val="40000"/>
                        <a:lumOff val="60000"/>
                      </a:schemeClr>
                    </a:solidFill>
                  </a:tcPr>
                </a:tc>
                <a:tc>
                  <a:txBody>
                    <a:bodyPr/>
                    <a:lstStyle/>
                    <a:p>
                      <a:r>
                        <a:rPr lang="ms-MY" sz="1400" b="1" noProof="0">
                          <a:solidFill>
                            <a:schemeClr val="tx1"/>
                          </a:solidFill>
                          <a:latin typeface="Arial" panose="020B0604020202020204" pitchFamily="34" charset="0"/>
                          <a:cs typeface="Arial" panose="020B0604020202020204" pitchFamily="34" charset="0"/>
                        </a:rPr>
                        <a:t>IMPLIKASI JIKA TIDAK DILAKSANAKAN</a:t>
                      </a:r>
                    </a:p>
                  </a:txBody>
                  <a:tcPr>
                    <a:solidFill>
                      <a:schemeClr val="accent1">
                        <a:lumMod val="40000"/>
                        <a:lumOff val="60000"/>
                      </a:schemeClr>
                    </a:solidFill>
                  </a:tcPr>
                </a:tc>
                <a:tc>
                  <a:txBody>
                    <a:bodyPr/>
                    <a:lstStyle/>
                    <a:p>
                      <a:pPr algn="ctr"/>
                      <a:r>
                        <a:rPr lang="ms-MY" sz="1400" b="1" i="1" noProof="0">
                          <a:solidFill>
                            <a:schemeClr val="tx1"/>
                          </a:solidFill>
                          <a:latin typeface="Arial" panose="020B0604020202020204" pitchFamily="34" charset="0"/>
                          <a:cs typeface="Arial" panose="020B0604020202020204" pitchFamily="34" charset="0"/>
                        </a:rPr>
                        <a:t>OUTCOME</a:t>
                      </a:r>
                      <a:r>
                        <a:rPr lang="ms-MY" sz="1400" b="1" noProof="0">
                          <a:solidFill>
                            <a:schemeClr val="tx1"/>
                          </a:solidFill>
                          <a:latin typeface="Arial" panose="020B0604020202020204" pitchFamily="34" charset="0"/>
                          <a:cs typeface="Arial" panose="020B0604020202020204" pitchFamily="34" charset="0"/>
                        </a:rPr>
                        <a:t> PROJEK</a:t>
                      </a:r>
                    </a:p>
                  </a:txBody>
                  <a:tcPr>
                    <a:solidFill>
                      <a:schemeClr val="accent1">
                        <a:lumMod val="40000"/>
                        <a:lumOff val="60000"/>
                      </a:schemeClr>
                    </a:solidFill>
                  </a:tcPr>
                </a:tc>
                <a:extLst>
                  <a:ext uri="{0D108BD9-81ED-4DB2-BD59-A6C34878D82A}">
                    <a16:rowId xmlns:a16="http://schemas.microsoft.com/office/drawing/2014/main" val="4104081816"/>
                  </a:ext>
                </a:extLst>
              </a:tr>
              <a:tr h="370840">
                <a:tc>
                  <a:txBody>
                    <a:bodyPr/>
                    <a:lstStyle/>
                    <a:p>
                      <a:r>
                        <a:rPr lang="ms-MY" sz="1400" noProof="0">
                          <a:solidFill>
                            <a:schemeClr val="tx1"/>
                          </a:solidFill>
                          <a:latin typeface="Arial" panose="020B0604020202020204" pitchFamily="34" charset="0"/>
                          <a:cs typeface="Arial" panose="020B0604020202020204" pitchFamily="34" charset="0"/>
                        </a:rPr>
                        <a:t>1</a:t>
                      </a:r>
                    </a:p>
                  </a:txBody>
                  <a:tcPr/>
                </a:tc>
                <a:tc>
                  <a:txBody>
                    <a:bodyPr/>
                    <a:lstStyle/>
                    <a:p>
                      <a:r>
                        <a:rPr lang="ms-MY" sz="1400" kern="1200" noProof="0" dirty="0">
                          <a:solidFill>
                            <a:schemeClr val="tx1"/>
                          </a:solidFill>
                          <a:latin typeface="Arial" panose="020B0604020202020204" pitchFamily="34" charset="0"/>
                          <a:ea typeface="+mn-ea"/>
                          <a:cs typeface="Arial" panose="020B0604020202020204" pitchFamily="34" charset="0"/>
                        </a:rPr>
                        <a:t>Sistem SINMECH sedia ada usang dan berusia lebih xx tahun, fungsi terhad,  kurang efisyen serta penggunaan teknologi yang tidak memenuhi keperluan semasa.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noProof="0">
                          <a:solidFill>
                            <a:schemeClr val="tx1"/>
                          </a:solidFill>
                          <a:latin typeface="Arial" panose="020B0604020202020204" pitchFamily="34" charset="0"/>
                          <a:cs typeface="Arial" panose="020B0604020202020204" pitchFamily="34" charset="0"/>
                        </a:rPr>
                        <a:t>Memenuhi keperluan data bagi tujuan ramalan banjir dan kawalan pengairan pertanian secara masa nyata.</a:t>
                      </a:r>
                    </a:p>
                  </a:txBody>
                  <a:tcPr/>
                </a:tc>
                <a:tc>
                  <a:txBody>
                    <a:bodyPr/>
                    <a:lstStyle/>
                    <a:p>
                      <a:r>
                        <a:rPr lang="ms-MY" sz="1400" noProof="0">
                          <a:solidFill>
                            <a:schemeClr val="tx1"/>
                          </a:solidFill>
                          <a:latin typeface="Arial" panose="020B0604020202020204" pitchFamily="34" charset="0"/>
                          <a:cs typeface="Arial" panose="020B0604020202020204" pitchFamily="34" charset="0"/>
                        </a:rPr>
                        <a:t>Analisa data tidak dapat dilaksanakan bagi tujuan kawalan dan ramalan </a:t>
                      </a:r>
                      <a:r>
                        <a:rPr lang="ms-MY" sz="1400" baseline="0" noProof="0">
                          <a:solidFill>
                            <a:schemeClr val="tx1"/>
                          </a:solidFill>
                          <a:latin typeface="Arial" panose="020B0604020202020204" pitchFamily="34" charset="0"/>
                          <a:cs typeface="Arial" panose="020B0604020202020204" pitchFamily="34" charset="0"/>
                        </a:rPr>
                        <a:t>serta boleh mengganggu proses bisnes.</a:t>
                      </a:r>
                      <a:endParaRPr lang="ms-MY" sz="1400" noProof="0">
                        <a:solidFill>
                          <a:schemeClr val="tx1"/>
                        </a:solidFill>
                        <a:latin typeface="Arial" panose="020B0604020202020204" pitchFamily="34" charset="0"/>
                        <a:cs typeface="Arial" panose="020B0604020202020204" pitchFamily="34" charset="0"/>
                      </a:endParaRPr>
                    </a:p>
                  </a:txBody>
                  <a:tcPr/>
                </a:tc>
                <a:tc>
                  <a:txBody>
                    <a:bodyPr/>
                    <a:lstStyle/>
                    <a:p>
                      <a:r>
                        <a:rPr lang="ms-MY" sz="1400" noProof="0" dirty="0">
                          <a:solidFill>
                            <a:schemeClr val="tx1"/>
                          </a:solidFill>
                          <a:latin typeface="Arial" panose="020B0604020202020204" pitchFamily="34" charset="0"/>
                          <a:cs typeface="Arial" panose="020B0604020202020204" pitchFamily="34" charset="0"/>
                        </a:rPr>
                        <a:t>Pengurangan risiko bencana banjir. Peningkatan kecekapan pengurusan pengairan dan seterusnya meningkatkan ekonomi petani.</a:t>
                      </a:r>
                    </a:p>
                  </a:txBody>
                  <a:tcPr/>
                </a:tc>
                <a:extLst>
                  <a:ext uri="{0D108BD9-81ED-4DB2-BD59-A6C34878D82A}">
                    <a16:rowId xmlns:a16="http://schemas.microsoft.com/office/drawing/2014/main" val="3022413362"/>
                  </a:ext>
                </a:extLst>
              </a:tr>
            </a:tbl>
          </a:graphicData>
        </a:graphic>
      </p:graphicFrame>
      <p:sp>
        <p:nvSpPr>
          <p:cNvPr id="3" name="Slide Number Placeholder 2"/>
          <p:cNvSpPr>
            <a:spLocks noGrp="1"/>
          </p:cNvSpPr>
          <p:nvPr>
            <p:ph type="sldNum" sz="quarter" idx="4294967295"/>
          </p:nvPr>
        </p:nvSpPr>
        <p:spPr>
          <a:xfrm>
            <a:off x="94488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9AB17-F647-4A22-A4B0-5AFB6B343795}" type="slidenum">
              <a:rPr kumimoji="0" lang="ms-MY"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ms-MY"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8BE3CB86-6165-4D08-BFEC-46880EA5D89E}"/>
              </a:ext>
            </a:extLst>
          </p:cNvPr>
          <p:cNvSpPr txBox="1"/>
          <p:nvPr/>
        </p:nvSpPr>
        <p:spPr>
          <a:xfrm>
            <a:off x="7761250" y="8996"/>
            <a:ext cx="4430752"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(2)</a:t>
            </a:r>
          </a:p>
        </p:txBody>
      </p:sp>
      <p:sp>
        <p:nvSpPr>
          <p:cNvPr id="8" name="Title 4">
            <a:extLst>
              <a:ext uri="{FF2B5EF4-FFF2-40B4-BE49-F238E27FC236}">
                <a16:creationId xmlns:a16="http://schemas.microsoft.com/office/drawing/2014/main" id="{4D4BC1A3-A1C0-4F82-A8BF-F15E7DDE71DA}"/>
              </a:ext>
            </a:extLst>
          </p:cNvPr>
          <p:cNvSpPr txBox="1">
            <a:spLocks/>
          </p:cNvSpPr>
          <p:nvPr/>
        </p:nvSpPr>
        <p:spPr>
          <a:xfrm>
            <a:off x="307138" y="112581"/>
            <a:ext cx="10644392" cy="57660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latin typeface="Arial" pitchFamily="34" charset="0"/>
                <a:ea typeface="ＭＳ Ｐゴシック" pitchFamily="34" charset="-128"/>
                <a:cs typeface="Arial" pitchFamily="34" charset="0"/>
              </a:rPr>
              <a:t>5. JUSTIFIKASI KEPERLUAN PROJEK</a:t>
            </a:r>
            <a:endParaRPr lang="en-MY" sz="2800" b="1" dirty="0">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6912560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635899902"/>
              </p:ext>
            </p:extLst>
          </p:nvPr>
        </p:nvGraphicFramePr>
        <p:xfrm>
          <a:off x="326571" y="729868"/>
          <a:ext cx="11753670" cy="5625350"/>
        </p:xfrm>
        <a:graphic>
          <a:graphicData uri="http://schemas.openxmlformats.org/drawingml/2006/table">
            <a:tbl>
              <a:tblPr firstRow="1" bandRow="1">
                <a:tableStyleId>{7DF18680-E054-41AD-8BC1-D1AEF772440D}</a:tableStyleId>
              </a:tblPr>
              <a:tblGrid>
                <a:gridCol w="587829">
                  <a:extLst>
                    <a:ext uri="{9D8B030D-6E8A-4147-A177-3AD203B41FA5}">
                      <a16:colId xmlns:a16="http://schemas.microsoft.com/office/drawing/2014/main" val="2869028098"/>
                    </a:ext>
                  </a:extLst>
                </a:gridCol>
                <a:gridCol w="1524000">
                  <a:extLst>
                    <a:ext uri="{9D8B030D-6E8A-4147-A177-3AD203B41FA5}">
                      <a16:colId xmlns:a16="http://schemas.microsoft.com/office/drawing/2014/main" val="3825692652"/>
                    </a:ext>
                  </a:extLst>
                </a:gridCol>
                <a:gridCol w="2394857">
                  <a:extLst>
                    <a:ext uri="{9D8B030D-6E8A-4147-A177-3AD203B41FA5}">
                      <a16:colId xmlns:a16="http://schemas.microsoft.com/office/drawing/2014/main" val="3582111647"/>
                    </a:ext>
                  </a:extLst>
                </a:gridCol>
                <a:gridCol w="4615543">
                  <a:extLst>
                    <a:ext uri="{9D8B030D-6E8A-4147-A177-3AD203B41FA5}">
                      <a16:colId xmlns:a16="http://schemas.microsoft.com/office/drawing/2014/main" val="1718790764"/>
                    </a:ext>
                  </a:extLst>
                </a:gridCol>
                <a:gridCol w="2631441">
                  <a:extLst>
                    <a:ext uri="{9D8B030D-6E8A-4147-A177-3AD203B41FA5}">
                      <a16:colId xmlns:a16="http://schemas.microsoft.com/office/drawing/2014/main" val="2032796874"/>
                    </a:ext>
                  </a:extLst>
                </a:gridCol>
              </a:tblGrid>
              <a:tr h="669965">
                <a:tc>
                  <a:txBody>
                    <a:bodyPr/>
                    <a:lstStyle/>
                    <a:p>
                      <a:pPr>
                        <a:lnSpc>
                          <a:spcPct val="114000"/>
                        </a:lnSpc>
                      </a:pPr>
                      <a:r>
                        <a:rPr lang="ms-MY" sz="1400" noProof="0" dirty="0">
                          <a:solidFill>
                            <a:schemeClr val="tx1"/>
                          </a:solidFill>
                          <a:latin typeface="Arial" panose="020B0604020202020204" pitchFamily="34" charset="0"/>
                          <a:cs typeface="Arial" panose="020B0604020202020204" pitchFamily="34" charset="0"/>
                        </a:rPr>
                        <a:t>BIL.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lnSpc>
                          <a:spcPct val="114000"/>
                        </a:lnSpc>
                      </a:pPr>
                      <a:r>
                        <a:rPr lang="ms-MY" sz="1400" noProof="0">
                          <a:solidFill>
                            <a:schemeClr val="tx1"/>
                          </a:solidFill>
                          <a:latin typeface="Arial" panose="020B0604020202020204" pitchFamily="34" charset="0"/>
                          <a:cs typeface="Arial" panose="020B0604020202020204" pitchFamily="34" charset="0"/>
                        </a:rPr>
                        <a:t>PERNYATAAN MASALAH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lnSpc>
                          <a:spcPct val="114000"/>
                        </a:lnSpc>
                      </a:pPr>
                      <a:r>
                        <a:rPr lang="ms-MY" sz="1400" noProof="0">
                          <a:solidFill>
                            <a:schemeClr val="tx1"/>
                          </a:solidFill>
                          <a:latin typeface="Arial" panose="020B0604020202020204" pitchFamily="34" charset="0"/>
                          <a:cs typeface="Arial" panose="020B0604020202020204" pitchFamily="34" charset="0"/>
                        </a:rPr>
                        <a:t>JUSTIFIKASI / RASIONAL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lnSpc>
                          <a:spcPct val="114000"/>
                        </a:lnSpc>
                      </a:pPr>
                      <a:r>
                        <a:rPr lang="ms-MY" sz="1400" noProof="0">
                          <a:solidFill>
                            <a:schemeClr val="tx1"/>
                          </a:solidFill>
                          <a:latin typeface="Arial" panose="020B0604020202020204" pitchFamily="34" charset="0"/>
                          <a:cs typeface="Arial" panose="020B0604020202020204" pitchFamily="34" charset="0"/>
                        </a:rPr>
                        <a:t>IMPLIKASI JIKA TIDAK DILAKSANAKAN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r>
                        <a:rPr lang="ms-MY" sz="1400" b="1" i="1" noProof="0">
                          <a:solidFill>
                            <a:schemeClr val="tx1"/>
                          </a:solidFill>
                          <a:latin typeface="Arial" panose="020B0604020202020204" pitchFamily="34" charset="0"/>
                          <a:cs typeface="Arial" panose="020B0604020202020204" pitchFamily="34" charset="0"/>
                        </a:rPr>
                        <a:t>OUTCOME</a:t>
                      </a:r>
                      <a:r>
                        <a:rPr lang="ms-MY" sz="1400" b="1" noProof="0">
                          <a:solidFill>
                            <a:schemeClr val="tx1"/>
                          </a:solidFill>
                          <a:latin typeface="Arial" panose="020B0604020202020204" pitchFamily="34" charset="0"/>
                          <a:cs typeface="Arial" panose="020B0604020202020204" pitchFamily="34" charset="0"/>
                        </a:rPr>
                        <a:t> PROJEK</a:t>
                      </a:r>
                    </a:p>
                    <a:p>
                      <a:pPr algn="ctr">
                        <a:lnSpc>
                          <a:spcPct val="114000"/>
                        </a:lnSpc>
                      </a:pPr>
                      <a:endParaRPr lang="ms-MY" sz="1400" noProof="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4104081816"/>
                  </a:ext>
                </a:extLst>
              </a:tr>
              <a:tr h="1918429">
                <a:tc>
                  <a:txBody>
                    <a:bodyPr/>
                    <a:lstStyle/>
                    <a:p>
                      <a:pPr marL="36000" algn="ctr" fontAlgn="t">
                        <a:lnSpc>
                          <a:spcPct val="114000"/>
                        </a:lnSpc>
                      </a:pPr>
                      <a:r>
                        <a:rPr lang="ms-MY" sz="1400" b="0" i="0" u="none" strike="noStrike" noProof="0">
                          <a:solidFill>
                            <a:schemeClr val="tx1"/>
                          </a:solidFill>
                          <a:effectLst/>
                          <a:latin typeface="Arial" panose="020B0604020202020204" pitchFamily="34" charset="0"/>
                          <a:cs typeface="Arial" panose="020B0604020202020204" pitchFamily="34" charset="0"/>
                        </a:rPr>
                        <a:t>1.</a:t>
                      </a:r>
                    </a:p>
                  </a:txBody>
                  <a:tcPr marL="4104" marR="4104" marT="410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marR="0" indent="0" algn="l" defTabSz="914400" rtl="0" eaLnBrk="1" fontAlgn="t" latinLnBrk="0" hangingPunct="1">
                        <a:lnSpc>
                          <a:spcPct val="114000"/>
                        </a:lnSpc>
                        <a:spcBef>
                          <a:spcPts val="0"/>
                        </a:spcBef>
                        <a:spcAft>
                          <a:spcPts val="0"/>
                        </a:spcAft>
                        <a:buClrTx/>
                        <a:buSzTx/>
                        <a:buFontTx/>
                        <a:buNone/>
                        <a:tabLst/>
                        <a:defRPr/>
                      </a:pPr>
                      <a:r>
                        <a:rPr lang="ms-MY" sz="1400" b="1" u="none" strike="noStrike" noProof="0">
                          <a:solidFill>
                            <a:schemeClr val="tx1"/>
                          </a:solidFill>
                          <a:effectLst/>
                          <a:latin typeface="Arial" panose="020B0604020202020204" pitchFamily="34" charset="0"/>
                          <a:cs typeface="Arial" panose="020B0604020202020204" pitchFamily="34" charset="0"/>
                        </a:rPr>
                        <a:t>Ketiadaan satu sistem </a:t>
                      </a:r>
                      <a:r>
                        <a:rPr lang="ms-MY" sz="1400" b="0" u="none" strike="noStrike" noProof="0">
                          <a:solidFill>
                            <a:schemeClr val="tx1"/>
                          </a:solidFill>
                          <a:effectLst/>
                          <a:latin typeface="Arial" panose="020B0604020202020204" pitchFamily="34" charset="0"/>
                          <a:cs typeface="Arial" panose="020B0604020202020204" pitchFamily="34" charset="0"/>
                        </a:rPr>
                        <a:t>yang berupaya untuk menguruskan data-data bandar pintar di peringkat nasional.</a:t>
                      </a:r>
                    </a:p>
                  </a:txBody>
                  <a:tcPr marL="4104" marR="4104" marT="410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63500" marR="0" lvl="0" indent="0" algn="l" defTabSz="914400" rtl="0" eaLnBrk="1" fontAlgn="auto" latinLnBrk="0" hangingPunct="1">
                        <a:lnSpc>
                          <a:spcPct val="114000"/>
                        </a:lnSpc>
                        <a:spcBef>
                          <a:spcPts val="0"/>
                        </a:spcBef>
                        <a:spcAft>
                          <a:spcPts val="0"/>
                        </a:spcAft>
                        <a:buClrTx/>
                        <a:buSzTx/>
                        <a:buFont typeface="Arial" pitchFamily="34" charset="0"/>
                        <a:buNone/>
                        <a:tabLst/>
                        <a:defRPr/>
                      </a:pPr>
                      <a:r>
                        <a:rPr lang="ms-MY" sz="1400" b="0" noProof="0">
                          <a:solidFill>
                            <a:schemeClr val="tx1"/>
                          </a:solidFill>
                          <a:latin typeface="Arial" panose="020B0604020202020204" pitchFamily="34" charset="0"/>
                          <a:cs typeface="Arial" panose="020B0604020202020204" pitchFamily="34" charset="0"/>
                        </a:rPr>
                        <a:t>Membangunkan satu sistem yang berupaya menguruskan data raya bandar dan platform bandar pintar di peringkat nasional</a:t>
                      </a:r>
                    </a:p>
                  </a:txBody>
                  <a:tcPr marL="4104" marR="4104" marT="410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49250" marR="0" lvl="0" indent="-285750" algn="l" defTabSz="914400" rtl="0" eaLnBrk="1" fontAlgn="t" latinLnBrk="0" hangingPunct="1">
                        <a:lnSpc>
                          <a:spcPct val="114000"/>
                        </a:lnSpc>
                        <a:spcBef>
                          <a:spcPts val="0"/>
                        </a:spcBef>
                        <a:spcAft>
                          <a:spcPts val="0"/>
                        </a:spcAft>
                        <a:buClrTx/>
                        <a:buSzTx/>
                        <a:buFont typeface="Arial" panose="020B0604020202020204" pitchFamily="34" charset="0"/>
                        <a:buChar char="•"/>
                        <a:tabLst/>
                        <a:defRPr/>
                      </a:pPr>
                      <a:r>
                        <a:rPr lang="ms-MY" altLang="en-US" sz="1400" kern="1200" noProof="0">
                          <a:solidFill>
                            <a:schemeClr val="tx1"/>
                          </a:solidFill>
                          <a:latin typeface="Arial" panose="020B0604020202020204" pitchFamily="34" charset="0"/>
                          <a:cs typeface="Arial" panose="020B0604020202020204" pitchFamily="34" charset="0"/>
                        </a:rPr>
                        <a:t>Maklumat bandar pintar </a:t>
                      </a:r>
                      <a:r>
                        <a:rPr lang="ms-MY" altLang="en-US" sz="1400" b="1" kern="1200" noProof="0">
                          <a:solidFill>
                            <a:schemeClr val="tx1"/>
                          </a:solidFill>
                          <a:latin typeface="Arial" panose="020B0604020202020204" pitchFamily="34" charset="0"/>
                          <a:cs typeface="Arial" panose="020B0604020202020204" pitchFamily="34" charset="0"/>
                        </a:rPr>
                        <a:t>tidak dapat diuruskan secara lebih sistematik dan komprehensif di peringkat nasional </a:t>
                      </a:r>
                      <a:r>
                        <a:rPr lang="ms-MY" altLang="en-US" sz="1400" b="0" kern="1200" noProof="0">
                          <a:solidFill>
                            <a:schemeClr val="tx1"/>
                          </a:solidFill>
                          <a:latin typeface="Arial" panose="020B0604020202020204" pitchFamily="34" charset="0"/>
                          <a:cs typeface="Arial" panose="020B0604020202020204" pitchFamily="34" charset="0"/>
                        </a:rPr>
                        <a:t>menyebabkan pemantauan dan pelaporan pelaksanaan bandar pintar negara di peringkat nasional tidak dapat dilakukan dengan cepat.</a:t>
                      </a:r>
                      <a:endParaRPr lang="ms-MY" altLang="en-US" sz="1400" b="0" kern="1200" noProof="0">
                        <a:solidFill>
                          <a:schemeClr val="tx1"/>
                        </a:solidFill>
                        <a:latin typeface="Arial" panose="020B0604020202020204" pitchFamily="34" charset="0"/>
                        <a:ea typeface="+mn-ea"/>
                        <a:cs typeface="Arial" panose="020B0604020202020204" pitchFamily="34" charset="0"/>
                      </a:endParaRPr>
                    </a:p>
                  </a:txBody>
                  <a:tcPr marL="4104" marR="4104" marT="410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marL="349250" marR="0" lvl="0" indent="-285750" algn="l" defTabSz="914400" rtl="0" eaLnBrk="1" fontAlgn="t" latinLnBrk="0" hangingPunct="1">
                        <a:lnSpc>
                          <a:spcPct val="114000"/>
                        </a:lnSpc>
                        <a:spcBef>
                          <a:spcPts val="0"/>
                        </a:spcBef>
                        <a:spcAft>
                          <a:spcPts val="0"/>
                        </a:spcAft>
                        <a:buClrTx/>
                        <a:buSzTx/>
                        <a:buFont typeface="Arial" panose="020B0604020202020204" pitchFamily="34" charset="0"/>
                        <a:buChar char="•"/>
                        <a:tabLst/>
                        <a:defRPr/>
                      </a:pPr>
                      <a:r>
                        <a:rPr lang="ms-MY" sz="1400" b="0" noProof="0">
                          <a:solidFill>
                            <a:prstClr val="black"/>
                          </a:solidFill>
                          <a:latin typeface="Arial" panose="020B0604020202020204" pitchFamily="34" charset="0"/>
                          <a:ea typeface="League Spartan" charset="0"/>
                          <a:cs typeface="Arial" panose="020B0604020202020204" pitchFamily="34" charset="0"/>
                        </a:rPr>
                        <a:t>Platform Data Raya Bandar yang Komprehensif dan Holistik</a:t>
                      </a:r>
                    </a:p>
                    <a:p>
                      <a:pPr marL="349250" marR="0" lvl="0" indent="-285750" algn="l" defTabSz="914400" rtl="0" eaLnBrk="1" fontAlgn="t" latinLnBrk="0" hangingPunct="1">
                        <a:lnSpc>
                          <a:spcPct val="114000"/>
                        </a:lnSpc>
                        <a:spcBef>
                          <a:spcPts val="0"/>
                        </a:spcBef>
                        <a:spcAft>
                          <a:spcPts val="0"/>
                        </a:spcAft>
                        <a:buClrTx/>
                        <a:buSzTx/>
                        <a:buFont typeface="Arial" panose="020B0604020202020204" pitchFamily="34" charset="0"/>
                        <a:buChar char="•"/>
                        <a:tabLst/>
                        <a:defRPr/>
                      </a:pPr>
                      <a:r>
                        <a:rPr lang="ms-MY" sz="1400" b="0" noProof="0">
                          <a:solidFill>
                            <a:prstClr val="black"/>
                          </a:solidFill>
                          <a:latin typeface="Arial" panose="020B0604020202020204" pitchFamily="34" charset="0"/>
                          <a:ea typeface="League Spartan" charset="0"/>
                          <a:cs typeface="Arial" panose="020B0604020202020204" pitchFamily="34" charset="0"/>
                        </a:rPr>
                        <a:t>Pengurusan Bandar yang Efektif</a:t>
                      </a:r>
                    </a:p>
                    <a:p>
                      <a:pPr marL="63500" marR="0" lvl="0" indent="0" algn="l" defTabSz="914400" rtl="0" eaLnBrk="1" fontAlgn="t" latinLnBrk="0" hangingPunct="1">
                        <a:lnSpc>
                          <a:spcPct val="114000"/>
                        </a:lnSpc>
                        <a:spcBef>
                          <a:spcPts val="0"/>
                        </a:spcBef>
                        <a:spcAft>
                          <a:spcPts val="0"/>
                        </a:spcAft>
                        <a:buClrTx/>
                        <a:buSzTx/>
                        <a:buFont typeface="Arial" panose="020B0604020202020204" pitchFamily="34" charset="0"/>
                        <a:buNone/>
                        <a:tabLst/>
                        <a:defRPr/>
                      </a:pPr>
                      <a:endParaRPr lang="ms-MY" altLang="en-US" sz="1400" b="0" kern="1200" noProof="0">
                        <a:solidFill>
                          <a:schemeClr val="tx1"/>
                        </a:solidFill>
                        <a:latin typeface="Arial" panose="020B0604020202020204" pitchFamily="34" charset="0"/>
                        <a:ea typeface="+mn-ea"/>
                        <a:cs typeface="Arial" panose="020B0604020202020204" pitchFamily="34" charset="0"/>
                      </a:endParaRPr>
                    </a:p>
                  </a:txBody>
                  <a:tcPr marL="4104" marR="4104" marT="410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36795718"/>
                  </a:ext>
                </a:extLst>
              </a:tr>
              <a:tr h="3036956">
                <a:tc>
                  <a:txBody>
                    <a:bodyPr/>
                    <a:lstStyle/>
                    <a:p>
                      <a:pPr marL="36000" algn="ctr" fontAlgn="t">
                        <a:lnSpc>
                          <a:spcPct val="114000"/>
                        </a:lnSpc>
                      </a:pPr>
                      <a:r>
                        <a:rPr lang="ms-MY" sz="1400" b="0" u="none" strike="noStrike" noProof="0">
                          <a:solidFill>
                            <a:schemeClr val="tx1"/>
                          </a:solidFill>
                          <a:effectLst/>
                          <a:latin typeface="Arial" panose="020B0604020202020204" pitchFamily="34" charset="0"/>
                          <a:cs typeface="Arial" panose="020B0604020202020204" pitchFamily="34" charset="0"/>
                        </a:rPr>
                        <a:t>2.</a:t>
                      </a:r>
                      <a:endParaRPr lang="ms-MY" sz="1400" b="0" i="0" u="none" strike="noStrike" noProof="0">
                        <a:solidFill>
                          <a:schemeClr val="tx1"/>
                        </a:solidFill>
                        <a:effectLst/>
                        <a:latin typeface="Arial" panose="020B0604020202020204" pitchFamily="34" charset="0"/>
                        <a:cs typeface="Arial" panose="020B0604020202020204" pitchFamily="34" charset="0"/>
                      </a:endParaRPr>
                    </a:p>
                  </a:txBody>
                  <a:tcPr marL="4104" marR="4104" marT="410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marR="0" indent="0" algn="l" defTabSz="914400" rtl="0" eaLnBrk="1" fontAlgn="t" latinLnBrk="0" hangingPunct="1">
                        <a:lnSpc>
                          <a:spcPct val="114000"/>
                        </a:lnSpc>
                        <a:spcBef>
                          <a:spcPts val="0"/>
                        </a:spcBef>
                        <a:spcAft>
                          <a:spcPts val="0"/>
                        </a:spcAft>
                        <a:buClrTx/>
                        <a:buSzTx/>
                        <a:buFontTx/>
                        <a:buNone/>
                        <a:tabLst/>
                        <a:defRPr/>
                      </a:pPr>
                      <a:r>
                        <a:rPr lang="ms-MY" sz="1400" b="1" u="none" strike="noStrike" noProof="0">
                          <a:solidFill>
                            <a:schemeClr val="tx1"/>
                          </a:solidFill>
                          <a:effectLst/>
                          <a:latin typeface="Arial" panose="020B0604020202020204" pitchFamily="34" charset="0"/>
                          <a:cs typeface="Arial" panose="020B0604020202020204" pitchFamily="34" charset="0"/>
                        </a:rPr>
                        <a:t>Ketiadaan satu sistem analitik bersepadu </a:t>
                      </a:r>
                      <a:r>
                        <a:rPr lang="ms-MY" sz="1400" b="0" u="none" strike="noStrike" noProof="0">
                          <a:solidFill>
                            <a:schemeClr val="tx1"/>
                          </a:solidFill>
                          <a:effectLst/>
                          <a:latin typeface="Arial" panose="020B0604020202020204" pitchFamily="34" charset="0"/>
                          <a:cs typeface="Arial" panose="020B0604020202020204" pitchFamily="34" charset="0"/>
                        </a:rPr>
                        <a:t>untuk </a:t>
                      </a:r>
                    </a:p>
                    <a:p>
                      <a:pPr marL="36000" marR="0" indent="0" algn="l" defTabSz="914400" rtl="0" eaLnBrk="1" fontAlgn="t" latinLnBrk="0" hangingPunct="1">
                        <a:lnSpc>
                          <a:spcPct val="114000"/>
                        </a:lnSpc>
                        <a:spcBef>
                          <a:spcPts val="0"/>
                        </a:spcBef>
                        <a:spcAft>
                          <a:spcPts val="0"/>
                        </a:spcAft>
                        <a:buClrTx/>
                        <a:buSzTx/>
                        <a:buFontTx/>
                        <a:buNone/>
                        <a:tabLst/>
                        <a:defRPr/>
                      </a:pPr>
                      <a:r>
                        <a:rPr lang="ms-MY" sz="1400" b="0" u="none" strike="noStrike" noProof="0">
                          <a:solidFill>
                            <a:schemeClr val="tx1"/>
                          </a:solidFill>
                          <a:effectLst/>
                          <a:latin typeface="Arial" panose="020B0604020202020204" pitchFamily="34" charset="0"/>
                          <a:cs typeface="Arial" panose="020B0604020202020204" pitchFamily="34" charset="0"/>
                        </a:rPr>
                        <a:t>mengurus dan menganalisis isu-isu perbandaran di peringkat nasional.</a:t>
                      </a:r>
                    </a:p>
                    <a:p>
                      <a:pPr marL="36000" marR="0" indent="0" algn="l" defTabSz="914400" rtl="0" eaLnBrk="1" fontAlgn="t" latinLnBrk="0" hangingPunct="1">
                        <a:lnSpc>
                          <a:spcPct val="114000"/>
                        </a:lnSpc>
                        <a:spcBef>
                          <a:spcPts val="0"/>
                        </a:spcBef>
                        <a:spcAft>
                          <a:spcPts val="0"/>
                        </a:spcAft>
                        <a:buClrTx/>
                        <a:buSzTx/>
                        <a:buFontTx/>
                        <a:buNone/>
                        <a:tabLst/>
                        <a:defRPr/>
                      </a:pPr>
                      <a:endParaRPr lang="ms-MY" sz="1400" b="0" u="none" strike="noStrike" noProof="0">
                        <a:solidFill>
                          <a:schemeClr val="tx1"/>
                        </a:solidFill>
                        <a:effectLst/>
                        <a:latin typeface="Arial" panose="020B0604020202020204" pitchFamily="34" charset="0"/>
                        <a:cs typeface="Arial" panose="020B0604020202020204" pitchFamily="34" charset="0"/>
                      </a:endParaRPr>
                    </a:p>
                  </a:txBody>
                  <a:tcPr marL="4104" marR="4104" marT="410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63500" marR="0" lvl="0" indent="0" algn="l" defTabSz="914400" rtl="0" eaLnBrk="1" fontAlgn="auto" latinLnBrk="0" hangingPunct="1">
                        <a:lnSpc>
                          <a:spcPct val="114000"/>
                        </a:lnSpc>
                        <a:spcBef>
                          <a:spcPts val="0"/>
                        </a:spcBef>
                        <a:spcAft>
                          <a:spcPts val="0"/>
                        </a:spcAft>
                        <a:buClrTx/>
                        <a:buSzTx/>
                        <a:buFont typeface="Arial" pitchFamily="34" charset="0"/>
                        <a:buNone/>
                        <a:tabLst/>
                        <a:defRPr/>
                      </a:pPr>
                      <a:r>
                        <a:rPr lang="ms-MY" sz="1400" b="0" noProof="0" dirty="0">
                          <a:solidFill>
                            <a:schemeClr val="tx1"/>
                          </a:solidFill>
                          <a:latin typeface="Arial" panose="020B0604020202020204" pitchFamily="34" charset="0"/>
                          <a:cs typeface="Arial" panose="020B0604020202020204" pitchFamily="34" charset="0"/>
                        </a:rPr>
                        <a:t>Membangunkan BUO yang boleh membuat keputusan perancangan yang holistik dan komprehensif.</a:t>
                      </a:r>
                    </a:p>
                    <a:p>
                      <a:pPr marL="63500" marR="0" lvl="0" indent="0" algn="l" defTabSz="914400" rtl="0" eaLnBrk="1" fontAlgn="auto" latinLnBrk="0" hangingPunct="1">
                        <a:lnSpc>
                          <a:spcPct val="114000"/>
                        </a:lnSpc>
                        <a:spcBef>
                          <a:spcPts val="0"/>
                        </a:spcBef>
                        <a:spcAft>
                          <a:spcPts val="0"/>
                        </a:spcAft>
                        <a:buClrTx/>
                        <a:buSzTx/>
                        <a:buFont typeface="Arial" pitchFamily="34" charset="0"/>
                        <a:buNone/>
                        <a:tabLst/>
                        <a:defRPr/>
                      </a:pPr>
                      <a:r>
                        <a:rPr lang="ms-MY" sz="1400" b="0" i="1" noProof="0" dirty="0">
                          <a:solidFill>
                            <a:schemeClr val="tx1"/>
                          </a:solidFill>
                          <a:latin typeface="Arial" panose="020B0604020202020204" pitchFamily="34" charset="0"/>
                          <a:cs typeface="Arial" panose="020B0604020202020204" pitchFamily="34" charset="0"/>
                        </a:rPr>
                        <a:t>(Must Have)</a:t>
                      </a:r>
                    </a:p>
                  </a:txBody>
                  <a:tcPr marL="4104" marR="4104" marT="410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49250" marR="0" lvl="0" indent="-285750" algn="l" defTabSz="914400" rtl="0" eaLnBrk="1" fontAlgn="t" latinLnBrk="0" hangingPunct="1">
                        <a:lnSpc>
                          <a:spcPct val="114000"/>
                        </a:lnSpc>
                        <a:spcBef>
                          <a:spcPts val="0"/>
                        </a:spcBef>
                        <a:spcAft>
                          <a:spcPts val="0"/>
                        </a:spcAft>
                        <a:buClrTx/>
                        <a:buSzTx/>
                        <a:buFont typeface="Arial" panose="020B0604020202020204" pitchFamily="34" charset="0"/>
                        <a:buChar char="•"/>
                        <a:tabLst/>
                        <a:defRPr/>
                      </a:pPr>
                      <a:r>
                        <a:rPr lang="ms-MY" sz="1400" b="0" kern="1200" noProof="0" dirty="0">
                          <a:solidFill>
                            <a:schemeClr val="tx1"/>
                          </a:solidFill>
                          <a:effectLst/>
                          <a:latin typeface="Arial" panose="020B0604020202020204" pitchFamily="34" charset="0"/>
                          <a:ea typeface="+mn-ea"/>
                          <a:cs typeface="Arial" panose="020B0604020202020204" pitchFamily="34" charset="0"/>
                        </a:rPr>
                        <a:t>Pengurusan isu-isu perbandaran kurang efisyen dan efektif menyebabkan </a:t>
                      </a:r>
                      <a:r>
                        <a:rPr lang="ms-MY" sz="1400" b="1" kern="1200" noProof="0" dirty="0">
                          <a:solidFill>
                            <a:schemeClr val="tx1"/>
                          </a:solidFill>
                          <a:effectLst/>
                          <a:latin typeface="Arial" panose="020B0604020202020204" pitchFamily="34" charset="0"/>
                          <a:ea typeface="+mn-ea"/>
                          <a:cs typeface="Arial" panose="020B0604020202020204" pitchFamily="34" charset="0"/>
                        </a:rPr>
                        <a:t>pembangunan perbandaran negara tidak terkawal,</a:t>
                      </a:r>
                      <a:r>
                        <a:rPr lang="ms-MY" sz="1400" b="0" kern="1200" noProof="0" dirty="0">
                          <a:solidFill>
                            <a:schemeClr val="tx1"/>
                          </a:solidFill>
                          <a:effectLst/>
                          <a:latin typeface="Arial" panose="020B0604020202020204" pitchFamily="34" charset="0"/>
                          <a:ea typeface="+mn-ea"/>
                          <a:cs typeface="Arial" panose="020B0604020202020204" pitchFamily="34" charset="0"/>
                        </a:rPr>
                        <a:t> penurunan kualiti alam sekitar dan tidak mendapat akses kemudahan fasiliti yang sepatutnya.</a:t>
                      </a:r>
                    </a:p>
                    <a:p>
                      <a:pPr marL="349250" marR="0" lvl="0" indent="-285750" algn="l" defTabSz="914400" rtl="0" eaLnBrk="1" fontAlgn="t" latinLnBrk="0" hangingPunct="1">
                        <a:lnSpc>
                          <a:spcPct val="114000"/>
                        </a:lnSpc>
                        <a:spcBef>
                          <a:spcPts val="0"/>
                        </a:spcBef>
                        <a:spcAft>
                          <a:spcPts val="0"/>
                        </a:spcAft>
                        <a:buClrTx/>
                        <a:buSzTx/>
                        <a:buFont typeface="Arial" panose="020B0604020202020204" pitchFamily="34" charset="0"/>
                        <a:buChar char="•"/>
                        <a:tabLst/>
                        <a:defRPr/>
                      </a:pPr>
                      <a:endParaRPr lang="ms-MY" altLang="en-US" sz="1400" kern="1200" noProof="0" dirty="0">
                        <a:solidFill>
                          <a:schemeClr val="tx1"/>
                        </a:solidFill>
                        <a:latin typeface="Arial" panose="020B0604020202020204" pitchFamily="34" charset="0"/>
                        <a:cs typeface="Arial" panose="020B0604020202020204" pitchFamily="34" charset="0"/>
                      </a:endParaRPr>
                    </a:p>
                    <a:p>
                      <a:pPr marL="349250" marR="0" lvl="0" indent="-285750" algn="l" defTabSz="914400" rtl="0" eaLnBrk="1" fontAlgn="t" latinLnBrk="0" hangingPunct="1">
                        <a:lnSpc>
                          <a:spcPct val="114000"/>
                        </a:lnSpc>
                        <a:spcBef>
                          <a:spcPts val="0"/>
                        </a:spcBef>
                        <a:spcAft>
                          <a:spcPts val="0"/>
                        </a:spcAft>
                        <a:buClrTx/>
                        <a:buSzTx/>
                        <a:buFont typeface="Arial" panose="020B0604020202020204" pitchFamily="34" charset="0"/>
                        <a:buChar char="•"/>
                        <a:tabLst/>
                        <a:defRPr/>
                      </a:pPr>
                      <a:r>
                        <a:rPr lang="ms-MY" altLang="en-US" sz="1400" kern="1200" noProof="0" dirty="0">
                          <a:solidFill>
                            <a:schemeClr val="tx1"/>
                          </a:solidFill>
                          <a:latin typeface="Arial" panose="020B0604020202020204" pitchFamily="34" charset="0"/>
                          <a:cs typeface="Arial" panose="020B0604020202020204" pitchFamily="34" charset="0"/>
                        </a:rPr>
                        <a:t>Maklumat perbandaran </a:t>
                      </a:r>
                      <a:r>
                        <a:rPr lang="ms-MY" altLang="en-US" sz="1400" b="1" kern="1200" noProof="0" dirty="0">
                          <a:solidFill>
                            <a:schemeClr val="tx1"/>
                          </a:solidFill>
                          <a:latin typeface="Arial" panose="020B0604020202020204" pitchFamily="34" charset="0"/>
                          <a:cs typeface="Arial" panose="020B0604020202020204" pitchFamily="34" charset="0"/>
                        </a:rPr>
                        <a:t>tidak dapat diintegrasi dengan sistem-sistem lain</a:t>
                      </a:r>
                      <a:r>
                        <a:rPr lang="ms-MY" altLang="en-US" sz="1400" kern="1200" noProof="0" dirty="0">
                          <a:solidFill>
                            <a:schemeClr val="tx1"/>
                          </a:solidFill>
                          <a:latin typeface="Arial" panose="020B0604020202020204" pitchFamily="34" charset="0"/>
                          <a:cs typeface="Arial" panose="020B0604020202020204" pitchFamily="34" charset="0"/>
                        </a:rPr>
                        <a:t> yang berkaitan menjadikan penyelasaian sistematik berasaskan bukti tidak dapat dilaksanakan dan pemantauan agenda kemampan global dan negara tidak dapat dilaksanakan dengan cepat.</a:t>
                      </a:r>
                    </a:p>
                  </a:txBody>
                  <a:tcPr marL="4104" marR="4104" marT="410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349250" marR="0" lvl="0" indent="-285750" algn="l" defTabSz="914400" rtl="0" eaLnBrk="1" fontAlgn="t" latinLnBrk="0" hangingPunct="1">
                        <a:lnSpc>
                          <a:spcPct val="114000"/>
                        </a:lnSpc>
                        <a:spcBef>
                          <a:spcPts val="0"/>
                        </a:spcBef>
                        <a:spcAft>
                          <a:spcPts val="0"/>
                        </a:spcAft>
                        <a:buClrTx/>
                        <a:buSzTx/>
                        <a:buFont typeface="Arial" panose="020B0604020202020204" pitchFamily="34" charset="0"/>
                        <a:buChar char="•"/>
                        <a:tabLst/>
                        <a:defRPr/>
                      </a:pPr>
                      <a:endParaRPr lang="en-US" altLang="en-US" sz="1400" kern="1200" dirty="0">
                        <a:solidFill>
                          <a:schemeClr val="tx1"/>
                        </a:solidFill>
                        <a:latin typeface="Arial" panose="020B0604020202020204" pitchFamily="34" charset="0"/>
                        <a:cs typeface="Arial" panose="020B0604020202020204" pitchFamily="34" charset="0"/>
                      </a:endParaRPr>
                    </a:p>
                  </a:txBody>
                  <a:tcPr marL="4104" marR="4104" marT="410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22413362"/>
                  </a:ext>
                </a:extLst>
              </a:tr>
            </a:tbl>
          </a:graphicData>
        </a:graphic>
      </p:graphicFrame>
      <p:sp>
        <p:nvSpPr>
          <p:cNvPr id="6" name="Slide Number Placeholder 1"/>
          <p:cNvSpPr>
            <a:spLocks noGrp="1"/>
          </p:cNvSpPr>
          <p:nvPr>
            <p:ph type="sldNum" sz="quarter" idx="4294967295"/>
          </p:nvPr>
        </p:nvSpPr>
        <p:spPr>
          <a:xfrm>
            <a:off x="9448800" y="6492875"/>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9FC8DB-EE4C-4F16-A35F-0BD022E67403}" type="slidenum">
              <a:rPr kumimoji="0" lang="en-MY"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MY"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C6476C47-A602-41BD-A67D-01F3D6C4F506}"/>
              </a:ext>
            </a:extLst>
          </p:cNvPr>
          <p:cNvSpPr txBox="1"/>
          <p:nvPr/>
        </p:nvSpPr>
        <p:spPr>
          <a:xfrm>
            <a:off x="9601199" y="42449"/>
            <a:ext cx="2590801" cy="369332"/>
          </a:xfrm>
          <a:prstGeom prst="rect">
            <a:avLst/>
          </a:prstGeom>
          <a:solidFill>
            <a:schemeClr val="accent4">
              <a:lumMod val="20000"/>
              <a:lumOff val="80000"/>
            </a:schemeClr>
          </a:solidFill>
        </p:spPr>
        <p:txBody>
          <a:bodyPr wrap="square" rtlCol="0">
            <a:spAutoFit/>
          </a:bodyPr>
          <a:lstStyle/>
          <a:p>
            <a:pPr algn="ctr"/>
            <a:r>
              <a:rPr lang="en-MY" b="1" dirty="0"/>
              <a:t>CONTOH BDA</a:t>
            </a:r>
          </a:p>
        </p:txBody>
      </p:sp>
      <p:sp>
        <p:nvSpPr>
          <p:cNvPr id="9" name="Title 4">
            <a:extLst>
              <a:ext uri="{FF2B5EF4-FFF2-40B4-BE49-F238E27FC236}">
                <a16:creationId xmlns:a16="http://schemas.microsoft.com/office/drawing/2014/main" id="{8109DD30-7C14-436F-95D7-74F6F46DB1B4}"/>
              </a:ext>
            </a:extLst>
          </p:cNvPr>
          <p:cNvSpPr txBox="1">
            <a:spLocks/>
          </p:cNvSpPr>
          <p:nvPr/>
        </p:nvSpPr>
        <p:spPr>
          <a:xfrm>
            <a:off x="307138" y="112581"/>
            <a:ext cx="10644392" cy="57660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latin typeface="Arial" pitchFamily="34" charset="0"/>
                <a:ea typeface="ＭＳ Ｐゴシック" pitchFamily="34" charset="-128"/>
                <a:cs typeface="Arial" pitchFamily="34" charset="0"/>
              </a:rPr>
              <a:t>5. JUSTIFIKASI KEPERLUAN PROJEK</a:t>
            </a:r>
            <a:endParaRPr lang="en-MY" sz="2800" b="1" dirty="0">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22264838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94488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9AB17-F647-4A22-A4B0-5AFB6B343795}" type="slidenum">
              <a:rPr kumimoji="0" lang="ms-MY"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ms-MY"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aphicFrame>
        <p:nvGraphicFramePr>
          <p:cNvPr id="5" name="Google Shape;409;p5">
            <a:extLst>
              <a:ext uri="{FF2B5EF4-FFF2-40B4-BE49-F238E27FC236}">
                <a16:creationId xmlns:a16="http://schemas.microsoft.com/office/drawing/2014/main" id="{0C137705-7A59-4F82-A705-167A88BD5C09}"/>
              </a:ext>
            </a:extLst>
          </p:cNvPr>
          <p:cNvGraphicFramePr/>
          <p:nvPr>
            <p:extLst>
              <p:ext uri="{D42A27DB-BD31-4B8C-83A1-F6EECF244321}">
                <p14:modId xmlns:p14="http://schemas.microsoft.com/office/powerpoint/2010/main" val="1973567669"/>
              </p:ext>
            </p:extLst>
          </p:nvPr>
        </p:nvGraphicFramePr>
        <p:xfrm>
          <a:off x="386081" y="689155"/>
          <a:ext cx="11704319" cy="2236186"/>
        </p:xfrm>
        <a:graphic>
          <a:graphicData uri="http://schemas.openxmlformats.org/drawingml/2006/table">
            <a:tbl>
              <a:tblPr firstRow="1" bandRow="1">
                <a:noFill/>
              </a:tblPr>
              <a:tblGrid>
                <a:gridCol w="568960">
                  <a:extLst>
                    <a:ext uri="{9D8B030D-6E8A-4147-A177-3AD203B41FA5}">
                      <a16:colId xmlns:a16="http://schemas.microsoft.com/office/drawing/2014/main" val="20000"/>
                    </a:ext>
                  </a:extLst>
                </a:gridCol>
                <a:gridCol w="1564640">
                  <a:extLst>
                    <a:ext uri="{9D8B030D-6E8A-4147-A177-3AD203B41FA5}">
                      <a16:colId xmlns:a16="http://schemas.microsoft.com/office/drawing/2014/main" val="20001"/>
                    </a:ext>
                  </a:extLst>
                </a:gridCol>
                <a:gridCol w="2046951">
                  <a:extLst>
                    <a:ext uri="{9D8B030D-6E8A-4147-A177-3AD203B41FA5}">
                      <a16:colId xmlns:a16="http://schemas.microsoft.com/office/drawing/2014/main" val="20002"/>
                    </a:ext>
                  </a:extLst>
                </a:gridCol>
                <a:gridCol w="4436864">
                  <a:extLst>
                    <a:ext uri="{9D8B030D-6E8A-4147-A177-3AD203B41FA5}">
                      <a16:colId xmlns:a16="http://schemas.microsoft.com/office/drawing/2014/main" val="20003"/>
                    </a:ext>
                  </a:extLst>
                </a:gridCol>
                <a:gridCol w="3086904">
                  <a:extLst>
                    <a:ext uri="{9D8B030D-6E8A-4147-A177-3AD203B41FA5}">
                      <a16:colId xmlns:a16="http://schemas.microsoft.com/office/drawing/2014/main" val="3632344888"/>
                    </a:ext>
                  </a:extLst>
                </a:gridCol>
              </a:tblGrid>
              <a:tr h="205390">
                <a:tc>
                  <a:txBody>
                    <a:bodyPr/>
                    <a:lstStyle/>
                    <a:p>
                      <a:pPr algn="ctr"/>
                      <a:r>
                        <a:rPr lang="ms-MY" sz="1400" b="1" noProof="0">
                          <a:solidFill>
                            <a:schemeClr val="tx1"/>
                          </a:solidFill>
                          <a:latin typeface="Arial" panose="020B0604020202020204" pitchFamily="34" charset="0"/>
                          <a:cs typeface="Arial" panose="020B0604020202020204" pitchFamily="34" charset="0"/>
                        </a:rPr>
                        <a:t>BIL. </a:t>
                      </a:r>
                    </a:p>
                  </a:txBody>
                  <a:tcPr>
                    <a:solidFill>
                      <a:schemeClr val="accent1">
                        <a:lumMod val="40000"/>
                        <a:lumOff val="60000"/>
                      </a:schemeClr>
                    </a:solidFill>
                  </a:tcPr>
                </a:tc>
                <a:tc>
                  <a:txBody>
                    <a:bodyPr/>
                    <a:lstStyle/>
                    <a:p>
                      <a:pPr algn="ctr"/>
                      <a:r>
                        <a:rPr lang="ms-MY" sz="1400" b="1" noProof="0">
                          <a:solidFill>
                            <a:schemeClr val="tx1"/>
                          </a:solidFill>
                          <a:latin typeface="Arial" panose="020B0604020202020204" pitchFamily="34" charset="0"/>
                          <a:cs typeface="Arial" panose="020B0604020202020204" pitchFamily="34" charset="0"/>
                        </a:rPr>
                        <a:t>PERNYATAAN MASALAH</a:t>
                      </a:r>
                    </a:p>
                  </a:txBody>
                  <a:tcPr>
                    <a:solidFill>
                      <a:schemeClr val="accent1">
                        <a:lumMod val="40000"/>
                        <a:lumOff val="60000"/>
                      </a:schemeClr>
                    </a:solidFill>
                  </a:tcPr>
                </a:tc>
                <a:tc>
                  <a:txBody>
                    <a:bodyPr/>
                    <a:lstStyle/>
                    <a:p>
                      <a:pPr algn="ctr"/>
                      <a:r>
                        <a:rPr lang="ms-MY" sz="1400" b="1" noProof="0">
                          <a:solidFill>
                            <a:schemeClr val="tx1"/>
                          </a:solidFill>
                          <a:latin typeface="Arial" panose="020B0604020202020204" pitchFamily="34" charset="0"/>
                          <a:cs typeface="Arial" panose="020B0604020202020204" pitchFamily="34" charset="0"/>
                        </a:rPr>
                        <a:t>JUSTIFIKASI / RASIONAL </a:t>
                      </a:r>
                    </a:p>
                  </a:txBody>
                  <a:tcPr>
                    <a:solidFill>
                      <a:schemeClr val="accent1">
                        <a:lumMod val="40000"/>
                        <a:lumOff val="60000"/>
                      </a:schemeClr>
                    </a:solidFill>
                  </a:tcPr>
                </a:tc>
                <a:tc>
                  <a:txBody>
                    <a:bodyPr/>
                    <a:lstStyle/>
                    <a:p>
                      <a:r>
                        <a:rPr lang="ms-MY" sz="1400" b="1" noProof="0">
                          <a:solidFill>
                            <a:schemeClr val="tx1"/>
                          </a:solidFill>
                          <a:latin typeface="Arial" panose="020B0604020202020204" pitchFamily="34" charset="0"/>
                          <a:cs typeface="Arial" panose="020B0604020202020204" pitchFamily="34" charset="0"/>
                        </a:rPr>
                        <a:t>IMPLIKASI JIKA TIDAK DILAKSANAKAN</a:t>
                      </a:r>
                    </a:p>
                  </a:txBody>
                  <a:tcPr>
                    <a:solidFill>
                      <a:schemeClr val="accent1">
                        <a:lumMod val="40000"/>
                        <a:lumOff val="60000"/>
                      </a:schemeClr>
                    </a:solidFill>
                  </a:tcPr>
                </a:tc>
                <a:tc>
                  <a:txBody>
                    <a:bodyPr/>
                    <a:lstStyle/>
                    <a:p>
                      <a:pPr algn="ctr"/>
                      <a:r>
                        <a:rPr lang="ms-MY" sz="1400" b="1" i="1" noProof="0">
                          <a:solidFill>
                            <a:schemeClr val="tx1"/>
                          </a:solidFill>
                          <a:latin typeface="Arial" panose="020B0604020202020204" pitchFamily="34" charset="0"/>
                          <a:cs typeface="Arial" panose="020B0604020202020204" pitchFamily="34" charset="0"/>
                        </a:rPr>
                        <a:t>OUTCOME</a:t>
                      </a:r>
                      <a:r>
                        <a:rPr lang="ms-MY" sz="1400" b="1" noProof="0">
                          <a:solidFill>
                            <a:schemeClr val="tx1"/>
                          </a:solidFill>
                          <a:latin typeface="Arial" panose="020B0604020202020204" pitchFamily="34" charset="0"/>
                          <a:cs typeface="Arial" panose="020B0604020202020204" pitchFamily="34" charset="0"/>
                        </a:rPr>
                        <a:t> PROJEK</a:t>
                      </a:r>
                    </a:p>
                  </a:txBody>
                  <a:tcPr>
                    <a:solidFill>
                      <a:schemeClr val="accent1">
                        <a:lumMod val="40000"/>
                        <a:lumOff val="60000"/>
                      </a:schemeClr>
                    </a:solidFill>
                  </a:tcPr>
                </a:tc>
                <a:extLst>
                  <a:ext uri="{0D108BD9-81ED-4DB2-BD59-A6C34878D82A}">
                    <a16:rowId xmlns:a16="http://schemas.microsoft.com/office/drawing/2014/main" val="10000"/>
                  </a:ext>
                </a:extLst>
              </a:tr>
              <a:tr h="1718026">
                <a:tc>
                  <a:txBody>
                    <a:bodyPr/>
                    <a:lstStyle/>
                    <a:p>
                      <a:pPr marL="0" marR="0" lvl="0" indent="0" algn="l" rtl="0">
                        <a:lnSpc>
                          <a:spcPct val="100000"/>
                        </a:lnSpc>
                        <a:spcBef>
                          <a:spcPts val="0"/>
                        </a:spcBef>
                        <a:spcAft>
                          <a:spcPts val="0"/>
                        </a:spcAft>
                        <a:buClr>
                          <a:srgbClr val="000000"/>
                        </a:buClr>
                        <a:buSzPts val="1600"/>
                        <a:buFont typeface="Arial"/>
                        <a:buNone/>
                      </a:pPr>
                      <a:r>
                        <a:rPr lang="ms-MY" sz="1400" u="none" strike="noStrike" cap="none" noProof="0">
                          <a:latin typeface="Arial" panose="020B0604020202020204" pitchFamily="34" charset="0"/>
                          <a:cs typeface="Arial" panose="020B0604020202020204" pitchFamily="34" charset="0"/>
                        </a:rPr>
                        <a:t>1.</a:t>
                      </a:r>
                      <a:endParaRPr lang="ms-MY" sz="1400" u="none" strike="noStrike" cap="none" noProof="0">
                        <a:solidFill>
                          <a:schemeClr val="dk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600"/>
                        <a:buFont typeface="Arial"/>
                        <a:buNone/>
                      </a:pPr>
                      <a:r>
                        <a:rPr lang="ms-MY" sz="1400" u="none" strike="noStrike" cap="none" noProof="0" dirty="0">
                          <a:latin typeface="Arial" panose="020B0604020202020204" pitchFamily="34" charset="0"/>
                          <a:cs typeface="Arial" panose="020B0604020202020204" pitchFamily="34" charset="0"/>
                        </a:rPr>
                        <a:t>Kontrak sewaan perkakasan sedia ada akan tamat pada 30 April 2024.</a:t>
                      </a:r>
                      <a:endParaRPr lang="ms-MY" sz="1400" u="none" strike="noStrike" cap="none" noProof="0" dirty="0">
                        <a:solidFill>
                          <a:schemeClr val="dk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600"/>
                        <a:buFont typeface="Arial"/>
                        <a:buNone/>
                      </a:pPr>
                      <a:r>
                        <a:rPr lang="ms-MY" sz="1400" u="none" strike="noStrike" cap="none" noProof="0">
                          <a:latin typeface="Arial" panose="020B0604020202020204" pitchFamily="34" charset="0"/>
                          <a:cs typeface="Arial" panose="020B0604020202020204" pitchFamily="34" charset="0"/>
                        </a:rPr>
                        <a:t>Memastikan operasi dan urusan harian di Jabatan berjalan dengan lancar.</a:t>
                      </a:r>
                      <a:endParaRPr lang="ms-MY" sz="1400" u="none" strike="noStrike" cap="none" noProof="0">
                        <a:solidFill>
                          <a:schemeClr val="dk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285750" marR="0" lvl="0" indent="-285750" algn="just" rtl="0">
                        <a:lnSpc>
                          <a:spcPct val="100000"/>
                        </a:lnSpc>
                        <a:spcBef>
                          <a:spcPts val="0"/>
                        </a:spcBef>
                        <a:spcAft>
                          <a:spcPts val="0"/>
                        </a:spcAft>
                        <a:buClr>
                          <a:srgbClr val="000000"/>
                        </a:buClr>
                        <a:buSzPts val="1400"/>
                        <a:buFont typeface="Arial" panose="020B0604020202020204" pitchFamily="34" charset="0"/>
                        <a:buChar char="•"/>
                      </a:pPr>
                      <a:r>
                        <a:rPr lang="ms-MY" sz="1400" u="none" strike="noStrike" cap="none" noProof="0">
                          <a:latin typeface="Arial" panose="020B0604020202020204" pitchFamily="34" charset="0"/>
                          <a:cs typeface="Arial" panose="020B0604020202020204" pitchFamily="34" charset="0"/>
                        </a:rPr>
                        <a:t>Proses kerja harian yang menggunakan sistem dalam</a:t>
                      </a:r>
                      <a:r>
                        <a:rPr lang="ms-MY" sz="1400" noProof="0">
                          <a:latin typeface="Arial" panose="020B0604020202020204" pitchFamily="34" charset="0"/>
                          <a:cs typeface="Arial" panose="020B0604020202020204" pitchFamily="34" charset="0"/>
                        </a:rPr>
                        <a:t>an</a:t>
                      </a:r>
                      <a:r>
                        <a:rPr lang="ms-MY" sz="1400" u="none" strike="noStrike" cap="none" noProof="0">
                          <a:latin typeface="Arial" panose="020B0604020202020204" pitchFamily="34" charset="0"/>
                          <a:cs typeface="Arial" panose="020B0604020202020204" pitchFamily="34" charset="0"/>
                        </a:rPr>
                        <a:t> dan luaran akan terganggu. </a:t>
                      </a:r>
                      <a:endParaRPr lang="ms-MY" sz="1400" noProof="0">
                        <a:latin typeface="Arial" panose="020B0604020202020204" pitchFamily="34" charset="0"/>
                        <a:cs typeface="Arial" panose="020B0604020202020204" pitchFamily="34" charset="0"/>
                      </a:endParaRPr>
                    </a:p>
                    <a:p>
                      <a:pPr marL="374650" marR="0" lvl="0" indent="-285750" algn="just" rtl="0">
                        <a:lnSpc>
                          <a:spcPct val="100000"/>
                        </a:lnSpc>
                        <a:spcBef>
                          <a:spcPts val="0"/>
                        </a:spcBef>
                        <a:spcAft>
                          <a:spcPts val="0"/>
                        </a:spcAft>
                        <a:buClr>
                          <a:srgbClr val="000000"/>
                        </a:buClr>
                        <a:buSzPts val="1400"/>
                        <a:buFont typeface="Arial" panose="020B0604020202020204" pitchFamily="34" charset="0"/>
                        <a:buChar char="•"/>
                      </a:pPr>
                      <a:endParaRPr lang="ms-MY" sz="1400" u="none" strike="noStrike" cap="none" noProof="0">
                        <a:latin typeface="Arial" panose="020B0604020202020204" pitchFamily="34" charset="0"/>
                        <a:cs typeface="Arial" panose="020B0604020202020204" pitchFamily="34" charset="0"/>
                      </a:endParaRPr>
                    </a:p>
                    <a:p>
                      <a:pPr marL="285750" marR="0" lvl="0" indent="-285750" algn="just" rtl="0">
                        <a:lnSpc>
                          <a:spcPct val="100000"/>
                        </a:lnSpc>
                        <a:spcBef>
                          <a:spcPts val="0"/>
                        </a:spcBef>
                        <a:spcAft>
                          <a:spcPts val="0"/>
                        </a:spcAft>
                        <a:buClr>
                          <a:srgbClr val="000000"/>
                        </a:buClr>
                        <a:buSzPts val="1400"/>
                        <a:buFont typeface="Arial" panose="020B0604020202020204" pitchFamily="34" charset="0"/>
                        <a:buChar char="•"/>
                      </a:pPr>
                      <a:r>
                        <a:rPr lang="ms-MY" sz="1400" u="none" strike="noStrike" cap="none" noProof="0">
                          <a:latin typeface="Arial" panose="020B0604020202020204" pitchFamily="34" charset="0"/>
                          <a:cs typeface="Arial" panose="020B0604020202020204" pitchFamily="34" charset="0"/>
                        </a:rPr>
                        <a:t>Gangguan perkhidmatan penyampaian kepada orang awam</a:t>
                      </a:r>
                    </a:p>
                  </a:txBody>
                  <a:tcPr marL="91450" marR="91450" marT="45725" marB="45725"/>
                </a:tc>
                <a:tc>
                  <a:txBody>
                    <a:bodyPr/>
                    <a:lstStyle/>
                    <a:p>
                      <a:pPr marL="0" marR="0" lvl="0" indent="0" algn="just" rtl="0">
                        <a:lnSpc>
                          <a:spcPct val="100000"/>
                        </a:lnSpc>
                        <a:spcBef>
                          <a:spcPts val="0"/>
                        </a:spcBef>
                        <a:spcAft>
                          <a:spcPts val="0"/>
                        </a:spcAft>
                        <a:buClr>
                          <a:srgbClr val="000000"/>
                        </a:buClr>
                        <a:buSzPts val="1400"/>
                        <a:buFont typeface="Arial" panose="020B0604020202020204" pitchFamily="34" charset="0"/>
                        <a:buNone/>
                      </a:pPr>
                      <a:r>
                        <a:rPr lang="ms-MY" sz="1400" u="none" strike="noStrike" cap="none" noProof="0" dirty="0">
                          <a:latin typeface="Arial" panose="020B0604020202020204" pitchFamily="34" charset="0"/>
                          <a:cs typeface="Arial" panose="020B0604020202020204" pitchFamily="34" charset="0"/>
                        </a:rPr>
                        <a:t>Kesinambungan perkhidmatan agensi</a:t>
                      </a:r>
                    </a:p>
                  </a:txBody>
                  <a:tcPr marL="91450" marR="91450" marT="45725" marB="45725"/>
                </a:tc>
                <a:extLst>
                  <a:ext uri="{0D108BD9-81ED-4DB2-BD59-A6C34878D82A}">
                    <a16:rowId xmlns:a16="http://schemas.microsoft.com/office/drawing/2014/main" val="10001"/>
                  </a:ext>
                </a:extLst>
              </a:tr>
            </a:tbl>
          </a:graphicData>
        </a:graphic>
      </p:graphicFrame>
      <p:sp>
        <p:nvSpPr>
          <p:cNvPr id="7" name="TextBox 6">
            <a:extLst>
              <a:ext uri="{FF2B5EF4-FFF2-40B4-BE49-F238E27FC236}">
                <a16:creationId xmlns:a16="http://schemas.microsoft.com/office/drawing/2014/main" id="{BC536738-9AD5-466A-830F-A761055947F8}"/>
              </a:ext>
            </a:extLst>
          </p:cNvPr>
          <p:cNvSpPr txBox="1"/>
          <p:nvPr/>
        </p:nvSpPr>
        <p:spPr>
          <a:xfrm>
            <a:off x="7946571" y="42449"/>
            <a:ext cx="4245430" cy="369332"/>
          </a:xfrm>
          <a:prstGeom prst="rect">
            <a:avLst/>
          </a:prstGeom>
          <a:solidFill>
            <a:schemeClr val="accent4">
              <a:lumMod val="20000"/>
              <a:lumOff val="80000"/>
            </a:schemeClr>
          </a:solidFill>
        </p:spPr>
        <p:txBody>
          <a:bodyPr wrap="square" rtlCol="0">
            <a:spAutoFit/>
          </a:bodyPr>
          <a:lstStyle/>
          <a:p>
            <a:pPr algn="ctr"/>
            <a:r>
              <a:rPr lang="en-MY" b="1" dirty="0"/>
              <a:t>CONTOH PERKHIDMATAN SEWAAN</a:t>
            </a:r>
          </a:p>
        </p:txBody>
      </p:sp>
      <p:sp>
        <p:nvSpPr>
          <p:cNvPr id="8" name="Title 4">
            <a:extLst>
              <a:ext uri="{FF2B5EF4-FFF2-40B4-BE49-F238E27FC236}">
                <a16:creationId xmlns:a16="http://schemas.microsoft.com/office/drawing/2014/main" id="{891016AC-2B0E-4BDE-B29E-026B06E91814}"/>
              </a:ext>
            </a:extLst>
          </p:cNvPr>
          <p:cNvSpPr txBox="1">
            <a:spLocks/>
          </p:cNvSpPr>
          <p:nvPr/>
        </p:nvSpPr>
        <p:spPr>
          <a:xfrm>
            <a:off x="307138" y="112581"/>
            <a:ext cx="10644392" cy="57660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latin typeface="Arial" pitchFamily="34" charset="0"/>
                <a:ea typeface="ＭＳ Ｐゴシック" pitchFamily="34" charset="-128"/>
                <a:cs typeface="Arial" pitchFamily="34" charset="0"/>
              </a:rPr>
              <a:t>5. JUSTIFIKASI KEPERLUAN PROJEK</a:t>
            </a:r>
            <a:endParaRPr lang="en-MY" sz="2800" b="1" dirty="0">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6923910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667512" y="913425"/>
            <a:ext cx="11365462" cy="3812043"/>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just">
              <a:buSzPct val="90000"/>
              <a:buFont typeface="+mj-lt"/>
              <a:buAutoNum type="arabicPeriod"/>
            </a:pPr>
            <a:r>
              <a:rPr lang="ms-MY" sz="1800" dirty="0">
                <a:solidFill>
                  <a:schemeClr val="tx1"/>
                </a:solidFill>
                <a:latin typeface="Arial" panose="020B0604020202020204" pitchFamily="34" charset="0"/>
                <a:cs typeface="Arial" panose="020B0604020202020204" pitchFamily="34" charset="0"/>
              </a:rPr>
              <a:t>Latar belakang dan keterangan ringkas mengenai </a:t>
            </a:r>
            <a:r>
              <a:rPr lang="ms-MY" sz="1800" b="1" dirty="0">
                <a:solidFill>
                  <a:schemeClr val="tx1"/>
                </a:solidFill>
                <a:latin typeface="Arial" panose="020B0604020202020204" pitchFamily="34" charset="0"/>
                <a:cs typeface="Arial" panose="020B0604020202020204" pitchFamily="34" charset="0"/>
              </a:rPr>
              <a:t>kronologi projek/ evolusi berkaitan</a:t>
            </a:r>
            <a:r>
              <a:rPr lang="ms-MY" sz="1800" dirty="0">
                <a:solidFill>
                  <a:schemeClr val="tx1"/>
                </a:solidFill>
                <a:latin typeface="Arial" panose="020B0604020202020204" pitchFamily="34" charset="0"/>
                <a:cs typeface="Arial" panose="020B0604020202020204" pitchFamily="34" charset="0"/>
              </a:rPr>
              <a:t> </a:t>
            </a:r>
            <a:r>
              <a:rPr lang="ms-MY" sz="1800" b="1" dirty="0">
                <a:solidFill>
                  <a:schemeClr val="tx1"/>
                </a:solidFill>
                <a:latin typeface="Arial" panose="020B0604020202020204" pitchFamily="34" charset="0"/>
                <a:cs typeface="Arial" panose="020B0604020202020204" pitchFamily="34" charset="0"/>
              </a:rPr>
              <a:t>teknologi </a:t>
            </a:r>
            <a:r>
              <a:rPr lang="ms-MY" sz="1800" dirty="0">
                <a:solidFill>
                  <a:schemeClr val="tx1"/>
                </a:solidFill>
                <a:latin typeface="Arial" panose="020B0604020202020204" pitchFamily="34" charset="0"/>
                <a:cs typeface="Arial" panose="020B0604020202020204" pitchFamily="34" charset="0"/>
              </a:rPr>
              <a:t>projek (Tajuk Projek/ Kos Projek/ Punca Kuasa/ Perubahan Teknologi/ Pembaharuan Lesen/ Peningkatan Platform/ Peningkatan Sistem/ Perluasan Penggunaan)</a:t>
            </a:r>
          </a:p>
          <a:p>
            <a:pPr marL="342900" indent="-342900" algn="l">
              <a:buSzPct val="90000"/>
              <a:buFont typeface="+mj-lt"/>
              <a:buAutoNum type="arabicPeriod"/>
            </a:pPr>
            <a:endParaRPr lang="ms-MY" sz="1800" dirty="0">
              <a:solidFill>
                <a:schemeClr val="tx1"/>
              </a:solidFill>
              <a:latin typeface="Arial" panose="020B0604020202020204" pitchFamily="34" charset="0"/>
              <a:cs typeface="Arial" panose="020B0604020202020204" pitchFamily="34" charset="0"/>
            </a:endParaRPr>
          </a:p>
          <a:p>
            <a:pPr marL="342900" indent="-342900" algn="just">
              <a:buSzPct val="90000"/>
              <a:buFont typeface="+mj-lt"/>
              <a:buAutoNum type="arabicPeriod"/>
            </a:pPr>
            <a:r>
              <a:rPr lang="ms-MY" sz="1800" dirty="0">
                <a:solidFill>
                  <a:schemeClr val="tx1"/>
                </a:solidFill>
                <a:latin typeface="Arial" panose="020B0604020202020204" pitchFamily="34" charset="0"/>
                <a:cs typeface="Arial" panose="020B0604020202020204" pitchFamily="34" charset="0"/>
              </a:rPr>
              <a:t>Masukkan maklumat berikut (jika berkaitan):</a:t>
            </a:r>
          </a:p>
          <a:p>
            <a:pPr marL="800100" lvl="1" indent="-342900" algn="just">
              <a:buSzPct val="100000"/>
              <a:buFont typeface="+mj-lt"/>
              <a:buAutoNum type="alphaLcParenR"/>
            </a:pPr>
            <a:r>
              <a:rPr lang="ms-MY" sz="1800" dirty="0">
                <a:solidFill>
                  <a:schemeClr val="tx1"/>
                </a:solidFill>
                <a:latin typeface="Arial" panose="020B0604020202020204" pitchFamily="34" charset="0"/>
                <a:cs typeface="Arial" panose="020B0604020202020204" pitchFamily="34" charset="0"/>
              </a:rPr>
              <a:t>Nama projek/ sistem</a:t>
            </a:r>
          </a:p>
          <a:p>
            <a:pPr marL="800100" lvl="1" indent="-342900" algn="just">
              <a:buSzPct val="100000"/>
              <a:buFont typeface="+mj-lt"/>
              <a:buAutoNum type="alphaLcParenR"/>
            </a:pPr>
            <a:r>
              <a:rPr lang="ms-MY" sz="1800" dirty="0">
                <a:solidFill>
                  <a:schemeClr val="tx1"/>
                </a:solidFill>
                <a:latin typeface="Arial" panose="020B0604020202020204" pitchFamily="34" charset="0"/>
                <a:cs typeface="Arial" panose="020B0604020202020204" pitchFamily="34" charset="0"/>
              </a:rPr>
              <a:t>Platform </a:t>
            </a:r>
          </a:p>
          <a:p>
            <a:pPr marL="800100" lvl="1" indent="-342900" algn="just">
              <a:buSzPct val="100000"/>
              <a:buFont typeface="+mj-lt"/>
              <a:buAutoNum type="alphaLcParenR"/>
            </a:pPr>
            <a:r>
              <a:rPr lang="ms-MY" sz="1800" dirty="0">
                <a:solidFill>
                  <a:schemeClr val="tx1"/>
                </a:solidFill>
                <a:latin typeface="Arial" panose="020B0604020202020204" pitchFamily="34" charset="0"/>
                <a:cs typeface="Arial" panose="020B0604020202020204" pitchFamily="34" charset="0"/>
              </a:rPr>
              <a:t>Pangkalan data</a:t>
            </a:r>
          </a:p>
          <a:p>
            <a:pPr marL="800100" lvl="1" indent="-342900" algn="just">
              <a:buSzPct val="100000"/>
              <a:buFont typeface="+mj-lt"/>
              <a:buAutoNum type="alphaLcParenR"/>
            </a:pPr>
            <a:r>
              <a:rPr lang="ms-MY" sz="1800" dirty="0">
                <a:solidFill>
                  <a:schemeClr val="tx1"/>
                </a:solidFill>
                <a:latin typeface="Arial" panose="020B0604020202020204" pitchFamily="34" charset="0"/>
                <a:cs typeface="Arial" panose="020B0604020202020204" pitchFamily="34" charset="0"/>
              </a:rPr>
              <a:t>Kos dan tempoh kontrak</a:t>
            </a:r>
          </a:p>
          <a:p>
            <a:pPr marL="800100" lvl="1" indent="-342900" algn="just">
              <a:buSzPct val="100000"/>
              <a:buFont typeface="+mj-lt"/>
              <a:buAutoNum type="alphaLcParenR"/>
            </a:pPr>
            <a:r>
              <a:rPr lang="ms-MY" sz="1800" dirty="0">
                <a:solidFill>
                  <a:schemeClr val="tx1"/>
                </a:solidFill>
                <a:latin typeface="Arial" panose="020B0604020202020204" pitchFamily="34" charset="0"/>
                <a:cs typeface="Arial" panose="020B0604020202020204" pitchFamily="34" charset="0"/>
              </a:rPr>
              <a:t>Nama pembekal</a:t>
            </a:r>
          </a:p>
          <a:p>
            <a:pPr marL="800100" lvl="1" indent="-342900" algn="just">
              <a:buSzPct val="100000"/>
              <a:buFont typeface="+mj-lt"/>
              <a:buAutoNum type="alphaLcParenR"/>
            </a:pPr>
            <a:r>
              <a:rPr lang="ms-MY" sz="1800" dirty="0">
                <a:solidFill>
                  <a:schemeClr val="tx1"/>
                </a:solidFill>
                <a:latin typeface="Arial" panose="020B0604020202020204" pitchFamily="34" charset="0"/>
                <a:cs typeface="Arial" panose="020B0604020202020204" pitchFamily="34" charset="0"/>
              </a:rPr>
              <a:t>Bilangan perkakasan/ perisian</a:t>
            </a:r>
          </a:p>
          <a:p>
            <a:pPr marL="800100" lvl="1" indent="-342900" algn="l">
              <a:buClr>
                <a:schemeClr val="accent1"/>
              </a:buClr>
              <a:buSzPct val="73000"/>
              <a:buFont typeface="Wingdings" panose="05000000000000000000" pitchFamily="2" charset="2"/>
              <a:buChar char="Ø"/>
            </a:pPr>
            <a:endParaRPr lang="en-US" sz="2400" dirty="0">
              <a:solidFill>
                <a:schemeClr val="tx1"/>
              </a:solidFill>
              <a:latin typeface="Arial" panose="020B0604020202020204" pitchFamily="34" charset="0"/>
              <a:cs typeface="Arial" panose="020B0604020202020204" pitchFamily="34" charset="0"/>
            </a:endParaRPr>
          </a:p>
          <a:p>
            <a:pPr lvl="1" algn="l">
              <a:buClr>
                <a:schemeClr val="accent1"/>
              </a:buClr>
              <a:buSzPct val="73000"/>
            </a:pPr>
            <a:endParaRPr lang="en-US" sz="2400" dirty="0">
              <a:solidFill>
                <a:schemeClr val="tx1"/>
              </a:solidFill>
              <a:latin typeface="Arial" panose="020B0604020202020204" pitchFamily="34" charset="0"/>
              <a:cs typeface="Arial" panose="020B0604020202020204" pitchFamily="34" charset="0"/>
            </a:endParaRPr>
          </a:p>
          <a:p>
            <a:pPr marL="800100" lvl="1" indent="-342900" algn="l">
              <a:buClr>
                <a:schemeClr val="accent1"/>
              </a:buClr>
              <a:buSzPct val="73000"/>
              <a:buFont typeface="Wingdings" panose="05000000000000000000" pitchFamily="2" charset="2"/>
              <a:buChar char="Ø"/>
            </a:pPr>
            <a:endParaRPr lang="en-US" sz="2400" dirty="0">
              <a:solidFill>
                <a:schemeClr val="tx1"/>
              </a:solidFill>
              <a:latin typeface="Arial" panose="020B0604020202020204" pitchFamily="34" charset="0"/>
              <a:cs typeface="Arial" panose="020B0604020202020204" pitchFamily="34" charset="0"/>
            </a:endParaRPr>
          </a:p>
          <a:p>
            <a:pPr algn="l">
              <a:buClr>
                <a:schemeClr val="accent1"/>
              </a:buClr>
              <a:buSzPct val="73000"/>
            </a:pPr>
            <a:endParaRPr lang="en-US" sz="24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24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2400" dirty="0">
              <a:solidFill>
                <a:schemeClr val="tx1"/>
              </a:solidFill>
              <a:latin typeface="Arial" panose="020B0604020202020204" pitchFamily="34" charset="0"/>
              <a:cs typeface="Arial" panose="020B0604020202020204" pitchFamily="34" charset="0"/>
            </a:endParaRPr>
          </a:p>
        </p:txBody>
      </p:sp>
      <p:sp>
        <p:nvSpPr>
          <p:cNvPr id="5" name="Text Placeholder 10">
            <a:extLst>
              <a:ext uri="{FF2B5EF4-FFF2-40B4-BE49-F238E27FC236}">
                <a16:creationId xmlns:a16="http://schemas.microsoft.com/office/drawing/2014/main" id="{B30E56E5-0911-488E-94FD-D98C1C2FBE26}"/>
              </a:ext>
            </a:extLst>
          </p:cNvPr>
          <p:cNvSpPr txBox="1">
            <a:spLocks/>
          </p:cNvSpPr>
          <p:nvPr/>
        </p:nvSpPr>
        <p:spPr>
          <a:xfrm>
            <a:off x="295186" y="415536"/>
            <a:ext cx="9909048" cy="5888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6. KRONOLOGI/ EVOLUSI PROJEK/ HALA TUJU</a:t>
            </a:r>
            <a:endParaRPr lang="ms-MY" sz="2800" b="1" dirty="0">
              <a:latin typeface="Arial" pitchFamily="34" charset="0"/>
              <a:ea typeface="ＭＳ Ｐゴシック" pitchFamily="34" charset="-128"/>
              <a:cs typeface="Arial" pitchFamily="34" charset="0"/>
            </a:endParaRPr>
          </a:p>
        </p:txBody>
      </p:sp>
      <p:sp>
        <p:nvSpPr>
          <p:cNvPr id="7" name="Slide Number Placeholder 2">
            <a:extLst>
              <a:ext uri="{FF2B5EF4-FFF2-40B4-BE49-F238E27FC236}">
                <a16:creationId xmlns:a16="http://schemas.microsoft.com/office/drawing/2014/main" id="{AA083D3E-B294-465D-A0D1-8C4313BB41FC}"/>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33</a:t>
            </a:fld>
            <a:endParaRPr lang="ms-MY">
              <a:solidFill>
                <a:prstClr val="black">
                  <a:tint val="75000"/>
                </a:prstClr>
              </a:solidFill>
            </a:endParaRPr>
          </a:p>
        </p:txBody>
      </p:sp>
    </p:spTree>
    <p:extLst>
      <p:ext uri="{BB962C8B-B14F-4D97-AF65-F5344CB8AC3E}">
        <p14:creationId xmlns:p14="http://schemas.microsoft.com/office/powerpoint/2010/main" val="6579893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Arrow: Chevron 29">
            <a:extLst>
              <a:ext uri="{FF2B5EF4-FFF2-40B4-BE49-F238E27FC236}">
                <a16:creationId xmlns:a16="http://schemas.microsoft.com/office/drawing/2014/main" id="{DBC017EA-64CB-494E-8D51-9ED3DB16569D}"/>
              </a:ext>
            </a:extLst>
          </p:cNvPr>
          <p:cNvSpPr/>
          <p:nvPr/>
        </p:nvSpPr>
        <p:spPr>
          <a:xfrm>
            <a:off x="817426" y="1081410"/>
            <a:ext cx="1784296" cy="439818"/>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400" b="1" dirty="0">
                <a:solidFill>
                  <a:schemeClr val="bg1"/>
                </a:solidFill>
                <a:latin typeface="Arial" panose="020B0604020202020204" pitchFamily="34" charset="0"/>
                <a:cs typeface="Arial" panose="020B0604020202020204" pitchFamily="34" charset="0"/>
              </a:rPr>
              <a:t>2002</a:t>
            </a:r>
            <a:endParaRPr lang="en-MY" sz="1400" b="1" dirty="0">
              <a:solidFill>
                <a:schemeClr val="bg1"/>
              </a:solidFill>
              <a:latin typeface="Arial" panose="020B0604020202020204" pitchFamily="34" charset="0"/>
              <a:cs typeface="Arial" panose="020B0604020202020204" pitchFamily="34" charset="0"/>
            </a:endParaRPr>
          </a:p>
        </p:txBody>
      </p:sp>
      <p:sp>
        <p:nvSpPr>
          <p:cNvPr id="31" name="Arrow: Chevron 30">
            <a:extLst>
              <a:ext uri="{FF2B5EF4-FFF2-40B4-BE49-F238E27FC236}">
                <a16:creationId xmlns:a16="http://schemas.microsoft.com/office/drawing/2014/main" id="{08BA4B30-F00F-4562-A743-A26AC0358871}"/>
              </a:ext>
            </a:extLst>
          </p:cNvPr>
          <p:cNvSpPr/>
          <p:nvPr/>
        </p:nvSpPr>
        <p:spPr>
          <a:xfrm>
            <a:off x="2597056" y="1081410"/>
            <a:ext cx="1701474" cy="439818"/>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400" b="1" dirty="0">
                <a:solidFill>
                  <a:schemeClr val="bg1"/>
                </a:solidFill>
                <a:latin typeface="Arial" panose="020B0604020202020204" pitchFamily="34" charset="0"/>
                <a:cs typeface="Arial" panose="020B0604020202020204" pitchFamily="34" charset="0"/>
              </a:rPr>
              <a:t>2013 </a:t>
            </a:r>
            <a:r>
              <a:rPr lang="en-US" sz="1400" b="1" dirty="0">
                <a:solidFill>
                  <a:schemeClr val="bg1"/>
                </a:solidFill>
                <a:latin typeface="Arial" panose="020B0604020202020204" pitchFamily="34" charset="0"/>
                <a:cs typeface="Arial" panose="020B0604020202020204" pitchFamily="34" charset="0"/>
                <a:sym typeface="Wingdings" panose="05000000000000000000" pitchFamily="2" charset="2"/>
              </a:rPr>
              <a:t> </a:t>
            </a:r>
            <a:r>
              <a:rPr lang="en-US" sz="1400" b="1" dirty="0">
                <a:solidFill>
                  <a:schemeClr val="bg1"/>
                </a:solidFill>
                <a:latin typeface="Arial" panose="020B0604020202020204" pitchFamily="34" charset="0"/>
                <a:cs typeface="Arial" panose="020B0604020202020204" pitchFamily="34" charset="0"/>
              </a:rPr>
              <a:t>2014</a:t>
            </a:r>
            <a:endParaRPr lang="en-MY" sz="1400" b="1" dirty="0">
              <a:solidFill>
                <a:schemeClr val="bg1"/>
              </a:solidFill>
              <a:latin typeface="Arial" panose="020B0604020202020204" pitchFamily="34" charset="0"/>
              <a:cs typeface="Arial" panose="020B0604020202020204" pitchFamily="34" charset="0"/>
            </a:endParaRPr>
          </a:p>
        </p:txBody>
      </p:sp>
      <p:sp>
        <p:nvSpPr>
          <p:cNvPr id="32" name="Arrow: Chevron 31">
            <a:extLst>
              <a:ext uri="{FF2B5EF4-FFF2-40B4-BE49-F238E27FC236}">
                <a16:creationId xmlns:a16="http://schemas.microsoft.com/office/drawing/2014/main" id="{72D4CD35-ABAC-4659-94E3-4A358F2E6AE9}"/>
              </a:ext>
            </a:extLst>
          </p:cNvPr>
          <p:cNvSpPr/>
          <p:nvPr/>
        </p:nvSpPr>
        <p:spPr>
          <a:xfrm>
            <a:off x="4360208" y="1081410"/>
            <a:ext cx="1726804" cy="439818"/>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400" b="1" dirty="0">
                <a:solidFill>
                  <a:schemeClr val="bg1"/>
                </a:solidFill>
                <a:latin typeface="Arial" panose="020B0604020202020204" pitchFamily="34" charset="0"/>
                <a:cs typeface="Arial" panose="020B0604020202020204" pitchFamily="34" charset="0"/>
              </a:rPr>
              <a:t>2014 </a:t>
            </a:r>
            <a:r>
              <a:rPr lang="en-US" sz="1400" b="1" dirty="0">
                <a:solidFill>
                  <a:schemeClr val="bg1"/>
                </a:solidFill>
                <a:latin typeface="Arial" panose="020B0604020202020204" pitchFamily="34" charset="0"/>
                <a:cs typeface="Arial" panose="020B0604020202020204" pitchFamily="34" charset="0"/>
                <a:sym typeface="Wingdings" panose="05000000000000000000" pitchFamily="2" charset="2"/>
              </a:rPr>
              <a:t> </a:t>
            </a:r>
            <a:r>
              <a:rPr lang="en-US" sz="1400" b="1" dirty="0">
                <a:solidFill>
                  <a:schemeClr val="bg1"/>
                </a:solidFill>
                <a:latin typeface="Arial" panose="020B0604020202020204" pitchFamily="34" charset="0"/>
                <a:cs typeface="Arial" panose="020B0604020202020204" pitchFamily="34" charset="0"/>
              </a:rPr>
              <a:t>2015</a:t>
            </a:r>
            <a:endParaRPr lang="en-MY" sz="1400" b="1" dirty="0">
              <a:solidFill>
                <a:schemeClr val="bg1"/>
              </a:solidFill>
              <a:latin typeface="Arial" panose="020B0604020202020204" pitchFamily="34" charset="0"/>
              <a:cs typeface="Arial" panose="020B0604020202020204" pitchFamily="34" charset="0"/>
            </a:endParaRPr>
          </a:p>
        </p:txBody>
      </p:sp>
      <p:sp>
        <p:nvSpPr>
          <p:cNvPr id="33" name="Arrow: Chevron 32">
            <a:extLst>
              <a:ext uri="{FF2B5EF4-FFF2-40B4-BE49-F238E27FC236}">
                <a16:creationId xmlns:a16="http://schemas.microsoft.com/office/drawing/2014/main" id="{02E31DAB-84EC-4B62-9879-F7CDFA5A2A39}"/>
              </a:ext>
            </a:extLst>
          </p:cNvPr>
          <p:cNvSpPr/>
          <p:nvPr/>
        </p:nvSpPr>
        <p:spPr>
          <a:xfrm>
            <a:off x="6047287" y="1065673"/>
            <a:ext cx="1721780" cy="43026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400" b="1" dirty="0">
                <a:solidFill>
                  <a:schemeClr val="bg1"/>
                </a:solidFill>
                <a:latin typeface="Arial" panose="020B0604020202020204" pitchFamily="34" charset="0"/>
                <a:cs typeface="Arial" panose="020B0604020202020204" pitchFamily="34" charset="0"/>
              </a:rPr>
              <a:t>2017 </a:t>
            </a:r>
            <a:r>
              <a:rPr lang="en-US" sz="1400" b="1" dirty="0">
                <a:solidFill>
                  <a:schemeClr val="bg1"/>
                </a:solidFill>
                <a:latin typeface="Arial" panose="020B0604020202020204" pitchFamily="34" charset="0"/>
                <a:cs typeface="Arial" panose="020B0604020202020204" pitchFamily="34" charset="0"/>
                <a:sym typeface="Wingdings" panose="05000000000000000000" pitchFamily="2" charset="2"/>
              </a:rPr>
              <a:t> </a:t>
            </a:r>
            <a:r>
              <a:rPr lang="en-US" sz="1400" b="1" dirty="0">
                <a:solidFill>
                  <a:schemeClr val="bg1"/>
                </a:solidFill>
                <a:latin typeface="Arial" panose="020B0604020202020204" pitchFamily="34" charset="0"/>
                <a:cs typeface="Arial" panose="020B0604020202020204" pitchFamily="34" charset="0"/>
              </a:rPr>
              <a:t>2018</a:t>
            </a:r>
            <a:endParaRPr lang="en-MY" sz="1400" b="1" dirty="0">
              <a:solidFill>
                <a:schemeClr val="bg1"/>
              </a:solidFill>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08BEC661-E339-48A9-A673-3EAA8680FC57}"/>
              </a:ext>
            </a:extLst>
          </p:cNvPr>
          <p:cNvSpPr txBox="1"/>
          <p:nvPr/>
        </p:nvSpPr>
        <p:spPr>
          <a:xfrm>
            <a:off x="764238" y="1615085"/>
            <a:ext cx="1786279" cy="1015663"/>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ms-MY" sz="1200" dirty="0">
                <a:latin typeface="Arial" panose="020B0604020202020204" pitchFamily="34" charset="0"/>
                <a:cs typeface="Arial" panose="020B0604020202020204" pitchFamily="34" charset="0"/>
              </a:rPr>
              <a:t>Sistem XXXX diperkenalkan dan beroperasi di Semenanjung, Sabah &amp; Sarawak</a:t>
            </a:r>
          </a:p>
        </p:txBody>
      </p:sp>
      <p:sp>
        <p:nvSpPr>
          <p:cNvPr id="35" name="TextBox 34">
            <a:extLst>
              <a:ext uri="{FF2B5EF4-FFF2-40B4-BE49-F238E27FC236}">
                <a16:creationId xmlns:a16="http://schemas.microsoft.com/office/drawing/2014/main" id="{21A6A0FA-EEC7-4F73-AEC2-1318D7914E44}"/>
              </a:ext>
            </a:extLst>
          </p:cNvPr>
          <p:cNvSpPr txBox="1"/>
          <p:nvPr/>
        </p:nvSpPr>
        <p:spPr>
          <a:xfrm>
            <a:off x="2597056" y="1615085"/>
            <a:ext cx="1701474" cy="1015663"/>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ms-MY" sz="1200" dirty="0">
                <a:latin typeface="Arial" panose="020B0604020202020204" pitchFamily="34" charset="0"/>
                <a:cs typeface="Arial" panose="020B0604020202020204" pitchFamily="34" charset="0"/>
              </a:rPr>
              <a:t>Pembangunan Sistem XXXX1  (XXX 1) bermula dan beroperasi pada 2014 di Sabah &amp; Sarawak</a:t>
            </a:r>
          </a:p>
        </p:txBody>
      </p:sp>
      <p:sp>
        <p:nvSpPr>
          <p:cNvPr id="36" name="TextBox 35">
            <a:extLst>
              <a:ext uri="{FF2B5EF4-FFF2-40B4-BE49-F238E27FC236}">
                <a16:creationId xmlns:a16="http://schemas.microsoft.com/office/drawing/2014/main" id="{939E1691-FF0D-422B-983B-782B36A6D2A6}"/>
              </a:ext>
            </a:extLst>
          </p:cNvPr>
          <p:cNvSpPr txBox="1"/>
          <p:nvPr/>
        </p:nvSpPr>
        <p:spPr>
          <a:xfrm>
            <a:off x="2597056" y="3662475"/>
            <a:ext cx="1701475" cy="2492990"/>
          </a:xfrm>
          <a:prstGeom prst="rect">
            <a:avLst/>
          </a:prstGeom>
          <a:solidFill>
            <a:schemeClr val="accent5">
              <a:lumMod val="20000"/>
              <a:lumOff val="80000"/>
            </a:schemeClr>
          </a:solid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ms-MY" sz="1200" b="1" dirty="0">
                <a:latin typeface="Arial" panose="020B0604020202020204" pitchFamily="34" charset="0"/>
                <a:cs typeface="Arial" panose="020B0604020202020204" pitchFamily="34" charset="0"/>
              </a:rPr>
              <a:t>Sistem XXX 1</a:t>
            </a:r>
          </a:p>
          <a:p>
            <a:r>
              <a:rPr lang="ms-MY" sz="1200" dirty="0">
                <a:latin typeface="Arial" panose="020B0604020202020204" pitchFamily="34" charset="0"/>
                <a:cs typeface="Arial" panose="020B0604020202020204" pitchFamily="34" charset="0"/>
              </a:rPr>
              <a:t>Kos : RM XX,XXX,XXX.XX</a:t>
            </a:r>
          </a:p>
          <a:p>
            <a:r>
              <a:rPr lang="ms-MY" sz="1200" dirty="0">
                <a:latin typeface="Arial" panose="020B0604020202020204" pitchFamily="34" charset="0"/>
                <a:cs typeface="Arial" panose="020B0604020202020204" pitchFamily="34" charset="0"/>
              </a:rPr>
              <a:t>Mula Projek : 2013</a:t>
            </a:r>
          </a:p>
          <a:p>
            <a:r>
              <a:rPr lang="ms-MY" sz="1200" dirty="0">
                <a:latin typeface="Arial" panose="020B0604020202020204" pitchFamily="34" charset="0"/>
                <a:cs typeface="Arial" panose="020B0604020202020204" pitchFamily="34" charset="0"/>
              </a:rPr>
              <a:t>Syarikat : xxx Sdn Bhd</a:t>
            </a:r>
          </a:p>
          <a:p>
            <a:r>
              <a:rPr lang="ms-MY" sz="1200" dirty="0">
                <a:latin typeface="Arial" panose="020B0604020202020204" pitchFamily="34" charset="0"/>
                <a:cs typeface="Arial" panose="020B0604020202020204" pitchFamily="34" charset="0"/>
              </a:rPr>
              <a:t>Platform : XXXX</a:t>
            </a:r>
          </a:p>
          <a:p>
            <a:r>
              <a:rPr lang="ms-MY" sz="1200" dirty="0">
                <a:latin typeface="Arial" panose="020B0604020202020204" pitchFamily="34" charset="0"/>
                <a:cs typeface="Arial" panose="020B0604020202020204" pitchFamily="34" charset="0"/>
              </a:rPr>
              <a:t>OS : MS Windows</a:t>
            </a:r>
          </a:p>
          <a:p>
            <a:r>
              <a:rPr lang="ms-MY" sz="1200" dirty="0">
                <a:latin typeface="Arial" panose="020B0604020202020204" pitchFamily="34" charset="0"/>
                <a:cs typeface="Arial" panose="020B0604020202020204" pitchFamily="34" charset="0"/>
              </a:rPr>
              <a:t>DB : MS SQL Server 2012</a:t>
            </a:r>
          </a:p>
          <a:p>
            <a:r>
              <a:rPr lang="ms-MY" sz="1200" dirty="0">
                <a:latin typeface="Arial" panose="020B0604020202020204" pitchFamily="34" charset="0"/>
                <a:cs typeface="Arial" panose="020B0604020202020204" pitchFamily="34" charset="0"/>
              </a:rPr>
              <a:t>Lokasi Server DC : Kuching &amp; Kota Kinabalu</a:t>
            </a:r>
          </a:p>
        </p:txBody>
      </p:sp>
      <p:sp>
        <p:nvSpPr>
          <p:cNvPr id="37" name="TextBox 36">
            <a:extLst>
              <a:ext uri="{FF2B5EF4-FFF2-40B4-BE49-F238E27FC236}">
                <a16:creationId xmlns:a16="http://schemas.microsoft.com/office/drawing/2014/main" id="{D8FDD597-1800-4AA9-B183-320120B7280A}"/>
              </a:ext>
            </a:extLst>
          </p:cNvPr>
          <p:cNvSpPr txBox="1"/>
          <p:nvPr/>
        </p:nvSpPr>
        <p:spPr>
          <a:xfrm>
            <a:off x="4398973" y="1615085"/>
            <a:ext cx="1701475" cy="1015663"/>
          </a:xfrm>
          <a:prstGeom prst="rect">
            <a:avLst/>
          </a:prstGeom>
          <a:ln>
            <a:no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ms-MY" sz="1200" dirty="0">
                <a:latin typeface="Arial" panose="020B0604020202020204" pitchFamily="34" charset="0"/>
                <a:cs typeface="Arial" panose="020B0604020202020204" pitchFamily="34" charset="0"/>
              </a:rPr>
              <a:t>Pembangunan Sistem XXXX(XXX 2) bermula dan beroperasi pada 2015 di Semenanjung</a:t>
            </a:r>
          </a:p>
        </p:txBody>
      </p:sp>
      <p:sp>
        <p:nvSpPr>
          <p:cNvPr id="38" name="TextBox 37">
            <a:extLst>
              <a:ext uri="{FF2B5EF4-FFF2-40B4-BE49-F238E27FC236}">
                <a16:creationId xmlns:a16="http://schemas.microsoft.com/office/drawing/2014/main" id="{AC957C54-4F9F-46DD-875D-CE9AF8E60ED6}"/>
              </a:ext>
            </a:extLst>
          </p:cNvPr>
          <p:cNvSpPr txBox="1"/>
          <p:nvPr/>
        </p:nvSpPr>
        <p:spPr>
          <a:xfrm>
            <a:off x="764237" y="3662475"/>
            <a:ext cx="1786279" cy="1384995"/>
          </a:xfrm>
          <a:prstGeom prst="rect">
            <a:avLst/>
          </a:prstGeom>
          <a:solidFill>
            <a:schemeClr val="accent5">
              <a:lumMod val="20000"/>
              <a:lumOff val="80000"/>
            </a:schemeClr>
          </a:solidFill>
          <a:ln>
            <a:noFill/>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ms-MY" sz="1200" b="1" dirty="0">
                <a:latin typeface="Arial" panose="020B0604020202020204" pitchFamily="34" charset="0"/>
                <a:cs typeface="Arial" panose="020B0604020202020204" pitchFamily="34" charset="0"/>
              </a:rPr>
              <a:t>Sistem XXXX</a:t>
            </a:r>
          </a:p>
          <a:p>
            <a:r>
              <a:rPr lang="ms-MY" sz="1200" dirty="0">
                <a:latin typeface="Arial" panose="020B0604020202020204" pitchFamily="34" charset="0"/>
                <a:cs typeface="Arial" panose="020B0604020202020204" pitchFamily="34" charset="0"/>
              </a:rPr>
              <a:t>Platform: XXXX</a:t>
            </a:r>
          </a:p>
          <a:p>
            <a:r>
              <a:rPr lang="ms-MY" sz="1200" dirty="0">
                <a:latin typeface="Arial" panose="020B0604020202020204" pitchFamily="34" charset="0"/>
                <a:cs typeface="Arial" panose="020B0604020202020204" pitchFamily="34" charset="0"/>
              </a:rPr>
              <a:t>OS: XXXX</a:t>
            </a:r>
          </a:p>
          <a:p>
            <a:r>
              <a:rPr lang="ms-MY" sz="1200" dirty="0">
                <a:latin typeface="Arial" panose="020B0604020202020204" pitchFamily="34" charset="0"/>
                <a:cs typeface="Arial" panose="020B0604020202020204" pitchFamily="34" charset="0"/>
              </a:rPr>
              <a:t>DB: XXXX</a:t>
            </a:r>
          </a:p>
          <a:p>
            <a:r>
              <a:rPr lang="ms-MY" sz="1200" dirty="0">
                <a:latin typeface="Arial" panose="020B0604020202020204" pitchFamily="34" charset="0"/>
                <a:cs typeface="Arial" panose="020B0604020202020204" pitchFamily="34" charset="0"/>
              </a:rPr>
              <a:t>Lokasi Server DC: Kuala Lumpur, Kuching &amp; Kota Kinabalu</a:t>
            </a:r>
          </a:p>
        </p:txBody>
      </p:sp>
      <p:sp>
        <p:nvSpPr>
          <p:cNvPr id="39" name="TextBox 38">
            <a:extLst>
              <a:ext uri="{FF2B5EF4-FFF2-40B4-BE49-F238E27FC236}">
                <a16:creationId xmlns:a16="http://schemas.microsoft.com/office/drawing/2014/main" id="{B0078C95-025F-413B-8481-3B6DA0968429}"/>
              </a:ext>
            </a:extLst>
          </p:cNvPr>
          <p:cNvSpPr txBox="1"/>
          <p:nvPr/>
        </p:nvSpPr>
        <p:spPr>
          <a:xfrm>
            <a:off x="4390317" y="3662475"/>
            <a:ext cx="1701475" cy="2308324"/>
          </a:xfrm>
          <a:prstGeom prst="rect">
            <a:avLst/>
          </a:prstGeom>
          <a:solidFill>
            <a:schemeClr val="accent5">
              <a:lumMod val="20000"/>
              <a:lumOff val="80000"/>
            </a:schemeClr>
          </a:solidFill>
          <a:ln>
            <a:no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ms-MY" sz="1200" b="1" dirty="0">
                <a:latin typeface="Arial" panose="020B0604020202020204" pitchFamily="34" charset="0"/>
                <a:cs typeface="Arial" panose="020B0604020202020204" pitchFamily="34" charset="0"/>
              </a:rPr>
              <a:t>Sistem XXX 2</a:t>
            </a:r>
          </a:p>
          <a:p>
            <a:r>
              <a:rPr lang="ms-MY" sz="1200" dirty="0">
                <a:latin typeface="Arial" panose="020B0604020202020204" pitchFamily="34" charset="0"/>
                <a:cs typeface="Arial" panose="020B0604020202020204" pitchFamily="34" charset="0"/>
              </a:rPr>
              <a:t>Kos : RM XX,XXX,XXX.XX</a:t>
            </a:r>
          </a:p>
          <a:p>
            <a:r>
              <a:rPr lang="ms-MY" sz="1200" dirty="0">
                <a:latin typeface="Arial" panose="020B0604020202020204" pitchFamily="34" charset="0"/>
                <a:cs typeface="Arial" panose="020B0604020202020204" pitchFamily="34" charset="0"/>
              </a:rPr>
              <a:t>Mula Projek : 2014</a:t>
            </a:r>
          </a:p>
          <a:p>
            <a:r>
              <a:rPr lang="ms-MY" sz="1200" dirty="0">
                <a:latin typeface="Arial" panose="020B0604020202020204" pitchFamily="34" charset="0"/>
                <a:cs typeface="Arial" panose="020B0604020202020204" pitchFamily="34" charset="0"/>
              </a:rPr>
              <a:t>Syarikat : XXX Bhd</a:t>
            </a:r>
          </a:p>
          <a:p>
            <a:r>
              <a:rPr lang="ms-MY" sz="1200" dirty="0">
                <a:latin typeface="Arial" panose="020B0604020202020204" pitchFamily="34" charset="0"/>
                <a:cs typeface="Arial" panose="020B0604020202020204" pitchFamily="34" charset="0"/>
              </a:rPr>
              <a:t>Platform : XXXX</a:t>
            </a:r>
          </a:p>
          <a:p>
            <a:r>
              <a:rPr lang="ms-MY" sz="1200" dirty="0">
                <a:latin typeface="Arial" panose="020B0604020202020204" pitchFamily="34" charset="0"/>
                <a:cs typeface="Arial" panose="020B0604020202020204" pitchFamily="34" charset="0"/>
              </a:rPr>
              <a:t>OS : MS Windows</a:t>
            </a:r>
          </a:p>
          <a:p>
            <a:r>
              <a:rPr lang="ms-MY" sz="1200" dirty="0">
                <a:latin typeface="Arial" panose="020B0604020202020204" pitchFamily="34" charset="0"/>
                <a:cs typeface="Arial" panose="020B0604020202020204" pitchFamily="34" charset="0"/>
              </a:rPr>
              <a:t>DB : MS SQL Server 2012</a:t>
            </a:r>
          </a:p>
          <a:p>
            <a:r>
              <a:rPr lang="ms-MY" sz="1200" dirty="0">
                <a:latin typeface="Arial" panose="020B0604020202020204" pitchFamily="34" charset="0"/>
                <a:cs typeface="Arial" panose="020B0604020202020204" pitchFamily="34" charset="0"/>
              </a:rPr>
              <a:t>Lokasi Server DC : Kuala Lumpur</a:t>
            </a:r>
          </a:p>
          <a:p>
            <a:endParaRPr lang="en-MY" sz="1200" dirty="0">
              <a:latin typeface="Arial" panose="020B0604020202020204" pitchFamily="34" charset="0"/>
              <a:cs typeface="Arial" panose="020B0604020202020204" pitchFamily="34" charset="0"/>
            </a:endParaRPr>
          </a:p>
        </p:txBody>
      </p:sp>
      <p:sp>
        <p:nvSpPr>
          <p:cNvPr id="40" name="TextBox 39">
            <a:extLst>
              <a:ext uri="{FF2B5EF4-FFF2-40B4-BE49-F238E27FC236}">
                <a16:creationId xmlns:a16="http://schemas.microsoft.com/office/drawing/2014/main" id="{49797D86-BF3B-4B4A-9182-F5F9D3A0E9F0}"/>
              </a:ext>
            </a:extLst>
          </p:cNvPr>
          <p:cNvSpPr txBox="1"/>
          <p:nvPr/>
        </p:nvSpPr>
        <p:spPr>
          <a:xfrm>
            <a:off x="6100448" y="1615085"/>
            <a:ext cx="1701475" cy="1200329"/>
          </a:xfrm>
          <a:prstGeom prst="rect">
            <a:avLst/>
          </a:prstGeom>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ms-MY" sz="1200" dirty="0">
                <a:latin typeface="Arial" panose="020B0604020202020204" pitchFamily="34" charset="0"/>
                <a:cs typeface="Arial" panose="020B0604020202020204" pitchFamily="34" charset="0"/>
              </a:rPr>
              <a:t>Penaiktarafan bagi Sistem XXXX (XXX 2) bermula dan beroperasi pada 2018 di Semenanjung dan Sarawak</a:t>
            </a:r>
          </a:p>
        </p:txBody>
      </p:sp>
      <p:sp>
        <p:nvSpPr>
          <p:cNvPr id="41" name="TextBox 40">
            <a:extLst>
              <a:ext uri="{FF2B5EF4-FFF2-40B4-BE49-F238E27FC236}">
                <a16:creationId xmlns:a16="http://schemas.microsoft.com/office/drawing/2014/main" id="{6145EE77-C7CA-4D0D-905B-DD4A25F5ADFC}"/>
              </a:ext>
            </a:extLst>
          </p:cNvPr>
          <p:cNvSpPr txBox="1"/>
          <p:nvPr/>
        </p:nvSpPr>
        <p:spPr>
          <a:xfrm>
            <a:off x="6116271" y="3662475"/>
            <a:ext cx="1741454" cy="2492990"/>
          </a:xfrm>
          <a:prstGeom prst="rect">
            <a:avLst/>
          </a:prstGeom>
          <a:solidFill>
            <a:schemeClr val="accent5">
              <a:lumMod val="20000"/>
              <a:lumOff val="80000"/>
            </a:schemeClr>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ms-MY" sz="1200" b="1" dirty="0">
                <a:latin typeface="Arial" panose="020B0604020202020204" pitchFamily="34" charset="0"/>
                <a:cs typeface="Arial" panose="020B0604020202020204" pitchFamily="34" charset="0"/>
              </a:rPr>
              <a:t>Sistem XXX 2</a:t>
            </a:r>
          </a:p>
          <a:p>
            <a:r>
              <a:rPr lang="ms-MY" sz="1200" dirty="0">
                <a:latin typeface="Arial" panose="020B0604020202020204" pitchFamily="34" charset="0"/>
                <a:cs typeface="Arial" panose="020B0604020202020204" pitchFamily="34" charset="0"/>
              </a:rPr>
              <a:t>Kos : RM XX,XXX,XXX.XX</a:t>
            </a:r>
          </a:p>
          <a:p>
            <a:r>
              <a:rPr lang="ms-MY" sz="1200" dirty="0">
                <a:latin typeface="Arial" panose="020B0604020202020204" pitchFamily="34" charset="0"/>
                <a:cs typeface="Arial" panose="020B0604020202020204" pitchFamily="34" charset="0"/>
              </a:rPr>
              <a:t>Mula Projek : 2017</a:t>
            </a:r>
          </a:p>
          <a:p>
            <a:r>
              <a:rPr lang="ms-MY" sz="1200" dirty="0">
                <a:latin typeface="Arial" panose="020B0604020202020204" pitchFamily="34" charset="0"/>
                <a:cs typeface="Arial" panose="020B0604020202020204" pitchFamily="34" charset="0"/>
              </a:rPr>
              <a:t>Syarikat : XXXX</a:t>
            </a:r>
          </a:p>
          <a:p>
            <a:r>
              <a:rPr lang="ms-MY" sz="1200" dirty="0">
                <a:latin typeface="Arial" panose="020B0604020202020204" pitchFamily="34" charset="0"/>
                <a:cs typeface="Arial" panose="020B0604020202020204" pitchFamily="34" charset="0"/>
              </a:rPr>
              <a:t>Platform XXXX</a:t>
            </a:r>
          </a:p>
          <a:p>
            <a:r>
              <a:rPr lang="ms-MY" sz="1200" dirty="0">
                <a:latin typeface="Arial" panose="020B0604020202020204" pitchFamily="34" charset="0"/>
                <a:cs typeface="Arial" panose="020B0604020202020204" pitchFamily="34" charset="0"/>
              </a:rPr>
              <a:t>OS : MS Windows</a:t>
            </a:r>
          </a:p>
          <a:p>
            <a:r>
              <a:rPr lang="ms-MY" sz="1200" dirty="0">
                <a:latin typeface="Arial" panose="020B0604020202020204" pitchFamily="34" charset="0"/>
                <a:cs typeface="Arial" panose="020B0604020202020204" pitchFamily="34" charset="0"/>
              </a:rPr>
              <a:t>DB : MS SQL Server 2012</a:t>
            </a:r>
          </a:p>
          <a:p>
            <a:r>
              <a:rPr lang="ms-MY" sz="1200" dirty="0">
                <a:latin typeface="Arial" panose="020B0604020202020204" pitchFamily="34" charset="0"/>
                <a:cs typeface="Arial" panose="020B0604020202020204" pitchFamily="34" charset="0"/>
              </a:rPr>
              <a:t>Lokasi Server DC: Kuala Lumpur &amp; Kuching</a:t>
            </a:r>
          </a:p>
          <a:p>
            <a:endParaRPr lang="en-MY" sz="1200" dirty="0">
              <a:latin typeface="Arial" panose="020B0604020202020204" pitchFamily="34" charset="0"/>
              <a:cs typeface="Arial" panose="020B0604020202020204" pitchFamily="34" charset="0"/>
            </a:endParaRPr>
          </a:p>
        </p:txBody>
      </p:sp>
      <p:sp>
        <p:nvSpPr>
          <p:cNvPr id="42" name="Arrow: Chevron 2">
            <a:extLst>
              <a:ext uri="{FF2B5EF4-FFF2-40B4-BE49-F238E27FC236}">
                <a16:creationId xmlns:a16="http://schemas.microsoft.com/office/drawing/2014/main" id="{52B4822E-03E4-4DDE-9F31-6D3CF8F23CFA}"/>
              </a:ext>
            </a:extLst>
          </p:cNvPr>
          <p:cNvSpPr/>
          <p:nvPr/>
        </p:nvSpPr>
        <p:spPr>
          <a:xfrm>
            <a:off x="7729440" y="1040383"/>
            <a:ext cx="3453412" cy="480845"/>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400" b="1" dirty="0">
                <a:solidFill>
                  <a:schemeClr val="bg1"/>
                </a:solidFill>
                <a:latin typeface="Arial" panose="020B0604020202020204" pitchFamily="34" charset="0"/>
                <a:cs typeface="Arial" panose="020B0604020202020204" pitchFamily="34" charset="0"/>
              </a:rPr>
              <a:t>2022 </a:t>
            </a:r>
            <a:r>
              <a:rPr lang="en-US" sz="1400" b="1" dirty="0">
                <a:solidFill>
                  <a:schemeClr val="bg1"/>
                </a:solidFill>
                <a:latin typeface="Arial" panose="020B0604020202020204" pitchFamily="34" charset="0"/>
                <a:cs typeface="Arial" panose="020B0604020202020204" pitchFamily="34" charset="0"/>
                <a:sym typeface="Wingdings" panose="05000000000000000000" pitchFamily="2" charset="2"/>
              </a:rPr>
              <a:t> </a:t>
            </a:r>
            <a:r>
              <a:rPr lang="en-US" sz="1400" b="1" dirty="0">
                <a:solidFill>
                  <a:schemeClr val="bg1"/>
                </a:solidFill>
                <a:latin typeface="Arial" panose="020B0604020202020204" pitchFamily="34" charset="0"/>
                <a:cs typeface="Arial" panose="020B0604020202020204" pitchFamily="34" charset="0"/>
              </a:rPr>
              <a:t>2025</a:t>
            </a:r>
            <a:endParaRPr lang="en-MY" sz="1400" b="1" dirty="0">
              <a:solidFill>
                <a:schemeClr val="bg1"/>
              </a:solidFill>
              <a:latin typeface="Arial" panose="020B0604020202020204" pitchFamily="34" charset="0"/>
              <a:cs typeface="Arial" panose="020B0604020202020204" pitchFamily="34" charset="0"/>
            </a:endParaRPr>
          </a:p>
        </p:txBody>
      </p:sp>
      <p:sp>
        <p:nvSpPr>
          <p:cNvPr id="43" name="TextBox 42">
            <a:extLst>
              <a:ext uri="{FF2B5EF4-FFF2-40B4-BE49-F238E27FC236}">
                <a16:creationId xmlns:a16="http://schemas.microsoft.com/office/drawing/2014/main" id="{765E6EC7-0B73-411E-843D-3E9FD21D7E6B}"/>
              </a:ext>
            </a:extLst>
          </p:cNvPr>
          <p:cNvSpPr txBox="1"/>
          <p:nvPr/>
        </p:nvSpPr>
        <p:spPr>
          <a:xfrm>
            <a:off x="7870470" y="1615085"/>
            <a:ext cx="1590624" cy="138499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ms-MY" sz="1200" noProof="1">
                <a:latin typeface="Arial" panose="020B0604020202020204" pitchFamily="34" charset="0"/>
                <a:cs typeface="Arial" panose="020B0604020202020204" pitchFamily="34" charset="0"/>
              </a:rPr>
              <a:t>Migrasi XXX2 bermula pada 2022 dan beroperasi pada awal 2023 di Semenanjung, Sabah dan Sarawak</a:t>
            </a:r>
            <a:r>
              <a:rPr lang="en-US" sz="1200" dirty="0">
                <a:latin typeface="Arial" panose="020B0604020202020204" pitchFamily="34" charset="0"/>
                <a:cs typeface="Arial" panose="020B0604020202020204" pitchFamily="34" charset="0"/>
              </a:rPr>
              <a:t>.</a:t>
            </a:r>
            <a:endParaRPr lang="en-MY" sz="1200" dirty="0">
              <a:latin typeface="Arial" panose="020B060402020202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8D3724C9-5AEE-4168-AC6E-4925BC1578AE}"/>
              </a:ext>
            </a:extLst>
          </p:cNvPr>
          <p:cNvSpPr txBox="1"/>
          <p:nvPr/>
        </p:nvSpPr>
        <p:spPr>
          <a:xfrm>
            <a:off x="7893975" y="3662475"/>
            <a:ext cx="1590624" cy="2862322"/>
          </a:xfrm>
          <a:prstGeom prst="rect">
            <a:avLst/>
          </a:prstGeom>
          <a:solidFill>
            <a:schemeClr val="accent5">
              <a:lumMod val="20000"/>
              <a:lumOff val="80000"/>
            </a:schemeClr>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ms-MY" sz="1200" b="1" dirty="0">
                <a:latin typeface="Arial" panose="020B0604020202020204" pitchFamily="34" charset="0"/>
                <a:cs typeface="Arial" panose="020B0604020202020204" pitchFamily="34" charset="0"/>
              </a:rPr>
              <a:t>Sistem XXX 2</a:t>
            </a:r>
          </a:p>
          <a:p>
            <a:r>
              <a:rPr lang="ms-MY" sz="1200" dirty="0">
                <a:latin typeface="Arial" panose="020B0604020202020204" pitchFamily="34" charset="0"/>
                <a:cs typeface="Arial" panose="020B0604020202020204" pitchFamily="34" charset="0"/>
              </a:rPr>
              <a:t>Kos : RM X,XXX,XXX.XX</a:t>
            </a:r>
          </a:p>
          <a:p>
            <a:r>
              <a:rPr lang="ms-MY" sz="1200" dirty="0">
                <a:latin typeface="Arial" panose="020B0604020202020204" pitchFamily="34" charset="0"/>
                <a:cs typeface="Arial" panose="020B0604020202020204" pitchFamily="34" charset="0"/>
              </a:rPr>
              <a:t>Mula Projek : 2022</a:t>
            </a:r>
          </a:p>
          <a:p>
            <a:r>
              <a:rPr lang="ms-MY" sz="1200" dirty="0">
                <a:latin typeface="Arial" panose="020B0604020202020204" pitchFamily="34" charset="0"/>
                <a:cs typeface="Arial" panose="020B0604020202020204" pitchFamily="34" charset="0"/>
              </a:rPr>
              <a:t>Platform XXXX</a:t>
            </a:r>
          </a:p>
          <a:p>
            <a:r>
              <a:rPr lang="ms-MY" sz="1200" dirty="0">
                <a:latin typeface="Arial" panose="020B0604020202020204" pitchFamily="34" charset="0"/>
                <a:cs typeface="Arial" panose="020B0604020202020204" pitchFamily="34" charset="0"/>
              </a:rPr>
              <a:t>OS : MS Windows</a:t>
            </a:r>
          </a:p>
          <a:p>
            <a:r>
              <a:rPr lang="ms-MY" sz="1200" dirty="0">
                <a:latin typeface="Arial" panose="020B0604020202020204" pitchFamily="34" charset="0"/>
                <a:cs typeface="Arial" panose="020B0604020202020204" pitchFamily="34" charset="0"/>
              </a:rPr>
              <a:t>DB : MS SQL Server 2019</a:t>
            </a:r>
          </a:p>
          <a:p>
            <a:r>
              <a:rPr lang="ms-MY" sz="1200" dirty="0">
                <a:latin typeface="Arial" panose="020B0604020202020204" pitchFamily="34" charset="0"/>
                <a:cs typeface="Arial" panose="020B0604020202020204" pitchFamily="34" charset="0"/>
              </a:rPr>
              <a:t>Lokasi Server DC: Kuala Lumpur, Kuching &amp; Kota Kinabalu</a:t>
            </a:r>
          </a:p>
          <a:p>
            <a:endParaRPr lang="ms-MY"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endParaRPr lang="en-MY" sz="1200" dirty="0">
              <a:latin typeface="Arial" panose="020B0604020202020204" pitchFamily="34" charset="0"/>
              <a:cs typeface="Arial" panose="020B0604020202020204" pitchFamily="34" charset="0"/>
            </a:endParaRPr>
          </a:p>
        </p:txBody>
      </p:sp>
      <p:sp>
        <p:nvSpPr>
          <p:cNvPr id="46" name="TextBox 45">
            <a:extLst>
              <a:ext uri="{FF2B5EF4-FFF2-40B4-BE49-F238E27FC236}">
                <a16:creationId xmlns:a16="http://schemas.microsoft.com/office/drawing/2014/main" id="{6B2C958F-FD44-454C-B5B0-4BEF9DA93643}"/>
              </a:ext>
            </a:extLst>
          </p:cNvPr>
          <p:cNvSpPr txBox="1"/>
          <p:nvPr/>
        </p:nvSpPr>
        <p:spPr>
          <a:xfrm>
            <a:off x="9456146" y="1606480"/>
            <a:ext cx="1682378" cy="138499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ms-MY" sz="1200" dirty="0">
                <a:latin typeface="Arial" panose="020B0604020202020204" pitchFamily="34" charset="0"/>
                <a:cs typeface="Arial" panose="020B0604020202020204" pitchFamily="34" charset="0"/>
              </a:rPr>
              <a:t>Pembangunan Sistem XXXX 3 (XXX 3) bermula pada 2022 dan beroperasi pada akhir 2025 di Semenanjung, Sabah dan Sarawak.</a:t>
            </a:r>
          </a:p>
        </p:txBody>
      </p:sp>
      <p:sp>
        <p:nvSpPr>
          <p:cNvPr id="47" name="TextBox 46">
            <a:extLst>
              <a:ext uri="{FF2B5EF4-FFF2-40B4-BE49-F238E27FC236}">
                <a16:creationId xmlns:a16="http://schemas.microsoft.com/office/drawing/2014/main" id="{4F1E89AE-98C6-4D19-BD9A-62722AD546C3}"/>
              </a:ext>
            </a:extLst>
          </p:cNvPr>
          <p:cNvSpPr txBox="1"/>
          <p:nvPr/>
        </p:nvSpPr>
        <p:spPr>
          <a:xfrm>
            <a:off x="9540101" y="3662475"/>
            <a:ext cx="1682378" cy="2862322"/>
          </a:xfrm>
          <a:prstGeom prst="rect">
            <a:avLst/>
          </a:prstGeom>
          <a:solidFill>
            <a:schemeClr val="accent5">
              <a:lumMod val="20000"/>
              <a:lumOff val="80000"/>
            </a:schemeClr>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ms-MY" sz="1200" b="1" dirty="0">
                <a:latin typeface="Arial" panose="020B0604020202020204" pitchFamily="34" charset="0"/>
                <a:cs typeface="Arial" panose="020B0604020202020204" pitchFamily="34" charset="0"/>
              </a:rPr>
              <a:t>Sistem XXX 3</a:t>
            </a:r>
          </a:p>
          <a:p>
            <a:r>
              <a:rPr lang="ms-MY" sz="1200" dirty="0">
                <a:latin typeface="Arial" panose="020B0604020202020204" pitchFamily="34" charset="0"/>
                <a:cs typeface="Arial" panose="020B0604020202020204" pitchFamily="34" charset="0"/>
              </a:rPr>
              <a:t>Kos : RM X,XXX,XXX.XX</a:t>
            </a:r>
          </a:p>
          <a:p>
            <a:r>
              <a:rPr lang="ms-MY" sz="1200" dirty="0">
                <a:latin typeface="Arial" panose="020B0604020202020204" pitchFamily="34" charset="0"/>
                <a:cs typeface="Arial" panose="020B0604020202020204" pitchFamily="34" charset="0"/>
              </a:rPr>
              <a:t>Mula Projek : 2022</a:t>
            </a:r>
          </a:p>
          <a:p>
            <a:r>
              <a:rPr lang="ms-MY" sz="1200" dirty="0">
                <a:latin typeface="Arial" panose="020B0604020202020204" pitchFamily="34" charset="0"/>
                <a:cs typeface="Arial" panose="020B0604020202020204" pitchFamily="34" charset="0"/>
              </a:rPr>
              <a:t>Platform : XXXX</a:t>
            </a:r>
          </a:p>
          <a:p>
            <a:r>
              <a:rPr lang="ms-MY" sz="1200" dirty="0">
                <a:latin typeface="Arial" panose="020B0604020202020204" pitchFamily="34" charset="0"/>
                <a:cs typeface="Arial" panose="020B0604020202020204" pitchFamily="34" charset="0"/>
              </a:rPr>
              <a:t>OS : MS Windows</a:t>
            </a:r>
          </a:p>
          <a:p>
            <a:r>
              <a:rPr lang="ms-MY" sz="1200" dirty="0">
                <a:latin typeface="Arial" panose="020B0604020202020204" pitchFamily="34" charset="0"/>
                <a:cs typeface="Arial" panose="020B0604020202020204" pitchFamily="34" charset="0"/>
              </a:rPr>
              <a:t>DB : MS SQL Server 2019</a:t>
            </a:r>
          </a:p>
          <a:p>
            <a:r>
              <a:rPr lang="ms-MY" sz="1200" dirty="0">
                <a:latin typeface="Arial" panose="020B0604020202020204" pitchFamily="34" charset="0"/>
                <a:cs typeface="Arial" panose="020B0604020202020204" pitchFamily="34" charset="0"/>
              </a:rPr>
              <a:t>Lokasi Server DC: Kuala Lumpur, Kuching &amp; Kota Kinabalu</a:t>
            </a:r>
          </a:p>
          <a:p>
            <a:endParaRPr lang="ms-MY"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endParaRPr lang="en-MY" sz="1200"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830F61A1-9959-4109-9FFF-A4A40B7CBBBB}"/>
              </a:ext>
            </a:extLst>
          </p:cNvPr>
          <p:cNvSpPr txBox="1"/>
          <p:nvPr/>
        </p:nvSpPr>
        <p:spPr>
          <a:xfrm>
            <a:off x="7769068" y="13574"/>
            <a:ext cx="4422934"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(1)</a:t>
            </a:r>
          </a:p>
        </p:txBody>
      </p:sp>
      <p:sp>
        <p:nvSpPr>
          <p:cNvPr id="23" name="Text Placeholder 10">
            <a:extLst>
              <a:ext uri="{FF2B5EF4-FFF2-40B4-BE49-F238E27FC236}">
                <a16:creationId xmlns:a16="http://schemas.microsoft.com/office/drawing/2014/main" id="{B0CA380C-0BF6-44C5-AD6A-1163544DD9A5}"/>
              </a:ext>
            </a:extLst>
          </p:cNvPr>
          <p:cNvSpPr txBox="1">
            <a:spLocks/>
          </p:cNvSpPr>
          <p:nvPr/>
        </p:nvSpPr>
        <p:spPr>
          <a:xfrm>
            <a:off x="295186" y="415536"/>
            <a:ext cx="9909048" cy="5888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6. KRONOLOGI/ EVOLUSI PROJEK/ HALA TUJU</a:t>
            </a:r>
            <a:endParaRPr lang="ms-MY" sz="2800" b="1" dirty="0">
              <a:latin typeface="Arial" pitchFamily="34" charset="0"/>
              <a:ea typeface="ＭＳ Ｐゴシック" pitchFamily="34" charset="-128"/>
              <a:cs typeface="Arial" pitchFamily="34" charset="0"/>
            </a:endParaRPr>
          </a:p>
        </p:txBody>
      </p:sp>
      <p:sp>
        <p:nvSpPr>
          <p:cNvPr id="2" name="Rectangle 1">
            <a:extLst>
              <a:ext uri="{FF2B5EF4-FFF2-40B4-BE49-F238E27FC236}">
                <a16:creationId xmlns:a16="http://schemas.microsoft.com/office/drawing/2014/main" id="{41DA8DE4-C562-4530-8C61-438C6DB3D279}"/>
              </a:ext>
            </a:extLst>
          </p:cNvPr>
          <p:cNvSpPr/>
          <p:nvPr/>
        </p:nvSpPr>
        <p:spPr>
          <a:xfrm>
            <a:off x="7857425" y="1557245"/>
            <a:ext cx="3365054" cy="4967551"/>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Slide Number Placeholder 2">
            <a:extLst>
              <a:ext uri="{FF2B5EF4-FFF2-40B4-BE49-F238E27FC236}">
                <a16:creationId xmlns:a16="http://schemas.microsoft.com/office/drawing/2014/main" id="{88C2696F-C1F8-4BE9-A4B2-9A94479E1BA0}"/>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34</a:t>
            </a:fld>
            <a:endParaRPr lang="ms-MY">
              <a:solidFill>
                <a:prstClr val="black">
                  <a:tint val="75000"/>
                </a:prstClr>
              </a:solidFill>
            </a:endParaRPr>
          </a:p>
        </p:txBody>
      </p:sp>
      <p:sp>
        <p:nvSpPr>
          <p:cNvPr id="25" name="TextBox 24">
            <a:extLst>
              <a:ext uri="{FF2B5EF4-FFF2-40B4-BE49-F238E27FC236}">
                <a16:creationId xmlns:a16="http://schemas.microsoft.com/office/drawing/2014/main" id="{27C52501-E728-45F3-9EAD-981EBCF904B5}"/>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tx2">
                    <a:lumMod val="90000"/>
                  </a:schemeClr>
                </a:solidFill>
                <a:latin typeface="Arial Black" panose="020B0A04020102020204" pitchFamily="34" charset="0"/>
              </a:rPr>
              <a:t>CONTOH</a:t>
            </a:r>
          </a:p>
        </p:txBody>
      </p:sp>
    </p:spTree>
    <p:extLst>
      <p:ext uri="{BB962C8B-B14F-4D97-AF65-F5344CB8AC3E}">
        <p14:creationId xmlns:p14="http://schemas.microsoft.com/office/powerpoint/2010/main" val="33161771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cxnSp>
        <p:nvCxnSpPr>
          <p:cNvPr id="104" name="Straight Connector 200"/>
          <p:cNvCxnSpPr>
            <a:cxnSpLocks/>
          </p:cNvCxnSpPr>
          <p:nvPr/>
        </p:nvCxnSpPr>
        <p:spPr bwMode="auto">
          <a:xfrm>
            <a:off x="12058537" y="1059939"/>
            <a:ext cx="6883" cy="5708536"/>
          </a:xfrm>
          <a:prstGeom prst="line">
            <a:avLst/>
          </a:prstGeom>
          <a:ln>
            <a:solidFill>
              <a:schemeClr val="tx2">
                <a:lumMod val="60000"/>
                <a:lumOff val="40000"/>
              </a:schemeClr>
            </a:solidFill>
            <a:prstDash val="lgDashDotDot"/>
          </a:ln>
        </p:spPr>
        <p:style>
          <a:lnRef idx="1">
            <a:schemeClr val="accent1"/>
          </a:lnRef>
          <a:fillRef idx="0">
            <a:schemeClr val="accent1"/>
          </a:fillRef>
          <a:effectRef idx="0">
            <a:schemeClr val="accent1"/>
          </a:effectRef>
          <a:fontRef idx="minor">
            <a:schemeClr val="tx1"/>
          </a:fontRef>
        </p:style>
      </p:cxnSp>
      <p:cxnSp>
        <p:nvCxnSpPr>
          <p:cNvPr id="4" name="Straight Connector 170"/>
          <p:cNvCxnSpPr>
            <a:cxnSpLocks/>
          </p:cNvCxnSpPr>
          <p:nvPr/>
        </p:nvCxnSpPr>
        <p:spPr bwMode="auto">
          <a:xfrm>
            <a:off x="5819543" y="942875"/>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5" name="Straight Connector 176"/>
          <p:cNvCxnSpPr>
            <a:cxnSpLocks/>
          </p:cNvCxnSpPr>
          <p:nvPr/>
        </p:nvCxnSpPr>
        <p:spPr bwMode="auto">
          <a:xfrm>
            <a:off x="9781943" y="932715"/>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6" name="Straight Connector 177"/>
          <p:cNvCxnSpPr>
            <a:cxnSpLocks/>
          </p:cNvCxnSpPr>
          <p:nvPr/>
        </p:nvCxnSpPr>
        <p:spPr bwMode="auto">
          <a:xfrm>
            <a:off x="10584583" y="942875"/>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7" name="Straight Connector 178"/>
          <p:cNvCxnSpPr>
            <a:cxnSpLocks/>
          </p:cNvCxnSpPr>
          <p:nvPr/>
        </p:nvCxnSpPr>
        <p:spPr bwMode="auto">
          <a:xfrm>
            <a:off x="11346583" y="932715"/>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8" name="Straight Connector 174"/>
          <p:cNvCxnSpPr>
            <a:cxnSpLocks/>
          </p:cNvCxnSpPr>
          <p:nvPr/>
        </p:nvCxnSpPr>
        <p:spPr bwMode="auto">
          <a:xfrm>
            <a:off x="8999623" y="942875"/>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9" name="Straight Connector 173"/>
          <p:cNvCxnSpPr>
            <a:cxnSpLocks/>
          </p:cNvCxnSpPr>
          <p:nvPr/>
        </p:nvCxnSpPr>
        <p:spPr bwMode="auto">
          <a:xfrm>
            <a:off x="8207143" y="942875"/>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10" name="Straight Connector 171"/>
          <p:cNvCxnSpPr>
            <a:cxnSpLocks/>
          </p:cNvCxnSpPr>
          <p:nvPr/>
        </p:nvCxnSpPr>
        <p:spPr bwMode="auto">
          <a:xfrm>
            <a:off x="6632343" y="932715"/>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11" name="Straight Connector 172"/>
          <p:cNvCxnSpPr>
            <a:cxnSpLocks/>
          </p:cNvCxnSpPr>
          <p:nvPr/>
        </p:nvCxnSpPr>
        <p:spPr bwMode="auto">
          <a:xfrm>
            <a:off x="5011601" y="800907"/>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12" name="Straight Connector 169"/>
          <p:cNvCxnSpPr>
            <a:cxnSpLocks/>
          </p:cNvCxnSpPr>
          <p:nvPr/>
        </p:nvCxnSpPr>
        <p:spPr bwMode="auto">
          <a:xfrm>
            <a:off x="5029602" y="932715"/>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13" name="Straight Connector 168"/>
          <p:cNvCxnSpPr>
            <a:cxnSpLocks/>
          </p:cNvCxnSpPr>
          <p:nvPr/>
        </p:nvCxnSpPr>
        <p:spPr bwMode="auto">
          <a:xfrm>
            <a:off x="4204103" y="922555"/>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14" name="Straight Connector 125"/>
          <p:cNvCxnSpPr>
            <a:cxnSpLocks/>
          </p:cNvCxnSpPr>
          <p:nvPr/>
        </p:nvCxnSpPr>
        <p:spPr bwMode="auto">
          <a:xfrm>
            <a:off x="3381143" y="942875"/>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15" name="Straight Connector 124"/>
          <p:cNvCxnSpPr>
            <a:cxnSpLocks/>
          </p:cNvCxnSpPr>
          <p:nvPr/>
        </p:nvCxnSpPr>
        <p:spPr bwMode="auto">
          <a:xfrm>
            <a:off x="2548495" y="933837"/>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19" name="Straight Connector 6"/>
          <p:cNvCxnSpPr>
            <a:cxnSpLocks/>
          </p:cNvCxnSpPr>
          <p:nvPr/>
        </p:nvCxnSpPr>
        <p:spPr bwMode="auto">
          <a:xfrm>
            <a:off x="1715375" y="923677"/>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sp>
        <p:nvSpPr>
          <p:cNvPr id="20" name="Rectangle 73"/>
          <p:cNvSpPr/>
          <p:nvPr/>
        </p:nvSpPr>
        <p:spPr bwMode="auto">
          <a:xfrm>
            <a:off x="826330" y="749129"/>
            <a:ext cx="10908470" cy="16687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400" b="0" i="0" u="none" strike="noStrike" kern="0" cap="none" spc="0" normalizeH="0" baseline="0" noProof="0">
              <a:ln>
                <a:noFill/>
              </a:ln>
              <a:solidFill>
                <a:prstClr val="white"/>
              </a:solidFill>
              <a:effectLst/>
              <a:uLnTx/>
              <a:uFillTx/>
              <a:latin typeface="Calibri"/>
              <a:ea typeface="+mn-ea"/>
              <a:cs typeface="Arial"/>
              <a:sym typeface="Arial"/>
            </a:endParaRPr>
          </a:p>
        </p:txBody>
      </p:sp>
      <p:grpSp>
        <p:nvGrpSpPr>
          <p:cNvPr id="29" name="Group 110"/>
          <p:cNvGrpSpPr/>
          <p:nvPr/>
        </p:nvGrpSpPr>
        <p:grpSpPr bwMode="auto">
          <a:xfrm>
            <a:off x="899478" y="688886"/>
            <a:ext cx="1910890" cy="414475"/>
            <a:chOff x="881" y="739909"/>
            <a:chExt cx="1546157" cy="437693"/>
          </a:xfrm>
        </p:grpSpPr>
        <p:sp>
          <p:nvSpPr>
            <p:cNvPr id="30" name="Isosceles Triangle 111"/>
            <p:cNvSpPr/>
            <p:nvPr/>
          </p:nvSpPr>
          <p:spPr bwMode="auto">
            <a:xfrm flipV="1">
              <a:off x="881" y="1086126"/>
              <a:ext cx="287066" cy="91475"/>
            </a:xfrm>
            <a:prstGeom prst="triangle">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400" b="0" i="0" u="none" strike="noStrike" kern="0" cap="none" spc="0" normalizeH="0" baseline="0" noProof="0">
                <a:ln>
                  <a:noFill/>
                </a:ln>
                <a:solidFill>
                  <a:prstClr val="white"/>
                </a:solidFill>
                <a:effectLst/>
                <a:uLnTx/>
                <a:uFillTx/>
                <a:latin typeface="Calibri"/>
                <a:ea typeface="+mn-ea"/>
                <a:cs typeface="Arial"/>
                <a:sym typeface="Arial"/>
              </a:endParaRPr>
            </a:p>
          </p:txBody>
        </p:sp>
        <p:sp>
          <p:nvSpPr>
            <p:cNvPr id="31" name="Isosceles Triangle 112"/>
            <p:cNvSpPr/>
            <p:nvPr/>
          </p:nvSpPr>
          <p:spPr bwMode="auto">
            <a:xfrm>
              <a:off x="1259972" y="743228"/>
              <a:ext cx="287066" cy="114538"/>
            </a:xfrm>
            <a:prstGeom prst="triangle">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400" b="0" i="0" u="none" strike="noStrike" kern="0" cap="none" spc="0" normalizeH="0" baseline="0" noProof="0">
                <a:ln>
                  <a:noFill/>
                </a:ln>
                <a:solidFill>
                  <a:prstClr val="white"/>
                </a:solidFill>
                <a:effectLst/>
                <a:uLnTx/>
                <a:uFillTx/>
                <a:latin typeface="Calibri"/>
                <a:ea typeface="+mn-ea"/>
                <a:cs typeface="Arial"/>
                <a:sym typeface="Arial"/>
              </a:endParaRPr>
            </a:p>
          </p:txBody>
        </p:sp>
        <p:sp>
          <p:nvSpPr>
            <p:cNvPr id="32" name="Parallelogram 113"/>
            <p:cNvSpPr/>
            <p:nvPr/>
          </p:nvSpPr>
          <p:spPr bwMode="auto">
            <a:xfrm>
              <a:off x="144414" y="739909"/>
              <a:ext cx="1262381" cy="437693"/>
            </a:xfrm>
            <a:prstGeom prst="parallelogram">
              <a:avLst>
                <a:gd name="adj" fmla="val 35871"/>
              </a:avLst>
            </a:prstGeom>
            <a:gradFill>
              <a:gsLst>
                <a:gs pos="0">
                  <a:srgbClr val="00B0F0"/>
                </a:gs>
                <a:gs pos="95000">
                  <a:srgbClr val="00B050"/>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latin typeface="Calibri"/>
                  <a:ea typeface="+mn-ea"/>
                  <a:cs typeface="Arial"/>
                  <a:sym typeface="Arial"/>
                </a:rPr>
                <a:t>1999-2008</a:t>
              </a:r>
              <a:endParaRPr kumimoji="0" lang="en-ID" sz="1400" b="1" i="0" u="none" strike="noStrike" kern="0" cap="none" spc="0" normalizeH="0" baseline="0" noProof="0" dirty="0">
                <a:ln>
                  <a:noFill/>
                </a:ln>
                <a:solidFill>
                  <a:prstClr val="white"/>
                </a:solidFill>
                <a:effectLst/>
                <a:uLnTx/>
                <a:uFillTx/>
                <a:latin typeface="Calibri"/>
                <a:ea typeface="+mn-ea"/>
                <a:cs typeface="Arial"/>
                <a:sym typeface="Arial"/>
              </a:endParaRPr>
            </a:p>
          </p:txBody>
        </p:sp>
      </p:grpSp>
      <p:grpSp>
        <p:nvGrpSpPr>
          <p:cNvPr id="45" name="Group 130"/>
          <p:cNvGrpSpPr/>
          <p:nvPr/>
        </p:nvGrpSpPr>
        <p:grpSpPr bwMode="auto">
          <a:xfrm>
            <a:off x="3112821" y="628645"/>
            <a:ext cx="1846486" cy="460418"/>
            <a:chOff x="-2894663" y="719025"/>
            <a:chExt cx="1549446" cy="349563"/>
          </a:xfrm>
        </p:grpSpPr>
        <p:sp>
          <p:nvSpPr>
            <p:cNvPr id="46" name="Isosceles Triangle 131"/>
            <p:cNvSpPr/>
            <p:nvPr/>
          </p:nvSpPr>
          <p:spPr bwMode="auto">
            <a:xfrm flipV="1">
              <a:off x="-2894663" y="977111"/>
              <a:ext cx="287067" cy="91475"/>
            </a:xfrm>
            <a:prstGeom prst="triangle">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400" b="0" i="0" u="none" strike="noStrike" kern="0" cap="none" spc="0" normalizeH="0" baseline="0" noProof="0">
                <a:ln>
                  <a:noFill/>
                </a:ln>
                <a:solidFill>
                  <a:prstClr val="white"/>
                </a:solidFill>
                <a:effectLst/>
                <a:uLnTx/>
                <a:uFillTx/>
                <a:latin typeface="Calibri"/>
                <a:ea typeface="+mn-ea"/>
                <a:cs typeface="Arial"/>
                <a:sym typeface="Arial"/>
              </a:endParaRPr>
            </a:p>
          </p:txBody>
        </p:sp>
        <p:sp>
          <p:nvSpPr>
            <p:cNvPr id="47" name="Isosceles Triangle 132"/>
            <p:cNvSpPr/>
            <p:nvPr/>
          </p:nvSpPr>
          <p:spPr bwMode="auto">
            <a:xfrm>
              <a:off x="-1632284" y="719025"/>
              <a:ext cx="287067" cy="91475"/>
            </a:xfrm>
            <a:prstGeom prst="triangle">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400" b="0" i="0" u="none" strike="noStrike" kern="0" cap="none" spc="0" normalizeH="0" baseline="0" noProof="0">
                <a:ln>
                  <a:noFill/>
                </a:ln>
                <a:solidFill>
                  <a:prstClr val="white"/>
                </a:solidFill>
                <a:effectLst/>
                <a:uLnTx/>
                <a:uFillTx/>
                <a:latin typeface="Calibri"/>
                <a:ea typeface="+mn-ea"/>
                <a:cs typeface="Arial"/>
                <a:sym typeface="Arial"/>
              </a:endParaRPr>
            </a:p>
          </p:txBody>
        </p:sp>
        <p:sp>
          <p:nvSpPr>
            <p:cNvPr id="48" name="Parallelogram 133"/>
            <p:cNvSpPr/>
            <p:nvPr/>
          </p:nvSpPr>
          <p:spPr bwMode="auto">
            <a:xfrm>
              <a:off x="-2751131" y="719025"/>
              <a:ext cx="1262380" cy="349563"/>
            </a:xfrm>
            <a:prstGeom prst="parallelogram">
              <a:avLst>
                <a:gd name="adj" fmla="val 35871"/>
              </a:avLst>
            </a:prstGeom>
            <a:gradFill>
              <a:gsLst>
                <a:gs pos="0">
                  <a:srgbClr val="00B0F0"/>
                </a:gs>
                <a:gs pos="95000">
                  <a:srgbClr val="00B050"/>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latin typeface="Calibri"/>
                  <a:ea typeface="+mn-ea"/>
                  <a:cs typeface="Arial"/>
                  <a:sym typeface="Arial"/>
                </a:rPr>
                <a:t>2009-2015</a:t>
              </a:r>
              <a:endParaRPr kumimoji="0" lang="en-ID" sz="1400" b="1" i="0" u="none" strike="noStrike" kern="0" cap="none" spc="0" normalizeH="0" baseline="0" noProof="0" dirty="0">
                <a:ln>
                  <a:noFill/>
                </a:ln>
                <a:solidFill>
                  <a:prstClr val="white"/>
                </a:solidFill>
                <a:effectLst/>
                <a:uLnTx/>
                <a:uFillTx/>
                <a:latin typeface="Calibri"/>
                <a:ea typeface="+mn-ea"/>
                <a:cs typeface="Arial"/>
                <a:sym typeface="Arial"/>
              </a:endParaRPr>
            </a:p>
          </p:txBody>
        </p:sp>
      </p:grpSp>
      <p:grpSp>
        <p:nvGrpSpPr>
          <p:cNvPr id="53" name="Group 138"/>
          <p:cNvGrpSpPr/>
          <p:nvPr/>
        </p:nvGrpSpPr>
        <p:grpSpPr bwMode="auto">
          <a:xfrm>
            <a:off x="5389468" y="630263"/>
            <a:ext cx="1866465" cy="429675"/>
            <a:chOff x="881" y="828040"/>
            <a:chExt cx="1549447" cy="375269"/>
          </a:xfrm>
        </p:grpSpPr>
        <p:sp>
          <p:nvSpPr>
            <p:cNvPr id="54" name="Isosceles Triangle 139"/>
            <p:cNvSpPr/>
            <p:nvPr/>
          </p:nvSpPr>
          <p:spPr bwMode="auto">
            <a:xfrm flipV="1">
              <a:off x="881" y="1086126"/>
              <a:ext cx="287066" cy="91475"/>
            </a:xfrm>
            <a:prstGeom prst="triangle">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400" b="0" i="0" u="none" strike="noStrike" kern="0" cap="none" spc="0" normalizeH="0" baseline="0" noProof="0">
                <a:ln>
                  <a:noFill/>
                </a:ln>
                <a:solidFill>
                  <a:prstClr val="white"/>
                </a:solidFill>
                <a:effectLst/>
                <a:uLnTx/>
                <a:uFillTx/>
                <a:latin typeface="Calibri"/>
                <a:ea typeface="+mn-ea"/>
                <a:cs typeface="Arial"/>
                <a:sym typeface="Arial"/>
              </a:endParaRPr>
            </a:p>
          </p:txBody>
        </p:sp>
        <p:sp>
          <p:nvSpPr>
            <p:cNvPr id="55" name="Isosceles Triangle 140"/>
            <p:cNvSpPr/>
            <p:nvPr/>
          </p:nvSpPr>
          <p:spPr bwMode="auto">
            <a:xfrm>
              <a:off x="1263262" y="828040"/>
              <a:ext cx="287066" cy="91475"/>
            </a:xfrm>
            <a:prstGeom prst="triangle">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400" b="0" i="0" u="none" strike="noStrike" kern="0" cap="none" spc="0" normalizeH="0" baseline="0" noProof="0">
                <a:ln>
                  <a:noFill/>
                </a:ln>
                <a:solidFill>
                  <a:prstClr val="white"/>
                </a:solidFill>
                <a:effectLst/>
                <a:uLnTx/>
                <a:uFillTx/>
                <a:latin typeface="Calibri"/>
                <a:ea typeface="+mn-ea"/>
                <a:cs typeface="Arial"/>
                <a:sym typeface="Arial"/>
              </a:endParaRPr>
            </a:p>
          </p:txBody>
        </p:sp>
        <p:sp>
          <p:nvSpPr>
            <p:cNvPr id="56" name="Parallelogram 141"/>
            <p:cNvSpPr/>
            <p:nvPr/>
          </p:nvSpPr>
          <p:spPr bwMode="auto">
            <a:xfrm>
              <a:off x="144414" y="828040"/>
              <a:ext cx="1262381" cy="375269"/>
            </a:xfrm>
            <a:prstGeom prst="parallelogram">
              <a:avLst>
                <a:gd name="adj" fmla="val 35871"/>
              </a:avLst>
            </a:prstGeom>
            <a:gradFill>
              <a:gsLst>
                <a:gs pos="0">
                  <a:srgbClr val="00B0F0"/>
                </a:gs>
                <a:gs pos="95000">
                  <a:srgbClr val="00B050"/>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latin typeface="Calibri"/>
                  <a:ea typeface="+mn-ea"/>
                  <a:cs typeface="Arial"/>
                  <a:sym typeface="Arial"/>
                </a:rPr>
                <a:t>2016-2020</a:t>
              </a:r>
              <a:endParaRPr kumimoji="0" lang="en-ID" sz="1400" b="1" i="0" u="none" strike="noStrike" kern="0" cap="none" spc="0" normalizeH="0" baseline="0" noProof="0" dirty="0">
                <a:ln>
                  <a:noFill/>
                </a:ln>
                <a:solidFill>
                  <a:prstClr val="white"/>
                </a:solidFill>
                <a:effectLst/>
                <a:uLnTx/>
                <a:uFillTx/>
                <a:latin typeface="Calibri"/>
                <a:ea typeface="+mn-ea"/>
                <a:cs typeface="Arial"/>
                <a:sym typeface="Arial"/>
              </a:endParaRPr>
            </a:p>
          </p:txBody>
        </p:sp>
      </p:grpSp>
      <p:grpSp>
        <p:nvGrpSpPr>
          <p:cNvPr id="61" name="Group 146"/>
          <p:cNvGrpSpPr/>
          <p:nvPr/>
        </p:nvGrpSpPr>
        <p:grpSpPr bwMode="auto">
          <a:xfrm>
            <a:off x="8945430" y="628645"/>
            <a:ext cx="2100163" cy="460415"/>
            <a:chOff x="881" y="828040"/>
            <a:chExt cx="1549447" cy="349563"/>
          </a:xfrm>
        </p:grpSpPr>
        <p:sp>
          <p:nvSpPr>
            <p:cNvPr id="62" name="Isosceles Triangle 147"/>
            <p:cNvSpPr/>
            <p:nvPr/>
          </p:nvSpPr>
          <p:spPr bwMode="auto">
            <a:xfrm flipV="1">
              <a:off x="881" y="1086126"/>
              <a:ext cx="287066" cy="91475"/>
            </a:xfrm>
            <a:prstGeom prst="triangle">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400" b="0" i="0" u="none" strike="noStrike" kern="0" cap="none" spc="0" normalizeH="0" baseline="0" noProof="0">
                <a:ln>
                  <a:noFill/>
                </a:ln>
                <a:solidFill>
                  <a:prstClr val="white"/>
                </a:solidFill>
                <a:effectLst/>
                <a:uLnTx/>
                <a:uFillTx/>
                <a:latin typeface="Calibri"/>
                <a:ea typeface="+mn-ea"/>
                <a:cs typeface="Arial"/>
                <a:sym typeface="Arial"/>
              </a:endParaRPr>
            </a:p>
          </p:txBody>
        </p:sp>
        <p:sp>
          <p:nvSpPr>
            <p:cNvPr id="63" name="Isosceles Triangle 148"/>
            <p:cNvSpPr/>
            <p:nvPr/>
          </p:nvSpPr>
          <p:spPr bwMode="auto">
            <a:xfrm>
              <a:off x="1263262" y="828040"/>
              <a:ext cx="287066" cy="91475"/>
            </a:xfrm>
            <a:prstGeom prst="triangle">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400" b="0" i="0" u="none" strike="noStrike" kern="0" cap="none" spc="0" normalizeH="0" baseline="0" noProof="0">
                <a:ln>
                  <a:noFill/>
                </a:ln>
                <a:solidFill>
                  <a:prstClr val="white"/>
                </a:solidFill>
                <a:effectLst/>
                <a:uLnTx/>
                <a:uFillTx/>
                <a:latin typeface="Calibri"/>
                <a:ea typeface="+mn-ea"/>
                <a:cs typeface="Arial"/>
                <a:sym typeface="Arial"/>
              </a:endParaRPr>
            </a:p>
          </p:txBody>
        </p:sp>
        <p:sp>
          <p:nvSpPr>
            <p:cNvPr id="64" name="Parallelogram 149"/>
            <p:cNvSpPr/>
            <p:nvPr/>
          </p:nvSpPr>
          <p:spPr bwMode="auto">
            <a:xfrm>
              <a:off x="144414" y="828040"/>
              <a:ext cx="1262381" cy="349563"/>
            </a:xfrm>
            <a:prstGeom prst="parallelogram">
              <a:avLst>
                <a:gd name="adj" fmla="val 35871"/>
              </a:avLst>
            </a:prstGeom>
            <a:gradFill>
              <a:gsLst>
                <a:gs pos="0">
                  <a:srgbClr val="00B0F0"/>
                </a:gs>
                <a:gs pos="95000">
                  <a:srgbClr val="00B050"/>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latin typeface="Calibri"/>
                  <a:ea typeface="+mn-ea"/>
                  <a:cs typeface="Arial"/>
                  <a:sym typeface="Arial"/>
                </a:rPr>
                <a:t>2021-2023</a:t>
              </a:r>
              <a:endParaRPr kumimoji="0" lang="en-ID" sz="1400" b="1" i="0" u="none" strike="noStrike" kern="0" cap="none" spc="0" normalizeH="0" baseline="0" noProof="0" dirty="0">
                <a:ln>
                  <a:noFill/>
                </a:ln>
                <a:solidFill>
                  <a:prstClr val="white"/>
                </a:solidFill>
                <a:effectLst/>
                <a:uLnTx/>
                <a:uFillTx/>
                <a:latin typeface="Calibri"/>
                <a:ea typeface="+mn-ea"/>
                <a:cs typeface="Arial"/>
                <a:sym typeface="Arial"/>
              </a:endParaRPr>
            </a:p>
          </p:txBody>
        </p:sp>
      </p:grpSp>
      <p:sp>
        <p:nvSpPr>
          <p:cNvPr id="121" name="Freeform 39">
            <a:extLst>
              <a:ext uri="{FF2B5EF4-FFF2-40B4-BE49-F238E27FC236}">
                <a16:creationId xmlns:a16="http://schemas.microsoft.com/office/drawing/2014/main" id="{1EF07A78-7D50-93C3-825A-DE72D99D4BF1}"/>
              </a:ext>
            </a:extLst>
          </p:cNvPr>
          <p:cNvSpPr/>
          <p:nvPr/>
        </p:nvSpPr>
        <p:spPr>
          <a:xfrm>
            <a:off x="65198" y="3703858"/>
            <a:ext cx="1011672" cy="1184511"/>
          </a:xfrm>
          <a:custGeom>
            <a:avLst/>
            <a:gdLst>
              <a:gd name="connsiteX0" fmla="*/ 0 w 8481583"/>
              <a:gd name="connsiteY0" fmla="*/ 0 h 2721832"/>
              <a:gd name="connsiteX1" fmla="*/ 8481583 w 8481583"/>
              <a:gd name="connsiteY1" fmla="*/ 0 h 2721832"/>
              <a:gd name="connsiteX2" fmla="*/ 8481583 w 8481583"/>
              <a:gd name="connsiteY2" fmla="*/ 2721832 h 2721832"/>
              <a:gd name="connsiteX3" fmla="*/ 0 w 8481583"/>
              <a:gd name="connsiteY3" fmla="*/ 2721832 h 2721832"/>
              <a:gd name="connsiteX4" fmla="*/ 0 w 8481583"/>
              <a:gd name="connsiteY4" fmla="*/ 0 h 2721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1583" h="2721832">
                <a:moveTo>
                  <a:pt x="0" y="0"/>
                </a:moveTo>
                <a:lnTo>
                  <a:pt x="8481583" y="0"/>
                </a:lnTo>
                <a:lnTo>
                  <a:pt x="8481583" y="2721832"/>
                </a:lnTo>
                <a:lnTo>
                  <a:pt x="0" y="27218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vert270" wrap="square" lIns="60960" tIns="60960" rIns="60960" bIns="60960" numCol="1" spcCol="1270" anchor="t" anchorCtr="0">
            <a:noAutofit/>
          </a:bodyPr>
          <a:lstStyle/>
          <a:p>
            <a:pPr marL="0" marR="0" lvl="0" indent="0" algn="l" defTabSz="711200" rtl="0" eaLnBrk="1" fontAlgn="auto" latinLnBrk="0" hangingPunct="1">
              <a:lnSpc>
                <a:spcPct val="150000"/>
              </a:lnSpc>
              <a:spcBef>
                <a:spcPct val="0"/>
              </a:spcBef>
              <a:spcAft>
                <a:spcPts val="0"/>
              </a:spcAft>
              <a:buClrTx/>
              <a:buSzTx/>
              <a:buFontTx/>
              <a:buNone/>
              <a:tabLst/>
              <a:defRPr/>
            </a:pPr>
            <a:r>
              <a:rPr kumimoji="0" lang="ms-MY" sz="900" b="1" i="0" u="none" strike="noStrike" kern="1200" cap="none" spc="0" normalizeH="0" baseline="0" noProof="0" dirty="0">
                <a:ln>
                  <a:noFill/>
                </a:ln>
                <a:solidFill>
                  <a:prstClr val="black">
                    <a:hueOff val="0"/>
                    <a:satOff val="0"/>
                    <a:lumOff val="0"/>
                    <a:alphaOff val="0"/>
                  </a:prstClr>
                </a:solidFill>
                <a:effectLst/>
                <a:uLnTx/>
                <a:uFillTx/>
                <a:latin typeface="Arial" panose="020B0604020202020204" pitchFamily="34" charset="0"/>
                <a:ea typeface="+mn-ea"/>
                <a:cs typeface="Arial" panose="020B0604020202020204" pitchFamily="34" charset="0"/>
                <a:sym typeface="Arial"/>
              </a:rPr>
              <a:t>MAINTENANCE</a:t>
            </a:r>
          </a:p>
          <a:p>
            <a:pPr marL="0" marR="0" lvl="0" indent="0" algn="l" defTabSz="711200" rtl="0" eaLnBrk="1" fontAlgn="auto" latinLnBrk="0" hangingPunct="1">
              <a:lnSpc>
                <a:spcPct val="150000"/>
              </a:lnSpc>
              <a:spcBef>
                <a:spcPct val="0"/>
              </a:spcBef>
              <a:spcAft>
                <a:spcPts val="0"/>
              </a:spcAft>
              <a:buClrTx/>
              <a:buSzTx/>
              <a:buFontTx/>
              <a:buNone/>
              <a:tabLst/>
              <a:defRPr/>
            </a:pPr>
            <a:r>
              <a:rPr kumimoji="0" lang="ms-MY" sz="9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rPr>
              <a:t>(O&amp;M)</a:t>
            </a:r>
          </a:p>
        </p:txBody>
      </p:sp>
      <p:cxnSp>
        <p:nvCxnSpPr>
          <p:cNvPr id="123" name="Straight Connector 6">
            <a:extLst>
              <a:ext uri="{FF2B5EF4-FFF2-40B4-BE49-F238E27FC236}">
                <a16:creationId xmlns:a16="http://schemas.microsoft.com/office/drawing/2014/main" id="{18C6B2CB-2C14-5934-E200-3DEE818CBA79}"/>
              </a:ext>
            </a:extLst>
          </p:cNvPr>
          <p:cNvCxnSpPr>
            <a:cxnSpLocks/>
          </p:cNvCxnSpPr>
          <p:nvPr/>
        </p:nvCxnSpPr>
        <p:spPr bwMode="auto">
          <a:xfrm>
            <a:off x="914400" y="923677"/>
            <a:ext cx="6883" cy="5708536"/>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sp>
        <p:nvSpPr>
          <p:cNvPr id="135" name="Freeform 39">
            <a:extLst>
              <a:ext uri="{FF2B5EF4-FFF2-40B4-BE49-F238E27FC236}">
                <a16:creationId xmlns:a16="http://schemas.microsoft.com/office/drawing/2014/main" id="{94B0225F-A83B-6B15-CE3C-435852BDE735}"/>
              </a:ext>
            </a:extLst>
          </p:cNvPr>
          <p:cNvSpPr/>
          <p:nvPr/>
        </p:nvSpPr>
        <p:spPr bwMode="auto">
          <a:xfrm>
            <a:off x="129770" y="1309442"/>
            <a:ext cx="769707" cy="1219611"/>
          </a:xfrm>
          <a:custGeom>
            <a:avLst/>
            <a:gdLst>
              <a:gd name="connsiteX0" fmla="*/ 0 w 8481583"/>
              <a:gd name="connsiteY0" fmla="*/ 0 h 2721832"/>
              <a:gd name="connsiteX1" fmla="*/ 8481583 w 8481583"/>
              <a:gd name="connsiteY1" fmla="*/ 0 h 2721832"/>
              <a:gd name="connsiteX2" fmla="*/ 8481583 w 8481583"/>
              <a:gd name="connsiteY2" fmla="*/ 2721832 h 2721832"/>
              <a:gd name="connsiteX3" fmla="*/ 0 w 8481583"/>
              <a:gd name="connsiteY3" fmla="*/ 2721832 h 2721832"/>
              <a:gd name="connsiteX4" fmla="*/ 0 w 8481583"/>
              <a:gd name="connsiteY4" fmla="*/ 0 h 2721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1583" h="2721832">
                <a:moveTo>
                  <a:pt x="0" y="0"/>
                </a:moveTo>
                <a:lnTo>
                  <a:pt x="8481583" y="0"/>
                </a:lnTo>
                <a:lnTo>
                  <a:pt x="8481583" y="2721832"/>
                </a:lnTo>
                <a:lnTo>
                  <a:pt x="0" y="27218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vert270" wrap="square" lIns="60960" tIns="60960" rIns="60960" bIns="60960" numCol="1" spcCol="1270" anchor="t" anchorCtr="0">
            <a:noAutofit/>
          </a:bodyPr>
          <a:lstStyle/>
          <a:p>
            <a:pPr marL="0" marR="0" lvl="0" indent="0" algn="l" defTabSz="711200" rtl="0" eaLnBrk="1" fontAlgn="auto" latinLnBrk="0" hangingPunct="1">
              <a:lnSpc>
                <a:spcPct val="150000"/>
              </a:lnSpc>
              <a:spcBef>
                <a:spcPct val="0"/>
              </a:spcBef>
              <a:spcAft>
                <a:spcPts val="0"/>
              </a:spcAft>
              <a:buClrTx/>
              <a:buSzTx/>
              <a:buFontTx/>
              <a:buNone/>
              <a:tabLst/>
              <a:defRPr/>
            </a:pPr>
            <a:r>
              <a:rPr kumimoji="0" lang="ms-MY" sz="900" b="1" i="0" u="none" strike="noStrike" kern="1200" cap="none" spc="0" normalizeH="0" baseline="0" noProof="0" dirty="0">
                <a:ln>
                  <a:noFill/>
                </a:ln>
                <a:solidFill>
                  <a:prstClr val="black">
                    <a:hueOff val="0"/>
                    <a:satOff val="0"/>
                    <a:lumOff val="0"/>
                    <a:alphaOff val="0"/>
                  </a:prstClr>
                </a:solidFill>
                <a:effectLst/>
                <a:uLnTx/>
                <a:uFillTx/>
                <a:latin typeface="Arial" panose="020B0604020202020204" pitchFamily="34" charset="0"/>
                <a:ea typeface="+mn-ea"/>
                <a:cs typeface="Arial" panose="020B0604020202020204" pitchFamily="34" charset="0"/>
                <a:sym typeface="Arial"/>
              </a:rPr>
              <a:t>PELAKSANAAN</a:t>
            </a:r>
          </a:p>
        </p:txBody>
      </p:sp>
      <p:cxnSp>
        <p:nvCxnSpPr>
          <p:cNvPr id="3" name="Straight Connector 2">
            <a:extLst>
              <a:ext uri="{FF2B5EF4-FFF2-40B4-BE49-F238E27FC236}">
                <a16:creationId xmlns:a16="http://schemas.microsoft.com/office/drawing/2014/main" id="{9A839D59-90F3-66AE-69A8-F1BD25791FA6}"/>
              </a:ext>
            </a:extLst>
          </p:cNvPr>
          <p:cNvCxnSpPr>
            <a:cxnSpLocks/>
          </p:cNvCxnSpPr>
          <p:nvPr/>
        </p:nvCxnSpPr>
        <p:spPr>
          <a:xfrm>
            <a:off x="119408" y="3531156"/>
            <a:ext cx="12160103" cy="0"/>
          </a:xfrm>
          <a:prstGeom prst="line">
            <a:avLst/>
          </a:prstGeom>
        </p:spPr>
        <p:style>
          <a:lnRef idx="2">
            <a:schemeClr val="accent5"/>
          </a:lnRef>
          <a:fillRef idx="0">
            <a:schemeClr val="accent5"/>
          </a:fillRef>
          <a:effectRef idx="1">
            <a:schemeClr val="accent5"/>
          </a:effectRef>
          <a:fontRef idx="minor">
            <a:schemeClr val="tx1"/>
          </a:fontRef>
        </p:style>
      </p:cxnSp>
      <p:cxnSp>
        <p:nvCxnSpPr>
          <p:cNvPr id="16" name="Straight Connector 15">
            <a:extLst>
              <a:ext uri="{FF2B5EF4-FFF2-40B4-BE49-F238E27FC236}">
                <a16:creationId xmlns:a16="http://schemas.microsoft.com/office/drawing/2014/main" id="{03D7C136-26ED-6D70-0E74-C389589726FF}"/>
              </a:ext>
            </a:extLst>
          </p:cNvPr>
          <p:cNvCxnSpPr>
            <a:cxnSpLocks/>
          </p:cNvCxnSpPr>
          <p:nvPr/>
        </p:nvCxnSpPr>
        <p:spPr bwMode="auto">
          <a:xfrm>
            <a:off x="5513" y="6334283"/>
            <a:ext cx="12160103" cy="0"/>
          </a:xfrm>
          <a:prstGeom prst="line">
            <a:avLst/>
          </a:prstGeom>
        </p:spPr>
        <p:style>
          <a:lnRef idx="2">
            <a:schemeClr val="accent5"/>
          </a:lnRef>
          <a:fillRef idx="0">
            <a:schemeClr val="accent5"/>
          </a:fillRef>
          <a:effectRef idx="1">
            <a:schemeClr val="accent5"/>
          </a:effectRef>
          <a:fontRef idx="minor">
            <a:schemeClr val="tx1"/>
          </a:fontRef>
        </p:style>
      </p:cxnSp>
      <p:sp>
        <p:nvSpPr>
          <p:cNvPr id="94" name="Rectangle: Rounded Corners 93">
            <a:extLst>
              <a:ext uri="{FF2B5EF4-FFF2-40B4-BE49-F238E27FC236}">
                <a16:creationId xmlns:a16="http://schemas.microsoft.com/office/drawing/2014/main" id="{12C708AE-53C7-49D2-9D52-0C1999F01172}"/>
              </a:ext>
            </a:extLst>
          </p:cNvPr>
          <p:cNvSpPr/>
          <p:nvPr/>
        </p:nvSpPr>
        <p:spPr>
          <a:xfrm>
            <a:off x="905545" y="3636518"/>
            <a:ext cx="1194188" cy="687956"/>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buClr>
                <a:srgbClr val="000000"/>
              </a:buClr>
              <a:defRPr/>
            </a:pPr>
            <a:r>
              <a:rPr lang="ms-MY" sz="800" b="1" kern="0" dirty="0">
                <a:solidFill>
                  <a:srgbClr val="000000"/>
                </a:solidFill>
                <a:cs typeface="Arial"/>
                <a:sym typeface="Arial"/>
              </a:rPr>
              <a:t>NAMA SYARIKAT</a:t>
            </a:r>
          </a:p>
          <a:p>
            <a:pPr lvl="0">
              <a:buClr>
                <a:srgbClr val="000000"/>
              </a:buClr>
              <a:defRPr/>
            </a:pPr>
            <a:r>
              <a:rPr lang="ms-MY" sz="800" kern="0" dirty="0">
                <a:solidFill>
                  <a:srgbClr val="000000"/>
                </a:solidFill>
                <a:cs typeface="Arial"/>
                <a:sym typeface="Arial"/>
              </a:rPr>
              <a:t>Kos :RMXXXXX</a:t>
            </a:r>
          </a:p>
          <a:p>
            <a:pPr lvl="0">
              <a:buClr>
                <a:srgbClr val="000000"/>
              </a:buClr>
              <a:defRPr/>
            </a:pPr>
            <a:r>
              <a:rPr lang="ms-MY" sz="800" kern="0" dirty="0">
                <a:solidFill>
                  <a:srgbClr val="000000"/>
                </a:solidFill>
                <a:cs typeface="Arial"/>
                <a:sym typeface="Arial"/>
              </a:rPr>
              <a:t>Tempoh : DD/MM/YYYY - DD/MM/YYYY </a:t>
            </a:r>
            <a:endParaRPr kumimoji="0" lang="ms-MY" sz="800" b="0" i="0" u="none" strike="noStrike" kern="0" cap="none" spc="0" normalizeH="0" baseline="0" dirty="0">
              <a:ln>
                <a:noFill/>
              </a:ln>
              <a:solidFill>
                <a:srgbClr val="000000"/>
              </a:solidFill>
              <a:effectLst/>
              <a:uLnTx/>
              <a:uFillTx/>
              <a:latin typeface="Arial"/>
              <a:ea typeface="+mn-ea"/>
              <a:cs typeface="+mn-cs"/>
              <a:sym typeface="Arial"/>
            </a:endParaRPr>
          </a:p>
        </p:txBody>
      </p:sp>
      <p:sp>
        <p:nvSpPr>
          <p:cNvPr id="90" name="Google Shape;289;p11"/>
          <p:cNvSpPr/>
          <p:nvPr/>
        </p:nvSpPr>
        <p:spPr>
          <a:xfrm>
            <a:off x="959682" y="4395419"/>
            <a:ext cx="1117988" cy="751158"/>
          </a:xfrm>
          <a:prstGeom prst="roundRect">
            <a:avLst>
              <a:gd name="adj" fmla="val 16667"/>
            </a:avLst>
          </a:prstGeom>
          <a:solidFill>
            <a:srgbClr val="FFF2CC"/>
          </a:solidFill>
          <a:ln>
            <a:noFill/>
          </a:ln>
        </p:spPr>
        <p:txBody>
          <a:bodyPr spcFirstLastPara="1" wrap="square" lIns="91425" tIns="45700" rIns="91425" bIns="45700" anchor="ctr" anchorCtr="0">
            <a:noAutofit/>
          </a:bodyPr>
          <a:lstStyle/>
          <a:p>
            <a:pPr lvl="0">
              <a:buClr>
                <a:srgbClr val="000000"/>
              </a:buClr>
              <a:defRPr/>
            </a:pPr>
            <a:r>
              <a:rPr lang="ms-MY" sz="800" b="1" kern="0" dirty="0">
                <a:solidFill>
                  <a:srgbClr val="000000"/>
                </a:solidFill>
                <a:cs typeface="Arial"/>
                <a:sym typeface="Arial"/>
              </a:rPr>
              <a:t>NAMA SYARIKAT</a:t>
            </a:r>
          </a:p>
          <a:p>
            <a:pPr lvl="0">
              <a:buClr>
                <a:srgbClr val="000000"/>
              </a:buClr>
              <a:defRPr/>
            </a:pPr>
            <a:r>
              <a:rPr lang="ms-MY" sz="800" kern="0" dirty="0">
                <a:solidFill>
                  <a:srgbClr val="000000"/>
                </a:solidFill>
                <a:cs typeface="Arial"/>
                <a:sym typeface="Arial"/>
              </a:rPr>
              <a:t>Kos :RMXXXXX</a:t>
            </a:r>
          </a:p>
          <a:p>
            <a:pPr lvl="0">
              <a:buClr>
                <a:srgbClr val="000000"/>
              </a:buClr>
              <a:defRPr/>
            </a:pPr>
            <a:r>
              <a:rPr lang="ms-MY" sz="800" kern="0" dirty="0">
                <a:solidFill>
                  <a:srgbClr val="000000"/>
                </a:solidFill>
                <a:cs typeface="Arial"/>
                <a:sym typeface="Arial"/>
              </a:rPr>
              <a:t>Tempoh : DD/MM/YYYY - DD/MM/YYYY </a:t>
            </a:r>
          </a:p>
          <a:p>
            <a:pPr lvl="0">
              <a:buClr>
                <a:srgbClr val="000000"/>
              </a:buClr>
              <a:defRPr/>
            </a:pPr>
            <a:r>
              <a:rPr lang="en-MY" sz="800" kern="0" dirty="0">
                <a:solidFill>
                  <a:srgbClr val="000000"/>
                </a:solidFill>
                <a:cs typeface="Arial"/>
                <a:sym typeface="Arial"/>
              </a:rPr>
              <a:t> </a:t>
            </a:r>
          </a:p>
        </p:txBody>
      </p:sp>
      <p:sp>
        <p:nvSpPr>
          <p:cNvPr id="91" name="Google Shape;289;p11"/>
          <p:cNvSpPr/>
          <p:nvPr/>
        </p:nvSpPr>
        <p:spPr>
          <a:xfrm>
            <a:off x="942673" y="5201965"/>
            <a:ext cx="1306762" cy="842025"/>
          </a:xfrm>
          <a:prstGeom prst="roundRect">
            <a:avLst>
              <a:gd name="adj" fmla="val 16667"/>
            </a:avLst>
          </a:prstGeom>
          <a:solidFill>
            <a:srgbClr val="FFF2CC"/>
          </a:solidFill>
          <a:ln>
            <a:noFill/>
          </a:ln>
        </p:spPr>
        <p:txBody>
          <a:bodyPr spcFirstLastPara="1" wrap="square" lIns="91425" tIns="45700" rIns="91425" bIns="45700" anchor="ctr" anchorCtr="0">
            <a:noAutofit/>
          </a:bodyPr>
          <a:lstStyle/>
          <a:p>
            <a:pPr lvl="0">
              <a:buClr>
                <a:srgbClr val="000000"/>
              </a:buClr>
              <a:defRPr/>
            </a:pPr>
            <a:r>
              <a:rPr lang="ms-MY" sz="800" b="1" kern="0" dirty="0">
                <a:solidFill>
                  <a:srgbClr val="000000"/>
                </a:solidFill>
                <a:cs typeface="Arial"/>
                <a:sym typeface="Arial"/>
              </a:rPr>
              <a:t>NAMA SYARIKAT</a:t>
            </a:r>
          </a:p>
          <a:p>
            <a:pPr lvl="0">
              <a:buClr>
                <a:srgbClr val="000000"/>
              </a:buClr>
              <a:defRPr/>
            </a:pPr>
            <a:r>
              <a:rPr lang="ms-MY" sz="800" kern="0" dirty="0">
                <a:solidFill>
                  <a:srgbClr val="000000"/>
                </a:solidFill>
                <a:cs typeface="Arial"/>
                <a:sym typeface="Arial"/>
              </a:rPr>
              <a:t>Kos :RMXXXXX</a:t>
            </a:r>
          </a:p>
          <a:p>
            <a:pPr lvl="0">
              <a:buClr>
                <a:srgbClr val="000000"/>
              </a:buClr>
              <a:defRPr/>
            </a:pPr>
            <a:r>
              <a:rPr lang="ms-MY" sz="800" kern="0" dirty="0">
                <a:solidFill>
                  <a:srgbClr val="000000"/>
                </a:solidFill>
                <a:cs typeface="Arial"/>
                <a:sym typeface="Arial"/>
              </a:rPr>
              <a:t>Tempoh : DD/MM/YYYY - DD/MM/YYYY </a:t>
            </a:r>
          </a:p>
          <a:p>
            <a:pPr lvl="0">
              <a:buClr>
                <a:srgbClr val="000000"/>
              </a:buClr>
              <a:defRPr/>
            </a:pPr>
            <a:r>
              <a:rPr lang="en-MY" sz="800" kern="0" dirty="0">
                <a:solidFill>
                  <a:srgbClr val="000000"/>
                </a:solidFill>
                <a:cs typeface="Arial"/>
                <a:sym typeface="Arial"/>
              </a:rPr>
              <a:t> </a:t>
            </a:r>
          </a:p>
        </p:txBody>
      </p:sp>
      <p:sp>
        <p:nvSpPr>
          <p:cNvPr id="92" name="Google Shape;289;p11"/>
          <p:cNvSpPr/>
          <p:nvPr/>
        </p:nvSpPr>
        <p:spPr>
          <a:xfrm>
            <a:off x="2176015" y="3630530"/>
            <a:ext cx="1533196" cy="693944"/>
          </a:xfrm>
          <a:prstGeom prst="roundRect">
            <a:avLst>
              <a:gd name="adj" fmla="val 16667"/>
            </a:avLst>
          </a:prstGeom>
          <a:solidFill>
            <a:srgbClr val="FFF2CC"/>
          </a:solidFill>
          <a:ln>
            <a:noFill/>
          </a:ln>
        </p:spPr>
        <p:txBody>
          <a:bodyPr spcFirstLastPara="1" wrap="square" lIns="91425" tIns="45700" rIns="91425" bIns="45700" anchor="ctr" anchorCtr="0">
            <a:noAutofit/>
          </a:bodyPr>
          <a:lstStyle/>
          <a:p>
            <a:pPr lvl="0">
              <a:buClr>
                <a:srgbClr val="000000"/>
              </a:buClr>
              <a:defRPr/>
            </a:pPr>
            <a:r>
              <a:rPr lang="ms-MY" sz="800" b="1" kern="0" dirty="0">
                <a:solidFill>
                  <a:srgbClr val="000000"/>
                </a:solidFill>
                <a:cs typeface="Arial"/>
                <a:sym typeface="Arial"/>
              </a:rPr>
              <a:t>NAMA SYARIKAT</a:t>
            </a:r>
          </a:p>
          <a:p>
            <a:pPr lvl="0">
              <a:buClr>
                <a:srgbClr val="000000"/>
              </a:buClr>
              <a:defRPr/>
            </a:pPr>
            <a:r>
              <a:rPr lang="ms-MY" sz="800" kern="0" dirty="0">
                <a:solidFill>
                  <a:srgbClr val="000000"/>
                </a:solidFill>
                <a:cs typeface="Arial"/>
                <a:sym typeface="Arial"/>
              </a:rPr>
              <a:t>Kos :RMXXXXX</a:t>
            </a:r>
          </a:p>
          <a:p>
            <a:pPr lvl="0">
              <a:buClr>
                <a:srgbClr val="000000"/>
              </a:buClr>
              <a:defRPr/>
            </a:pPr>
            <a:r>
              <a:rPr lang="ms-MY" sz="800" kern="0" dirty="0">
                <a:solidFill>
                  <a:srgbClr val="000000"/>
                </a:solidFill>
                <a:cs typeface="Arial"/>
                <a:sym typeface="Arial"/>
              </a:rPr>
              <a:t>Tempoh : DD/MM/YYYY - DD/MM/YYYY </a:t>
            </a:r>
          </a:p>
          <a:p>
            <a:pPr lvl="0">
              <a:buClr>
                <a:srgbClr val="000000"/>
              </a:buClr>
              <a:defRPr/>
            </a:pPr>
            <a:r>
              <a:rPr lang="en-MY" sz="800" kern="0" dirty="0">
                <a:solidFill>
                  <a:srgbClr val="000000"/>
                </a:solidFill>
                <a:cs typeface="Arial"/>
                <a:sym typeface="Arial"/>
              </a:rPr>
              <a:t> </a:t>
            </a:r>
          </a:p>
        </p:txBody>
      </p:sp>
      <p:sp>
        <p:nvSpPr>
          <p:cNvPr id="101" name="Google Shape;289;p11"/>
          <p:cNvSpPr/>
          <p:nvPr/>
        </p:nvSpPr>
        <p:spPr>
          <a:xfrm>
            <a:off x="2281976" y="4385528"/>
            <a:ext cx="1575163" cy="1005682"/>
          </a:xfrm>
          <a:prstGeom prst="roundRect">
            <a:avLst>
              <a:gd name="adj" fmla="val 16667"/>
            </a:avLst>
          </a:prstGeom>
          <a:solidFill>
            <a:srgbClr val="FFF2CC"/>
          </a:solidFill>
          <a:ln>
            <a:noFill/>
          </a:ln>
        </p:spPr>
        <p:txBody>
          <a:bodyPr spcFirstLastPara="1" wrap="square" lIns="91425" tIns="45700" rIns="91425" bIns="45700" anchor="ctr" anchorCtr="0">
            <a:noAutofit/>
          </a:bodyPr>
          <a:lstStyle/>
          <a:p>
            <a:pPr lvl="0">
              <a:buClr>
                <a:srgbClr val="000000"/>
              </a:buClr>
              <a:defRPr/>
            </a:pPr>
            <a:r>
              <a:rPr lang="ms-MY" sz="800" b="1" kern="0" dirty="0">
                <a:solidFill>
                  <a:srgbClr val="000000"/>
                </a:solidFill>
                <a:cs typeface="Arial"/>
                <a:sym typeface="Arial"/>
              </a:rPr>
              <a:t>NAMA SYARIKAT</a:t>
            </a:r>
          </a:p>
          <a:p>
            <a:pPr lvl="0">
              <a:buClr>
                <a:srgbClr val="000000"/>
              </a:buClr>
              <a:defRPr/>
            </a:pPr>
            <a:r>
              <a:rPr lang="ms-MY" sz="800" kern="0" dirty="0">
                <a:solidFill>
                  <a:srgbClr val="000000"/>
                </a:solidFill>
                <a:cs typeface="Arial"/>
                <a:sym typeface="Arial"/>
              </a:rPr>
              <a:t>Kos :RMXXXXX</a:t>
            </a:r>
          </a:p>
          <a:p>
            <a:pPr lvl="0">
              <a:buClr>
                <a:srgbClr val="000000"/>
              </a:buClr>
              <a:defRPr/>
            </a:pPr>
            <a:r>
              <a:rPr lang="ms-MY" sz="800" kern="0" dirty="0">
                <a:solidFill>
                  <a:srgbClr val="000000"/>
                </a:solidFill>
                <a:cs typeface="Arial"/>
                <a:sym typeface="Arial"/>
              </a:rPr>
              <a:t>Tempoh : DD/MM/YYYY - DD/MM/YYYY </a:t>
            </a:r>
          </a:p>
          <a:p>
            <a:pPr lvl="0">
              <a:buClr>
                <a:srgbClr val="000000"/>
              </a:buClr>
              <a:defRPr/>
            </a:pPr>
            <a:r>
              <a:rPr lang="ms-MY" sz="800" kern="0" dirty="0">
                <a:solidFill>
                  <a:srgbClr val="000000"/>
                </a:solidFill>
                <a:cs typeface="Arial"/>
                <a:sym typeface="Arial"/>
              </a:rPr>
              <a:t> </a:t>
            </a:r>
          </a:p>
        </p:txBody>
      </p:sp>
      <p:sp>
        <p:nvSpPr>
          <p:cNvPr id="102" name="Google Shape;272;p11"/>
          <p:cNvSpPr/>
          <p:nvPr/>
        </p:nvSpPr>
        <p:spPr>
          <a:xfrm>
            <a:off x="1943133" y="1112163"/>
            <a:ext cx="1147000" cy="1384765"/>
          </a:xfrm>
          <a:prstGeom prst="roundRect">
            <a:avLst>
              <a:gd name="adj" fmla="val 16667"/>
            </a:avLst>
          </a:prstGeom>
          <a:solidFill>
            <a:srgbClr val="E9EBF5"/>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ct val="0"/>
              </a:spcBef>
              <a:spcAft>
                <a:spcPts val="0"/>
              </a:spcAft>
              <a:buClrTx/>
              <a:buSzTx/>
              <a:buFont typeface="Arial"/>
              <a:buNone/>
              <a:tabLst/>
              <a:defRPr/>
            </a:pPr>
            <a:r>
              <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rPr>
              <a:t>Projek</a:t>
            </a:r>
          </a:p>
          <a:p>
            <a:pPr marL="0" marR="0" lvl="0" indent="0" algn="ctr" defTabSz="914400" rtl="0" eaLnBrk="1" fontAlgn="auto" latinLnBrk="0" hangingPunct="1">
              <a:lnSpc>
                <a:spcPct val="100000"/>
              </a:lnSpc>
              <a:spcBef>
                <a:spcPct val="0"/>
              </a:spcBef>
              <a:spcAft>
                <a:spcPts val="0"/>
              </a:spcAft>
              <a:buClrTx/>
              <a:buSzTx/>
              <a:buFont typeface="Arial"/>
              <a:buNone/>
              <a:tabLst/>
              <a:defRPr/>
            </a:pPr>
            <a:r>
              <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rPr>
              <a:t>naik taraf server XXXX ke XXXXXX,</a:t>
            </a:r>
          </a:p>
          <a:p>
            <a:pPr marL="0" marR="0" lvl="0" indent="0" algn="ctr" defTabSz="914400" rtl="0" eaLnBrk="1" fontAlgn="auto" latinLnBrk="0" hangingPunct="1">
              <a:lnSpc>
                <a:spcPct val="100000"/>
              </a:lnSpc>
              <a:spcBef>
                <a:spcPct val="0"/>
              </a:spcBef>
              <a:spcAft>
                <a:spcPts val="0"/>
              </a:spcAft>
              <a:buClrTx/>
              <a:buSzTx/>
              <a:buFont typeface="Arial"/>
              <a:buNone/>
              <a:tabLst/>
              <a:defRPr/>
            </a:pPr>
            <a:r>
              <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rPr>
              <a:t>pada tahun 2005</a:t>
            </a:r>
          </a:p>
        </p:txBody>
      </p:sp>
      <p:sp>
        <p:nvSpPr>
          <p:cNvPr id="103" name="Google Shape;286;p11"/>
          <p:cNvSpPr/>
          <p:nvPr/>
        </p:nvSpPr>
        <p:spPr>
          <a:xfrm>
            <a:off x="950948" y="2344010"/>
            <a:ext cx="962520" cy="870850"/>
          </a:xfrm>
          <a:prstGeom prst="roundRect">
            <a:avLst>
              <a:gd name="adj" fmla="val 16667"/>
            </a:avLst>
          </a:prstGeom>
          <a:solidFill>
            <a:srgbClr val="E9EBF5"/>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dirty="0">
                <a:ln>
                  <a:noFill/>
                </a:ln>
                <a:solidFill>
                  <a:srgbClr val="000000"/>
                </a:solidFill>
                <a:effectLst/>
                <a:uLnTx/>
                <a:uFillTx/>
                <a:latin typeface="Arial"/>
                <a:cs typeface="Arial"/>
                <a:sym typeface="Arial"/>
              </a:rPr>
              <a:t>Projek naik taraf  XXXXXX  pada tahun 2002</a:t>
            </a:r>
          </a:p>
        </p:txBody>
      </p:sp>
      <p:sp>
        <p:nvSpPr>
          <p:cNvPr id="105" name="Google Shape;272;p11"/>
          <p:cNvSpPr/>
          <p:nvPr/>
        </p:nvSpPr>
        <p:spPr>
          <a:xfrm>
            <a:off x="1943132" y="2565735"/>
            <a:ext cx="1131417" cy="723600"/>
          </a:xfrm>
          <a:prstGeom prst="roundRect">
            <a:avLst>
              <a:gd name="adj" fmla="val 16667"/>
            </a:avLst>
          </a:prstGeom>
          <a:solidFill>
            <a:srgbClr val="E9EBF5"/>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ct val="0"/>
              </a:spcBef>
              <a:spcAft>
                <a:spcPts val="0"/>
              </a:spcAft>
              <a:buClr>
                <a:srgbClr val="000000"/>
              </a:buClr>
              <a:buSzTx/>
              <a:buFont typeface="Arial"/>
              <a:buNone/>
              <a:tabLst/>
              <a:defRPr/>
            </a:pPr>
            <a:r>
              <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rPr>
              <a:t>Projek perbekalan</a:t>
            </a:r>
          </a:p>
          <a:p>
            <a:pPr marL="0" marR="0" lvl="0" indent="0" algn="ctr" defTabSz="914400" rtl="0" eaLnBrk="1" fontAlgn="auto" latinLnBrk="0" hangingPunct="1">
              <a:lnSpc>
                <a:spcPct val="100000"/>
              </a:lnSpc>
              <a:spcBef>
                <a:spcPct val="0"/>
              </a:spcBef>
              <a:spcAft>
                <a:spcPts val="0"/>
              </a:spcAft>
              <a:buClr>
                <a:srgbClr val="000000"/>
              </a:buClr>
              <a:buSzTx/>
              <a:buFont typeface="Arial"/>
              <a:buNone/>
              <a:tabLst/>
              <a:defRPr/>
            </a:pPr>
            <a:r>
              <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rPr>
              <a:t>XXXX PC Desktop</a:t>
            </a:r>
          </a:p>
          <a:p>
            <a:pPr marL="0" marR="0" lvl="0" indent="0" algn="ctr" defTabSz="914400" rtl="0" eaLnBrk="1" fontAlgn="auto" latinLnBrk="0" hangingPunct="1">
              <a:lnSpc>
                <a:spcPct val="100000"/>
              </a:lnSpc>
              <a:spcBef>
                <a:spcPct val="0"/>
              </a:spcBef>
              <a:spcAft>
                <a:spcPts val="0"/>
              </a:spcAft>
              <a:buClr>
                <a:srgbClr val="000000"/>
              </a:buClr>
              <a:buSzTx/>
              <a:buFont typeface="Arial"/>
              <a:buNone/>
              <a:tabLst/>
              <a:defRPr/>
            </a:pPr>
            <a:r>
              <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rPr>
              <a:t>&amp; XXXX Notebook</a:t>
            </a:r>
          </a:p>
          <a:p>
            <a:pPr marL="0" marR="0" lvl="0" indent="0" algn="ctr" defTabSz="914400" rtl="0" eaLnBrk="1" fontAlgn="auto" latinLnBrk="0" hangingPunct="1">
              <a:lnSpc>
                <a:spcPct val="100000"/>
              </a:lnSpc>
              <a:spcBef>
                <a:spcPct val="0"/>
              </a:spcBef>
              <a:spcAft>
                <a:spcPts val="0"/>
              </a:spcAft>
              <a:buClr>
                <a:srgbClr val="000000"/>
              </a:buClr>
              <a:buSzTx/>
              <a:buFont typeface="Arial"/>
              <a:buNone/>
              <a:tabLst/>
              <a:defRPr/>
            </a:pPr>
            <a:r>
              <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rPr>
              <a:t>pada tahun 2008</a:t>
            </a:r>
          </a:p>
          <a:p>
            <a:pPr marL="0" marR="0" lvl="0" indent="0" algn="ctr" defTabSz="914400" rtl="0" eaLnBrk="1" fontAlgn="auto" latinLnBrk="0" hangingPunct="1">
              <a:lnSpc>
                <a:spcPct val="100000"/>
              </a:lnSpc>
              <a:spcBef>
                <a:spcPct val="0"/>
              </a:spcBef>
              <a:spcAft>
                <a:spcPts val="0"/>
              </a:spcAft>
              <a:buClr>
                <a:srgbClr val="000000"/>
              </a:buClr>
              <a:buSzTx/>
              <a:buFont typeface="Arial"/>
              <a:buNone/>
              <a:tabLst/>
              <a:defRPr/>
            </a:pPr>
            <a:r>
              <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rPr>
              <a:t>(RMXXXXXXX</a:t>
            </a:r>
            <a:r>
              <a:rPr kumimoji="0" lang="en-US" sz="800" b="0" i="0" u="none" strike="noStrike" kern="1200" cap="none" spc="0" normalizeH="0" baseline="0" noProof="0" dirty="0">
                <a:ln>
                  <a:noFill/>
                </a:ln>
                <a:solidFill>
                  <a:srgbClr val="000000"/>
                </a:solidFill>
                <a:effectLst/>
                <a:uLnTx/>
                <a:uFillTx/>
                <a:latin typeface="Arial" pitchFamily="34" charset="0"/>
                <a:cs typeface="Arial" pitchFamily="34" charset="0"/>
                <a:sym typeface="Arial"/>
              </a:rPr>
              <a:t>)</a:t>
            </a:r>
            <a:endParaRPr kumimoji="0" lang="en-US" sz="800" b="0" i="0" u="none" strike="noStrike" kern="0" cap="none" spc="0" normalizeH="0" baseline="0" noProof="0" dirty="0">
              <a:ln>
                <a:noFill/>
              </a:ln>
              <a:solidFill>
                <a:srgbClr val="000000"/>
              </a:solidFill>
              <a:effectLst/>
              <a:uLnTx/>
              <a:uFillTx/>
              <a:latin typeface="Arial" pitchFamily="34" charset="0"/>
              <a:cs typeface="Arial" pitchFamily="34" charset="0"/>
              <a:sym typeface="Arial"/>
            </a:endParaRPr>
          </a:p>
        </p:txBody>
      </p:sp>
      <p:sp>
        <p:nvSpPr>
          <p:cNvPr id="106" name="Google Shape;286;p11"/>
          <p:cNvSpPr/>
          <p:nvPr/>
        </p:nvSpPr>
        <p:spPr bwMode="auto">
          <a:xfrm>
            <a:off x="942672" y="1162415"/>
            <a:ext cx="970796" cy="1099400"/>
          </a:xfrm>
          <a:prstGeom prst="roundRect">
            <a:avLst>
              <a:gd name="adj" fmla="val 16667"/>
            </a:avLst>
          </a:prstGeom>
          <a:solidFill>
            <a:srgbClr val="E9EBF5"/>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dirty="0">
                <a:ln>
                  <a:noFill/>
                </a:ln>
                <a:solidFill>
                  <a:srgbClr val="000000"/>
                </a:solidFill>
                <a:effectLst/>
                <a:uLnTx/>
                <a:uFillTx/>
                <a:latin typeface="Arial"/>
                <a:cs typeface="Arial"/>
                <a:sym typeface="Arial"/>
              </a:rPr>
              <a:t>XXX mula operasi dengan sistem</a:t>
            </a:r>
            <a:endPar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rPr>
              <a:t>XXXXX tahun1999</a:t>
            </a:r>
          </a:p>
        </p:txBody>
      </p:sp>
      <p:sp>
        <p:nvSpPr>
          <p:cNvPr id="108" name="Google Shape;289;p11"/>
          <p:cNvSpPr/>
          <p:nvPr/>
        </p:nvSpPr>
        <p:spPr>
          <a:xfrm>
            <a:off x="2865050" y="5484332"/>
            <a:ext cx="1356275" cy="807616"/>
          </a:xfrm>
          <a:prstGeom prst="roundRect">
            <a:avLst>
              <a:gd name="adj" fmla="val 16667"/>
            </a:avLst>
          </a:prstGeom>
          <a:solidFill>
            <a:srgbClr val="FFF2CC"/>
          </a:solidFill>
          <a:ln>
            <a:noFill/>
          </a:ln>
        </p:spPr>
        <p:txBody>
          <a:bodyPr spcFirstLastPara="1" wrap="square" lIns="91425" tIns="45700" rIns="91425" bIns="45700" anchor="ctr" anchorCtr="0">
            <a:noAutofit/>
          </a:bodyPr>
          <a:lstStyle/>
          <a:p>
            <a:pPr lvl="0">
              <a:buClr>
                <a:srgbClr val="000000"/>
              </a:buClr>
              <a:defRPr/>
            </a:pPr>
            <a:r>
              <a:rPr lang="en-MY" sz="800" b="1" kern="0" dirty="0">
                <a:solidFill>
                  <a:srgbClr val="000000"/>
                </a:solidFill>
                <a:cs typeface="Arial"/>
                <a:sym typeface="Arial"/>
              </a:rPr>
              <a:t>NAMA SYARIKAT</a:t>
            </a:r>
          </a:p>
          <a:p>
            <a:pPr lvl="0">
              <a:buClr>
                <a:srgbClr val="000000"/>
              </a:buClr>
              <a:defRPr/>
            </a:pPr>
            <a:r>
              <a:rPr lang="ms-MY" sz="800" kern="0" dirty="0">
                <a:solidFill>
                  <a:srgbClr val="000000"/>
                </a:solidFill>
                <a:cs typeface="Arial"/>
                <a:sym typeface="Arial"/>
              </a:rPr>
              <a:t>Kos :RMXXXXX</a:t>
            </a:r>
          </a:p>
          <a:p>
            <a:pPr lvl="0">
              <a:buClr>
                <a:srgbClr val="000000"/>
              </a:buClr>
              <a:defRPr/>
            </a:pPr>
            <a:r>
              <a:rPr lang="ms-MY" sz="800" kern="0" dirty="0">
                <a:solidFill>
                  <a:srgbClr val="000000"/>
                </a:solidFill>
                <a:cs typeface="Arial"/>
                <a:sym typeface="Arial"/>
              </a:rPr>
              <a:t>Tempoh : DD/MM/YYYY - DD/MM/YYYY </a:t>
            </a:r>
          </a:p>
          <a:p>
            <a:pPr lvl="0">
              <a:buClr>
                <a:srgbClr val="000000"/>
              </a:buClr>
              <a:defRPr/>
            </a:pPr>
            <a:r>
              <a:rPr lang="en-MY" sz="800" kern="0" dirty="0">
                <a:solidFill>
                  <a:srgbClr val="000000"/>
                </a:solidFill>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800" b="0" i="0" u="none" strike="noStrike" kern="0" cap="none" spc="0" normalizeH="0" baseline="0" noProof="0" dirty="0">
                <a:ln>
                  <a:noFill/>
                </a:ln>
                <a:solidFill>
                  <a:srgbClr val="000000"/>
                </a:solidFill>
                <a:effectLst/>
                <a:uLnTx/>
                <a:uFillTx/>
                <a:latin typeface="Arial"/>
                <a:cs typeface="Arial"/>
                <a:sym typeface="Arial"/>
              </a:rPr>
              <a:t> </a:t>
            </a:r>
          </a:p>
        </p:txBody>
      </p:sp>
      <p:sp>
        <p:nvSpPr>
          <p:cNvPr id="112" name="Google Shape;286;p11"/>
          <p:cNvSpPr/>
          <p:nvPr/>
        </p:nvSpPr>
        <p:spPr>
          <a:xfrm>
            <a:off x="3142277" y="1162415"/>
            <a:ext cx="1505923" cy="711625"/>
          </a:xfrm>
          <a:prstGeom prst="roundRect">
            <a:avLst>
              <a:gd name="adj" fmla="val 16667"/>
            </a:avLst>
          </a:prstGeom>
          <a:solidFill>
            <a:srgbClr val="E9EBF5"/>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dirty="0">
                <a:ln>
                  <a:noFill/>
                </a:ln>
                <a:solidFill>
                  <a:srgbClr val="000000"/>
                </a:solidFill>
                <a:effectLst/>
                <a:uLnTx/>
                <a:uFillTx/>
                <a:latin typeface="Arial"/>
                <a:cs typeface="Arial"/>
                <a:sym typeface="Arial"/>
              </a:rPr>
              <a:t>Projek Naik taraf xxxxxxxx</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dirty="0">
                <a:ln>
                  <a:noFill/>
                </a:ln>
                <a:solidFill>
                  <a:srgbClr val="000000"/>
                </a:solidFill>
                <a:effectLst/>
                <a:uLnTx/>
                <a:uFillTx/>
                <a:latin typeface="Arial"/>
                <a:cs typeface="Arial"/>
                <a:sym typeface="Arial"/>
              </a:rPr>
              <a:t>pada tahun 2009</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dirty="0">
                <a:ln>
                  <a:noFill/>
                </a:ln>
                <a:solidFill>
                  <a:srgbClr val="000000"/>
                </a:solidFill>
                <a:effectLst/>
                <a:uLnTx/>
                <a:uFillTx/>
                <a:latin typeface="Arial"/>
                <a:cs typeface="Arial"/>
                <a:sym typeface="Arial"/>
              </a:rPr>
              <a:t>(RMXXXXXXX)</a:t>
            </a:r>
          </a:p>
        </p:txBody>
      </p:sp>
      <p:sp>
        <p:nvSpPr>
          <p:cNvPr id="113" name="Google Shape;272;p11"/>
          <p:cNvSpPr/>
          <p:nvPr/>
        </p:nvSpPr>
        <p:spPr>
          <a:xfrm>
            <a:off x="3142277" y="2657439"/>
            <a:ext cx="1505923" cy="831382"/>
          </a:xfrm>
          <a:prstGeom prst="roundRect">
            <a:avLst>
              <a:gd name="adj" fmla="val 16667"/>
            </a:avLst>
          </a:prstGeom>
          <a:solidFill>
            <a:srgbClr val="E9EBF5"/>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r>
              <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rPr>
              <a:t>Penambahan Storan pada</a:t>
            </a:r>
          </a:p>
          <a:p>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r>
              <a:rPr kumimoji="0" lang="ms-MY" sz="800" b="0" i="0" u="none" strike="noStrike" kern="1200" cap="none" spc="0" normalizeH="0" baseline="0" dirty="0">
                <a:ln>
                  <a:noFill/>
                </a:ln>
                <a:solidFill>
                  <a:srgbClr val="000000"/>
                </a:solidFill>
                <a:effectLst/>
                <a:uLnTx/>
                <a:uFillTx/>
                <a:latin typeface="Arial" pitchFamily="34" charset="0"/>
                <a:cs typeface="Arial" pitchFamily="34" charset="0"/>
                <a:sym typeface="Arial"/>
              </a:rPr>
              <a:t>xxxxxx </a:t>
            </a:r>
            <a:r>
              <a:rPr kumimoji="0" lang="ms-MY" sz="800" b="0" i="0" u="none" strike="noStrike" kern="0" cap="none" spc="0" normalizeH="0" baseline="0" dirty="0">
                <a:ln>
                  <a:noFill/>
                </a:ln>
                <a:solidFill>
                  <a:srgbClr val="000000"/>
                </a:solidFill>
                <a:effectLst/>
                <a:uLnTx/>
                <a:uFillTx/>
                <a:latin typeface="Arial" pitchFamily="34" charset="0"/>
                <a:cs typeface="Arial" pitchFamily="34" charset="0"/>
                <a:sym typeface="Arial"/>
              </a:rPr>
              <a:t>(Tambahan  xx unit) </a:t>
            </a:r>
          </a:p>
          <a:p>
            <a:pPr marL="0" marR="0" lvl="0" indent="0" algn="l" defTabSz="914400" rtl="0" eaLnBrk="1" fontAlgn="auto" latinLnBrk="0" hangingPunct="1">
              <a:lnSpc>
                <a:spcPct val="100000"/>
              </a:lnSpc>
              <a:spcBef>
                <a:spcPct val="0"/>
              </a:spcBef>
              <a:spcAft>
                <a:spcPts val="0"/>
              </a:spcAft>
              <a:buClr>
                <a:srgbClr val="000000"/>
              </a:buClr>
              <a:buSzTx/>
              <a:buFont typeface="Arial"/>
              <a:buNone/>
              <a:tabLst/>
              <a:defRPr/>
            </a:pPr>
            <a:r>
              <a:rPr kumimoji="0" lang="ms-MY" sz="800" b="0" i="0" u="none" strike="noStrike" kern="0" cap="none" spc="0" normalizeH="0" baseline="0" dirty="0">
                <a:ln>
                  <a:noFill/>
                </a:ln>
                <a:solidFill>
                  <a:srgbClr val="000000"/>
                </a:solidFill>
                <a:effectLst/>
                <a:uLnTx/>
                <a:uFillTx/>
                <a:latin typeface="Arial" pitchFamily="34" charset="0"/>
                <a:cs typeface="Arial" pitchFamily="34" charset="0"/>
                <a:sym typeface="Arial"/>
              </a:rPr>
              <a:t>(xTB disk) pada tahun  2012</a:t>
            </a:r>
          </a:p>
        </p:txBody>
      </p:sp>
      <p:sp>
        <p:nvSpPr>
          <p:cNvPr id="114" name="Google Shape;286;p11"/>
          <p:cNvSpPr/>
          <p:nvPr/>
        </p:nvSpPr>
        <p:spPr>
          <a:xfrm>
            <a:off x="3142278" y="1896582"/>
            <a:ext cx="1505922" cy="730465"/>
          </a:xfrm>
          <a:prstGeom prst="roundRect">
            <a:avLst>
              <a:gd name="adj" fmla="val 16667"/>
            </a:avLst>
          </a:prstGeom>
          <a:solidFill>
            <a:srgbClr val="E9EBF5"/>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Projek perbekalan perkakasan ICT &amp; rangkaian pada tahun 2010</a:t>
            </a:r>
          </a:p>
          <a:p>
            <a:pPr lvl="0">
              <a:buClr>
                <a:srgbClr val="000000"/>
              </a:buClr>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(RM </a:t>
            </a:r>
            <a:r>
              <a:rPr lang="ms-MY" sz="800" kern="0" dirty="0">
                <a:solidFill>
                  <a:srgbClr val="000000"/>
                </a:solidFill>
                <a:cs typeface="Arial"/>
                <a:sym typeface="Arial"/>
              </a:rPr>
              <a:t>XXXXXXX)</a:t>
            </a:r>
            <a:endParaRPr kumimoji="0" lang="ms-MY" sz="800" b="0" i="0" u="none" strike="noStrike" kern="0" cap="none" spc="0" normalizeH="0" baseline="0" noProof="0" dirty="0">
              <a:ln>
                <a:noFill/>
              </a:ln>
              <a:solidFill>
                <a:srgbClr val="000000"/>
              </a:solidFill>
              <a:effectLst/>
              <a:uLnTx/>
              <a:uFillTx/>
              <a:latin typeface="Arial"/>
              <a:cs typeface="Arial"/>
              <a:sym typeface="Arial"/>
            </a:endParaRPr>
          </a:p>
        </p:txBody>
      </p:sp>
      <p:sp>
        <p:nvSpPr>
          <p:cNvPr id="115" name="Google Shape;269;p11"/>
          <p:cNvSpPr/>
          <p:nvPr/>
        </p:nvSpPr>
        <p:spPr>
          <a:xfrm>
            <a:off x="4895041" y="1103250"/>
            <a:ext cx="3240108" cy="833839"/>
          </a:xfrm>
          <a:prstGeom prst="roundRect">
            <a:avLst>
              <a:gd name="adj" fmla="val 16667"/>
            </a:avLst>
          </a:prstGeom>
          <a:solidFill>
            <a:srgbClr val="E9EBF5"/>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1" i="0" u="none" strike="noStrike" kern="0" cap="none" spc="0" normalizeH="0" baseline="0" noProof="0" dirty="0">
                <a:ln>
                  <a:noFill/>
                </a:ln>
                <a:solidFill>
                  <a:srgbClr val="000000"/>
                </a:solidFill>
                <a:effectLst/>
                <a:uLnTx/>
                <a:uFillTx/>
                <a:latin typeface="Arial"/>
                <a:cs typeface="Arial"/>
                <a:sym typeface="Arial"/>
              </a:rPr>
              <a:t>PROJEK </a:t>
            </a:r>
            <a:r>
              <a:rPr lang="ms-MY" sz="800" b="1" i="1" kern="0" dirty="0">
                <a:solidFill>
                  <a:srgbClr val="000000"/>
                </a:solidFill>
                <a:latin typeface="Arial"/>
                <a:cs typeface="Arial"/>
                <a:sym typeface="Arial"/>
              </a:rPr>
              <a:t>XXXXXXXXXXXXXXXXXXXX</a:t>
            </a:r>
            <a:endParaRPr kumimoji="0" lang="ms-MY" sz="800" b="1" i="1" u="none" strike="noStrike" kern="0" cap="none" spc="0" normalizeH="0" baseline="0" noProof="0" dirty="0">
              <a:ln>
                <a:noFill/>
              </a:ln>
              <a:solidFill>
                <a:srgbClr val="000000"/>
              </a:solidFill>
              <a:effectLst/>
              <a:uLnTx/>
              <a:uFillTx/>
              <a:latin typeface="Arial"/>
              <a:cs typeface="Arial"/>
              <a:sym typeface="Arial"/>
            </a:endParaRPr>
          </a:p>
          <a:p>
            <a:pPr lvl="0">
              <a:buClr>
                <a:srgbClr val="000000"/>
              </a:buClr>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Kos Projek:  </a:t>
            </a:r>
            <a:r>
              <a:rPr lang="ms-MY" sz="800" kern="0" dirty="0">
                <a:solidFill>
                  <a:srgbClr val="000000"/>
                </a:solidFill>
                <a:cs typeface="Arial"/>
                <a:sym typeface="Arial"/>
              </a:rPr>
              <a:t>RMXXXXXXX</a:t>
            </a:r>
            <a:endParaRPr kumimoji="0" lang="ms-MY" sz="800" b="0" i="0" u="none" strike="noStrike" kern="0" cap="none" spc="0" normalizeH="0" baseline="0" noProof="0" dirty="0">
              <a:ln>
                <a:noFill/>
              </a:ln>
              <a:solidFill>
                <a:srgbClr val="000000"/>
              </a:solidFill>
              <a:effectLst/>
              <a:uLnTx/>
              <a:uFillTx/>
              <a:latin typeface="Arial"/>
              <a:cs typeface="Arial"/>
              <a:sym typeface="Arial"/>
            </a:endParaRPr>
          </a:p>
          <a:p>
            <a:pPr lvl="0">
              <a:buClr>
                <a:srgbClr val="000000"/>
              </a:buClr>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a) Fasa Pembangunan Aplikasi :  RM</a:t>
            </a:r>
            <a:r>
              <a:rPr lang="ms-MY" sz="800" kern="0" dirty="0">
                <a:solidFill>
                  <a:srgbClr val="000000"/>
                </a:solidFill>
                <a:cs typeface="Arial"/>
                <a:sym typeface="Arial"/>
              </a:rPr>
              <a:t>XXXXXXX </a:t>
            </a:r>
            <a:r>
              <a:rPr kumimoji="0" lang="ms-MY" sz="800" b="0" i="0" u="none" strike="noStrike" kern="0" cap="none" spc="0" normalizeH="0" baseline="0" noProof="0" dirty="0">
                <a:ln>
                  <a:noFill/>
                </a:ln>
                <a:solidFill>
                  <a:srgbClr val="000000"/>
                </a:solidFill>
                <a:effectLst/>
                <a:uLnTx/>
                <a:uFillTx/>
                <a:latin typeface="Arial"/>
                <a:cs typeface="Arial"/>
                <a:sym typeface="Arial"/>
              </a:rPr>
              <a:t>(2 tahun)</a:t>
            </a:r>
          </a:p>
          <a:p>
            <a:pPr lvl="0">
              <a:buClr>
                <a:srgbClr val="000000"/>
              </a:buClr>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b) Fasa Operasi dan Maintenance :  RM</a:t>
            </a:r>
            <a:r>
              <a:rPr lang="ms-MY" sz="800" kern="0" dirty="0">
                <a:solidFill>
                  <a:srgbClr val="000000"/>
                </a:solidFill>
                <a:cs typeface="Arial"/>
                <a:sym typeface="Arial"/>
              </a:rPr>
              <a:t>XXXXXXX</a:t>
            </a:r>
            <a:endParaRPr kumimoji="0" lang="ms-MY" sz="8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 (3 tahun) Belanja  Mengurus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Tempoh : 1 Februari 2016 - 31/1/2018</a:t>
            </a:r>
          </a:p>
        </p:txBody>
      </p:sp>
      <p:sp>
        <p:nvSpPr>
          <p:cNvPr id="116" name="Google Shape;289;p11"/>
          <p:cNvSpPr/>
          <p:nvPr/>
        </p:nvSpPr>
        <p:spPr>
          <a:xfrm>
            <a:off x="4278804" y="3688117"/>
            <a:ext cx="1806760" cy="2553830"/>
          </a:xfrm>
          <a:prstGeom prst="roundRect">
            <a:avLst>
              <a:gd name="adj" fmla="val 16667"/>
            </a:avLst>
          </a:prstGeom>
          <a:solidFill>
            <a:srgbClr val="FFF2CC"/>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800" b="0" i="0" u="none" strike="noStrike" kern="0" cap="none" spc="0" normalizeH="0" baseline="0" noProof="0" dirty="0">
                <a:ln>
                  <a:noFill/>
                </a:ln>
                <a:solidFill>
                  <a:srgbClr val="000000"/>
                </a:solidFill>
                <a:effectLst/>
                <a:uLnTx/>
                <a:uFillTx/>
                <a:latin typeface="Arial"/>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800" b="1"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800" b="1"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800" b="1"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800" b="1"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800" b="1" i="0" u="none" strike="noStrike" kern="0" cap="none" spc="0" normalizeH="0" baseline="0" noProof="0" dirty="0">
              <a:ln>
                <a:noFill/>
              </a:ln>
              <a:solidFill>
                <a:srgbClr val="000000"/>
              </a:solidFill>
              <a:effectLst/>
              <a:uLnTx/>
              <a:uFillTx/>
              <a:latin typeface="Arial"/>
              <a:cs typeface="Arial"/>
              <a:sym typeface="Arial"/>
            </a:endParaRPr>
          </a:p>
          <a:p>
            <a:pPr lvl="0">
              <a:buClr>
                <a:srgbClr val="000000"/>
              </a:buClr>
              <a:defRPr/>
            </a:pPr>
            <a:r>
              <a:rPr lang="ms-MY" sz="800" b="1" kern="0" dirty="0">
                <a:solidFill>
                  <a:srgbClr val="000000"/>
                </a:solidFill>
                <a:cs typeface="Arial"/>
                <a:sym typeface="Arial"/>
              </a:rPr>
              <a:t>NAMA SYARIKAT</a:t>
            </a:r>
          </a:p>
          <a:p>
            <a:pPr lvl="0">
              <a:buClr>
                <a:srgbClr val="000000"/>
              </a:buClr>
              <a:defRPr/>
            </a:pPr>
            <a:r>
              <a:rPr lang="ms-MY" sz="800" kern="0" dirty="0">
                <a:solidFill>
                  <a:srgbClr val="000000"/>
                </a:solidFill>
                <a:cs typeface="Arial"/>
                <a:sym typeface="Arial"/>
              </a:rPr>
              <a:t>Kos :RMXXXXX</a:t>
            </a:r>
          </a:p>
          <a:p>
            <a:pPr lvl="0">
              <a:buClr>
                <a:srgbClr val="000000"/>
              </a:buClr>
              <a:defRPr/>
            </a:pPr>
            <a:r>
              <a:rPr lang="ms-MY" sz="800" kern="0" dirty="0">
                <a:solidFill>
                  <a:srgbClr val="000000"/>
                </a:solidFill>
                <a:cs typeface="Arial"/>
                <a:sym typeface="Arial"/>
              </a:rPr>
              <a:t>Tempoh : DD/MM/YYYY - DD/MM/YYYY </a:t>
            </a:r>
          </a:p>
          <a:p>
            <a:pPr lvl="0">
              <a:buClr>
                <a:srgbClr val="000000"/>
              </a:buClr>
              <a:defRPr/>
            </a:pPr>
            <a:r>
              <a:rPr lang="ms-MY" sz="800" kern="0" dirty="0">
                <a:solidFill>
                  <a:srgbClr val="000000"/>
                </a:solidFill>
                <a:cs typeface="Arial"/>
                <a:sym typeface="Arial"/>
              </a:rPr>
              <a:t>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10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10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10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1000" b="0" i="0" u="none" strike="noStrike" kern="0" cap="none" spc="0" normalizeH="0" baseline="0" noProof="0" dirty="0">
                <a:ln>
                  <a:noFill/>
                </a:ln>
                <a:solidFill>
                  <a:srgbClr val="000000"/>
                </a:solidFill>
                <a:effectLst/>
                <a:uLnTx/>
                <a:uFillTx/>
                <a:latin typeface="Arial"/>
                <a:cs typeface="Arial"/>
                <a:sym typeface="Arial"/>
              </a:rPr>
              <a:t>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1000" b="0" i="0" u="none" strike="noStrike" kern="0" cap="none" spc="0" normalizeH="0" baseline="0" noProof="0" dirty="0">
                <a:ln>
                  <a:noFill/>
                </a:ln>
                <a:solidFill>
                  <a:srgbClr val="000000"/>
                </a:solidFill>
                <a:effectLst/>
                <a:uLnTx/>
                <a:uFillTx/>
                <a:latin typeface="Arial"/>
                <a:cs typeface="Arial"/>
                <a:sym typeface="Arial"/>
              </a:rPr>
              <a:t> </a:t>
            </a:r>
          </a:p>
        </p:txBody>
      </p:sp>
      <p:sp>
        <p:nvSpPr>
          <p:cNvPr id="118" name="Google Shape;286;p11"/>
          <p:cNvSpPr/>
          <p:nvPr/>
        </p:nvSpPr>
        <p:spPr>
          <a:xfrm>
            <a:off x="4895041" y="1977370"/>
            <a:ext cx="3235802" cy="372114"/>
          </a:xfrm>
          <a:prstGeom prst="roundRect">
            <a:avLst>
              <a:gd name="adj" fmla="val 0"/>
            </a:avLst>
          </a:prstGeom>
          <a:solidFill>
            <a:srgbClr val="E9EBF5"/>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Projek naik taraf kedua  XXXXXXX</a:t>
            </a:r>
          </a:p>
          <a:p>
            <a:pPr lvl="0">
              <a:buClr>
                <a:srgbClr val="000000"/>
              </a:buClr>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RM</a:t>
            </a:r>
            <a:r>
              <a:rPr lang="ms-MY" sz="800" kern="0" dirty="0">
                <a:solidFill>
                  <a:srgbClr val="000000"/>
                </a:solidFill>
                <a:cs typeface="Arial"/>
                <a:sym typeface="Arial"/>
              </a:rPr>
              <a:t>XXXXXXX</a:t>
            </a:r>
            <a:r>
              <a:rPr kumimoji="0" lang="ms-MY" sz="800" b="0" i="0" u="none" strike="noStrike" kern="0" cap="none" spc="0" normalizeH="0" baseline="0" noProof="0" dirty="0">
                <a:ln>
                  <a:noFill/>
                </a:ln>
                <a:solidFill>
                  <a:srgbClr val="000000"/>
                </a:solidFill>
                <a:effectLst/>
                <a:uLnTx/>
                <a:uFillTx/>
                <a:latin typeface="Arial"/>
                <a:cs typeface="Arial"/>
                <a:sym typeface="Arial"/>
              </a:rPr>
              <a:t> pada tahun 2016</a:t>
            </a:r>
          </a:p>
        </p:txBody>
      </p:sp>
      <p:sp>
        <p:nvSpPr>
          <p:cNvPr id="119" name="Google Shape;289;p11"/>
          <p:cNvSpPr/>
          <p:nvPr/>
        </p:nvSpPr>
        <p:spPr>
          <a:xfrm>
            <a:off x="6255159" y="3678000"/>
            <a:ext cx="1414131" cy="1253378"/>
          </a:xfrm>
          <a:prstGeom prst="roundRect">
            <a:avLst>
              <a:gd name="adj" fmla="val 16667"/>
            </a:avLst>
          </a:prstGeom>
          <a:solidFill>
            <a:srgbClr val="FFF2CC"/>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800" b="1"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1" i="0" u="none" strike="noStrike" kern="0" cap="none" spc="0" normalizeH="0" baseline="0" noProof="0" dirty="0">
                <a:ln>
                  <a:noFill/>
                </a:ln>
                <a:solidFill>
                  <a:srgbClr val="000000"/>
                </a:solidFill>
                <a:effectLst/>
                <a:uLnTx/>
                <a:uFillTx/>
                <a:latin typeface="Arial"/>
                <a:cs typeface="Arial"/>
                <a:sym typeface="Arial"/>
              </a:rPr>
              <a:t>NAMA SYARIKAT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Kos :RMXXXXX</a:t>
            </a:r>
          </a:p>
          <a:p>
            <a:pPr lvl="0">
              <a:buClr>
                <a:srgbClr val="000000"/>
              </a:buClr>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Tempoh : DD/MM/YYYY </a:t>
            </a:r>
            <a:r>
              <a:rPr lang="ms-MY" sz="800" kern="0" dirty="0">
                <a:solidFill>
                  <a:srgbClr val="000000"/>
                </a:solidFill>
                <a:cs typeface="Arial"/>
                <a:sym typeface="Arial"/>
              </a:rPr>
              <a:t>- DD/MM/YYYY </a:t>
            </a:r>
            <a:endParaRPr kumimoji="0" lang="ms-MY" sz="8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1000" b="0" i="0" u="none" strike="noStrike" kern="0" cap="none" spc="0" normalizeH="0" baseline="0" noProof="0" dirty="0">
              <a:ln>
                <a:noFill/>
              </a:ln>
              <a:solidFill>
                <a:srgbClr val="000000"/>
              </a:solidFill>
              <a:effectLst/>
              <a:uLnTx/>
              <a:uFillTx/>
              <a:latin typeface="Arial"/>
              <a:cs typeface="Arial"/>
              <a:sym typeface="Arial"/>
            </a:endParaRPr>
          </a:p>
        </p:txBody>
      </p:sp>
      <p:sp>
        <p:nvSpPr>
          <p:cNvPr id="120" name="Google Shape;324;p12"/>
          <p:cNvSpPr/>
          <p:nvPr/>
        </p:nvSpPr>
        <p:spPr>
          <a:xfrm>
            <a:off x="8286020" y="3725782"/>
            <a:ext cx="2107651" cy="1897195"/>
          </a:xfrm>
          <a:prstGeom prst="roundRect">
            <a:avLst>
              <a:gd name="adj" fmla="val 16667"/>
            </a:avLst>
          </a:prstGeom>
          <a:solidFill>
            <a:srgbClr val="FFF2CC"/>
          </a:solidFill>
          <a:ln>
            <a:noFill/>
          </a:ln>
        </p:spPr>
        <p:txBody>
          <a:bodyPr spcFirstLastPara="1" wrap="square" lIns="91425" tIns="45700" rIns="91425" bIns="45700" anchor="ctr" anchorCtr="0">
            <a:noAutofit/>
          </a:bodyPr>
          <a:lstStyle/>
          <a:p>
            <a:pPr lvl="0">
              <a:buClr>
                <a:srgbClr val="000000"/>
              </a:buClr>
              <a:defRPr/>
            </a:pPr>
            <a:r>
              <a:rPr lang="ms-MY" sz="800" b="1" kern="0" dirty="0">
                <a:solidFill>
                  <a:srgbClr val="000000"/>
                </a:solidFill>
                <a:cs typeface="Arial"/>
                <a:sym typeface="Arial"/>
              </a:rPr>
              <a:t>NAMA SYARIKAT</a:t>
            </a:r>
          </a:p>
          <a:p>
            <a:pPr lvl="0">
              <a:buClr>
                <a:srgbClr val="000000"/>
              </a:buClr>
              <a:defRPr/>
            </a:pPr>
            <a:r>
              <a:rPr lang="ms-MY" sz="800" kern="0" dirty="0">
                <a:solidFill>
                  <a:srgbClr val="000000"/>
                </a:solidFill>
                <a:cs typeface="Arial"/>
                <a:sym typeface="Arial"/>
              </a:rPr>
              <a:t>Kos :RMXXXXX</a:t>
            </a:r>
          </a:p>
          <a:p>
            <a:pPr lvl="0">
              <a:buClr>
                <a:srgbClr val="000000"/>
              </a:buClr>
              <a:defRPr/>
            </a:pPr>
            <a:r>
              <a:rPr lang="ms-MY" sz="800" kern="0" dirty="0">
                <a:solidFill>
                  <a:srgbClr val="000000"/>
                </a:solidFill>
                <a:cs typeface="Arial"/>
                <a:sym typeface="Arial"/>
              </a:rPr>
              <a:t>Tempoh : DD/MM/YYYY - DD/MM/YYYY </a:t>
            </a:r>
          </a:p>
          <a:p>
            <a:pPr lvl="0">
              <a:buClr>
                <a:srgbClr val="000000"/>
              </a:buClr>
              <a:defRPr/>
            </a:pPr>
            <a:r>
              <a:rPr lang="ms-MY" sz="800" kern="0" dirty="0">
                <a:solidFill>
                  <a:srgbClr val="000000"/>
                </a:solidFill>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800" b="0" i="0" u="none" strike="noStrike" kern="0" cap="none" spc="0" normalizeH="0" baseline="0" noProof="0" dirty="0">
              <a:ln>
                <a:noFill/>
              </a:ln>
              <a:solidFill>
                <a:srgbClr val="000000"/>
              </a:solidFill>
              <a:effectLst/>
              <a:uLnTx/>
              <a:uFillTx/>
              <a:latin typeface="Arial"/>
              <a:cs typeface="Arial"/>
              <a:sym typeface="Arial"/>
            </a:endParaRPr>
          </a:p>
        </p:txBody>
      </p:sp>
      <p:sp>
        <p:nvSpPr>
          <p:cNvPr id="122" name="Google Shape;324;p12"/>
          <p:cNvSpPr/>
          <p:nvPr/>
        </p:nvSpPr>
        <p:spPr>
          <a:xfrm>
            <a:off x="10474360" y="3775492"/>
            <a:ext cx="1336640" cy="1153024"/>
          </a:xfrm>
          <a:prstGeom prst="roundRect">
            <a:avLst>
              <a:gd name="adj" fmla="val 16667"/>
            </a:avLst>
          </a:prstGeom>
          <a:solidFill>
            <a:srgbClr val="FFF2CC"/>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1" i="0" u="none" strike="noStrike" kern="0" cap="none" spc="0" normalizeH="0" baseline="0" dirty="0">
                <a:ln>
                  <a:noFill/>
                </a:ln>
                <a:solidFill>
                  <a:srgbClr val="000000"/>
                </a:solidFill>
                <a:effectLst/>
                <a:uLnTx/>
                <a:uFillTx/>
                <a:latin typeface="Arial"/>
                <a:cs typeface="Arial"/>
                <a:sym typeface="Arial"/>
              </a:rPr>
              <a:t>Arnn Sdn Bhd</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dirty="0">
                <a:ln>
                  <a:noFill/>
                </a:ln>
                <a:solidFill>
                  <a:srgbClr val="000000"/>
                </a:solidFill>
                <a:effectLst/>
                <a:uLnTx/>
                <a:uFillTx/>
                <a:latin typeface="Arial"/>
                <a:cs typeface="Arial"/>
                <a:sym typeface="Arial"/>
              </a:rPr>
              <a:t>RM22,000,000.00</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dirty="0">
                <a:ln>
                  <a:noFill/>
                </a:ln>
                <a:solidFill>
                  <a:srgbClr val="000000"/>
                </a:solidFill>
                <a:effectLst/>
                <a:uLnTx/>
                <a:uFillTx/>
                <a:latin typeface="Arial"/>
                <a:cs typeface="Arial"/>
                <a:sym typeface="Arial"/>
              </a:rPr>
              <a:t>01/4/2023 - 31/3/2026</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dirty="0">
                <a:ln>
                  <a:noFill/>
                </a:ln>
                <a:solidFill>
                  <a:srgbClr val="000000"/>
                </a:solidFill>
                <a:effectLst/>
                <a:uLnTx/>
                <a:uFillTx/>
                <a:latin typeface="Arial"/>
                <a:cs typeface="Arial"/>
                <a:sym typeface="Arial"/>
              </a:rPr>
              <a:t>(3 TAHUN)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800" b="1" i="0" u="none" strike="noStrike" kern="0" cap="none" spc="0" normalizeH="0" baseline="0" noProof="0" dirty="0">
              <a:ln>
                <a:noFill/>
              </a:ln>
              <a:solidFill>
                <a:srgbClr val="000000"/>
              </a:solidFill>
              <a:effectLst/>
              <a:uLnTx/>
              <a:uFillTx/>
              <a:latin typeface="Arial"/>
              <a:cs typeface="Arial"/>
              <a:sym typeface="Arial"/>
            </a:endParaRPr>
          </a:p>
        </p:txBody>
      </p:sp>
      <p:sp>
        <p:nvSpPr>
          <p:cNvPr id="124" name="Google Shape;286;p11"/>
          <p:cNvSpPr/>
          <p:nvPr/>
        </p:nvSpPr>
        <p:spPr>
          <a:xfrm>
            <a:off x="4895042" y="2426826"/>
            <a:ext cx="3235802" cy="1067321"/>
          </a:xfrm>
          <a:prstGeom prst="roundRect">
            <a:avLst>
              <a:gd name="adj" fmla="val 16667"/>
            </a:avLst>
          </a:prstGeom>
          <a:solidFill>
            <a:srgbClr val="E9EBF5"/>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Projek perbekalan perkakasan</a:t>
            </a:r>
          </a:p>
          <a:p>
            <a:pPr lvl="0">
              <a:buClr>
                <a:srgbClr val="000000"/>
              </a:buClr>
              <a:defRPr/>
            </a:pPr>
            <a:r>
              <a:rPr lang="ms-MY" sz="800" kern="0" dirty="0">
                <a:solidFill>
                  <a:srgbClr val="000000"/>
                </a:solidFill>
                <a:cs typeface="Arial"/>
                <a:sym typeface="Arial"/>
              </a:rPr>
              <a:t>RMXXXXXXX</a:t>
            </a:r>
            <a:endParaRPr kumimoji="0" lang="ms-MY" sz="8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ms-MY" sz="8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Komputer Meja: XXX unit, Komputer High End : XX unit,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noProof="0" dirty="0">
                <a:ln>
                  <a:noFill/>
                </a:ln>
                <a:solidFill>
                  <a:srgbClr val="000000"/>
                </a:solidFill>
                <a:effectLst/>
                <a:uLnTx/>
                <a:uFillTx/>
                <a:latin typeface="Arial"/>
                <a:cs typeface="Arial"/>
                <a:sym typeface="Arial"/>
              </a:rPr>
              <a:t>Komputer Riba: XX unit, Print Laser: XX unit, pada tahun 2019/2020</a:t>
            </a:r>
          </a:p>
        </p:txBody>
      </p:sp>
      <p:sp>
        <p:nvSpPr>
          <p:cNvPr id="125" name="Google Shape;286;p11"/>
          <p:cNvSpPr/>
          <p:nvPr/>
        </p:nvSpPr>
        <p:spPr>
          <a:xfrm>
            <a:off x="8359630" y="1162536"/>
            <a:ext cx="2034041" cy="293812"/>
          </a:xfrm>
          <a:prstGeom prst="roundRect">
            <a:avLst>
              <a:gd name="adj" fmla="val 16667"/>
            </a:avLst>
          </a:prstGeom>
          <a:solidFill>
            <a:srgbClr val="E9EBF5"/>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dirty="0">
                <a:ln>
                  <a:noFill/>
                </a:ln>
                <a:solidFill>
                  <a:srgbClr val="000000"/>
                </a:solidFill>
                <a:effectLst/>
                <a:uLnTx/>
                <a:uFillTx/>
                <a:latin typeface="Arial"/>
                <a:cs typeface="Arial"/>
                <a:sym typeface="Arial"/>
              </a:rPr>
              <a:t>XXXXmengalami masalah kelembapan capaian pada XXXX</a:t>
            </a:r>
          </a:p>
        </p:txBody>
      </p:sp>
      <p:sp>
        <p:nvSpPr>
          <p:cNvPr id="127" name="Google Shape;286;p11"/>
          <p:cNvSpPr/>
          <p:nvPr/>
        </p:nvSpPr>
        <p:spPr>
          <a:xfrm>
            <a:off x="8359630" y="1815807"/>
            <a:ext cx="2034041" cy="562073"/>
          </a:xfrm>
          <a:prstGeom prst="roundRect">
            <a:avLst>
              <a:gd name="adj" fmla="val 16667"/>
            </a:avLst>
          </a:prstGeom>
          <a:solidFill>
            <a:srgbClr val="E9EBF5"/>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0" i="0" u="none" strike="noStrike" kern="0" cap="none" spc="0" normalizeH="0" baseline="0" dirty="0">
                <a:ln>
                  <a:noFill/>
                </a:ln>
                <a:solidFill>
                  <a:srgbClr val="000000"/>
                </a:solidFill>
                <a:effectLst/>
                <a:uLnTx/>
                <a:uFillTx/>
                <a:latin typeface="Arial"/>
                <a:cs typeface="Arial"/>
                <a:sym typeface="Arial"/>
              </a:rPr>
              <a:t>Laporan Penutupan Projek Perkhidmatan </a:t>
            </a:r>
            <a:r>
              <a:rPr kumimoji="0" lang="ms-MY" sz="800" b="0" i="1" u="none" strike="noStrike" kern="0" cap="none" spc="0" normalizeH="0" baseline="0" dirty="0">
                <a:ln>
                  <a:noFill/>
                </a:ln>
                <a:solidFill>
                  <a:srgbClr val="000000"/>
                </a:solidFill>
                <a:effectLst/>
                <a:uLnTx/>
                <a:uFillTx/>
                <a:latin typeface="Arial"/>
                <a:cs typeface="Arial"/>
                <a:sym typeface="Arial"/>
              </a:rPr>
              <a:t>XXXXX </a:t>
            </a:r>
            <a:r>
              <a:rPr kumimoji="0" lang="ms-MY" sz="800" b="0" i="0" u="none" strike="noStrike" kern="0" cap="none" spc="0" normalizeH="0" baseline="0" dirty="0">
                <a:ln>
                  <a:noFill/>
                </a:ln>
                <a:solidFill>
                  <a:srgbClr val="000000"/>
                </a:solidFill>
                <a:effectLst/>
                <a:uLnTx/>
                <a:uFillTx/>
                <a:latin typeface="Arial"/>
                <a:cs typeface="Arial"/>
                <a:sym typeface="Arial"/>
              </a:rPr>
              <a:t>pada XXXXX </a:t>
            </a:r>
          </a:p>
        </p:txBody>
      </p:sp>
      <p:sp>
        <p:nvSpPr>
          <p:cNvPr id="18" name="Rectangle 17"/>
          <p:cNvSpPr/>
          <p:nvPr/>
        </p:nvSpPr>
        <p:spPr>
          <a:xfrm>
            <a:off x="8792331" y="1435116"/>
            <a:ext cx="936475" cy="2616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50" b="1" i="0" u="none" strike="noStrike" kern="0" cap="none" spc="0" normalizeH="0" baseline="0" noProof="0" dirty="0" err="1">
                <a:ln>
                  <a:noFill/>
                </a:ln>
                <a:solidFill>
                  <a:srgbClr val="0070C0"/>
                </a:solidFill>
                <a:effectLst/>
                <a:uLnTx/>
                <a:uFillTx/>
                <a:latin typeface="Arial"/>
                <a:cs typeface="Arial"/>
                <a:sym typeface="Arial"/>
                <a:hlinkClick r:id="" action="ppaction://noaction"/>
              </a:rPr>
              <a:t>Lampiran</a:t>
            </a:r>
            <a:r>
              <a:rPr kumimoji="0" lang="en-US" sz="1050" b="1" i="0" u="none" strike="noStrike" kern="0" cap="none" spc="0" normalizeH="0" baseline="0" noProof="0" dirty="0">
                <a:ln>
                  <a:noFill/>
                </a:ln>
                <a:solidFill>
                  <a:srgbClr val="0070C0"/>
                </a:solidFill>
                <a:effectLst/>
                <a:uLnTx/>
                <a:uFillTx/>
                <a:latin typeface="Arial"/>
                <a:cs typeface="Arial"/>
                <a:sym typeface="Arial"/>
                <a:hlinkClick r:id="" action="ppaction://noaction"/>
              </a:rPr>
              <a:t> 6</a:t>
            </a:r>
            <a:endParaRPr kumimoji="0" lang="en-US" sz="1050" b="1" i="0" u="none" strike="noStrike" kern="0" cap="none" spc="0" normalizeH="0" baseline="0" noProof="0" dirty="0">
              <a:ln>
                <a:noFill/>
              </a:ln>
              <a:solidFill>
                <a:srgbClr val="0070C0"/>
              </a:solidFill>
              <a:effectLst/>
              <a:uLnTx/>
              <a:uFillTx/>
              <a:latin typeface="Arial"/>
              <a:cs typeface="Arial"/>
              <a:sym typeface="Arial"/>
            </a:endParaRPr>
          </a:p>
        </p:txBody>
      </p:sp>
      <p:sp>
        <p:nvSpPr>
          <p:cNvPr id="73" name="Rectangle 72"/>
          <p:cNvSpPr/>
          <p:nvPr/>
        </p:nvSpPr>
        <p:spPr>
          <a:xfrm>
            <a:off x="8792331" y="2344010"/>
            <a:ext cx="902811" cy="253916"/>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50" b="1" i="0" u="none" strike="noStrike" kern="0" cap="none" spc="0" normalizeH="0" baseline="0" noProof="0" dirty="0" err="1">
                <a:ln>
                  <a:noFill/>
                </a:ln>
                <a:solidFill>
                  <a:srgbClr val="0070C0"/>
                </a:solidFill>
                <a:effectLst/>
                <a:uLnTx/>
                <a:uFillTx/>
                <a:latin typeface="Arial"/>
                <a:cs typeface="Arial"/>
                <a:sym typeface="Arial"/>
                <a:hlinkClick r:id="" action="ppaction://noaction"/>
              </a:rPr>
              <a:t>Lampiran</a:t>
            </a:r>
            <a:r>
              <a:rPr kumimoji="0" lang="en-US" sz="1050" b="1" i="0" u="none" strike="noStrike" kern="0" cap="none" spc="0" normalizeH="0" baseline="0" noProof="0" dirty="0">
                <a:ln>
                  <a:noFill/>
                </a:ln>
                <a:solidFill>
                  <a:srgbClr val="0070C0"/>
                </a:solidFill>
                <a:effectLst/>
                <a:uLnTx/>
                <a:uFillTx/>
                <a:latin typeface="Arial"/>
                <a:cs typeface="Arial"/>
                <a:sym typeface="Arial"/>
                <a:hlinkClick r:id="" action="ppaction://noaction"/>
              </a:rPr>
              <a:t> 7</a:t>
            </a:r>
            <a:endParaRPr kumimoji="0" lang="en-US" sz="1050" b="1" i="0" u="none" strike="noStrike" kern="0" cap="none" spc="0" normalizeH="0" baseline="0" noProof="0" dirty="0">
              <a:ln>
                <a:noFill/>
              </a:ln>
              <a:solidFill>
                <a:srgbClr val="0070C0"/>
              </a:solidFill>
              <a:effectLst/>
              <a:uLnTx/>
              <a:uFillTx/>
              <a:latin typeface="Arial"/>
              <a:cs typeface="Arial"/>
              <a:sym typeface="Arial"/>
            </a:endParaRPr>
          </a:p>
        </p:txBody>
      </p:sp>
      <p:sp>
        <p:nvSpPr>
          <p:cNvPr id="129" name="Rectangle: Rounded Corners 117">
            <a:extLst>
              <a:ext uri="{FF2B5EF4-FFF2-40B4-BE49-F238E27FC236}">
                <a16:creationId xmlns:a16="http://schemas.microsoft.com/office/drawing/2014/main" id="{11379366-5F14-00AD-5695-C59D679CF8FD}"/>
              </a:ext>
            </a:extLst>
          </p:cNvPr>
          <p:cNvSpPr/>
          <p:nvPr/>
        </p:nvSpPr>
        <p:spPr bwMode="auto">
          <a:xfrm>
            <a:off x="10474360" y="1157826"/>
            <a:ext cx="1582687" cy="2192391"/>
          </a:xfrm>
          <a:prstGeom prst="roundRect">
            <a:avLst/>
          </a:prstGeom>
          <a:solidFill>
            <a:schemeClr val="bg1"/>
          </a:solidFill>
          <a:ln w="254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rPr>
              <a:t>PELAKSANAAN XXXX</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ms-MY" sz="105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9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rPr>
              <a:t>Dis 2023 </a:t>
            </a:r>
            <a:r>
              <a:rPr kumimoji="0" lang="ms-MY" sz="9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rPr>
              <a:t>– Nov 2025</a:t>
            </a:r>
          </a:p>
          <a:p>
            <a:pPr lvl="0" algn="ctr">
              <a:defRPr/>
            </a:pPr>
            <a:r>
              <a:rPr kumimoji="0" lang="ms-MY" sz="9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rPr>
              <a:t>(2 tahun)</a:t>
            </a:r>
            <a:r>
              <a:rPr kumimoji="0" lang="ms-MY" sz="9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rPr>
              <a:t> </a:t>
            </a:r>
            <a:r>
              <a:rPr kumimoji="0" lang="ms-MY" sz="9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rPr>
              <a:t>RM</a:t>
            </a:r>
            <a:r>
              <a:rPr lang="en-MY" sz="900" kern="0" dirty="0">
                <a:solidFill>
                  <a:srgbClr val="000000"/>
                </a:solidFill>
                <a:cs typeface="Arial"/>
                <a:sym typeface="Arial"/>
              </a:rPr>
              <a:t>XXXXXXX</a:t>
            </a:r>
            <a:endParaRPr kumimoji="0" lang="ms-MY" sz="9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p:txBody>
      </p:sp>
      <p:sp>
        <p:nvSpPr>
          <p:cNvPr id="68" name="TextBox 67">
            <a:extLst>
              <a:ext uri="{FF2B5EF4-FFF2-40B4-BE49-F238E27FC236}">
                <a16:creationId xmlns:a16="http://schemas.microsoft.com/office/drawing/2014/main" id="{306043BA-4A2E-49C9-B594-5A88FC77277B}"/>
              </a:ext>
            </a:extLst>
          </p:cNvPr>
          <p:cNvSpPr txBox="1"/>
          <p:nvPr/>
        </p:nvSpPr>
        <p:spPr>
          <a:xfrm>
            <a:off x="914400" y="6374126"/>
            <a:ext cx="10488086" cy="338554"/>
          </a:xfrm>
          <a:prstGeom prst="rect">
            <a:avLst/>
          </a:prstGeom>
          <a:noFill/>
          <a:ln>
            <a:solidFill>
              <a:schemeClr val="bg2">
                <a:lumMod val="90000"/>
              </a:schemeClr>
            </a:solidFill>
          </a:ln>
        </p:spPr>
        <p:txBody>
          <a:bodyPr wrap="square" numCol="3"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800" b="1" i="0" u="none" strike="noStrike" kern="0" cap="none" spc="0" normalizeH="0" baseline="0" noProof="0" dirty="0">
                <a:ln w="0"/>
                <a:solidFill>
                  <a:srgbClr val="000000"/>
                </a:solidFill>
                <a:effectLst/>
                <a:uLnTx/>
                <a:uFillTx/>
                <a:latin typeface="Arial" panose="020B0604020202020204" pitchFamily="34" charset="0"/>
                <a:cs typeface="Arial"/>
                <a:sym typeface="Arial"/>
              </a:rPr>
              <a:t>AKRONIM:</a:t>
            </a:r>
          </a:p>
          <a:p>
            <a:pPr marL="628650" lvl="0" indent="-628650">
              <a:buClr>
                <a:srgbClr val="000000"/>
              </a:buClr>
              <a:tabLst>
                <a:tab pos="534988" algn="l"/>
                <a:tab pos="628650" algn="l"/>
              </a:tabLst>
              <a:defRPr/>
            </a:pPr>
            <a:r>
              <a:rPr lang="en-MY" sz="800" kern="0" dirty="0">
                <a:solidFill>
                  <a:srgbClr val="000000"/>
                </a:solidFill>
                <a:cs typeface="Arial"/>
                <a:sym typeface="Arial"/>
              </a:rPr>
              <a:t>XXX  	XXXXXXX	</a:t>
            </a:r>
            <a:endParaRPr kumimoji="0" lang="ms-MY" sz="800" b="0" i="1" u="none" strike="noStrike" kern="0" cap="none" spc="0" normalizeH="0" baseline="0" noProof="0" dirty="0">
              <a:ln w="0"/>
              <a:solidFill>
                <a:srgbClr val="000000"/>
              </a:solidFill>
              <a:effectLst/>
              <a:uLnTx/>
              <a:uFillTx/>
              <a:latin typeface="Arial" panose="020B0604020202020204" pitchFamily="34" charset="0"/>
              <a:cs typeface="Arial"/>
              <a:sym typeface="Arial"/>
            </a:endParaRPr>
          </a:p>
        </p:txBody>
      </p:sp>
      <p:sp>
        <p:nvSpPr>
          <p:cNvPr id="66" name="TextBox 65">
            <a:extLst>
              <a:ext uri="{FF2B5EF4-FFF2-40B4-BE49-F238E27FC236}">
                <a16:creationId xmlns:a16="http://schemas.microsoft.com/office/drawing/2014/main" id="{8BF1EEEB-5F73-4CDF-A05C-3024CA98C6D4}"/>
              </a:ext>
            </a:extLst>
          </p:cNvPr>
          <p:cNvSpPr txBox="1"/>
          <p:nvPr/>
        </p:nvSpPr>
        <p:spPr>
          <a:xfrm>
            <a:off x="7769068" y="12504"/>
            <a:ext cx="4422934"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(2)</a:t>
            </a:r>
          </a:p>
        </p:txBody>
      </p:sp>
      <p:sp>
        <p:nvSpPr>
          <p:cNvPr id="69" name="Text Placeholder 10">
            <a:extLst>
              <a:ext uri="{FF2B5EF4-FFF2-40B4-BE49-F238E27FC236}">
                <a16:creationId xmlns:a16="http://schemas.microsoft.com/office/drawing/2014/main" id="{E82348CD-1796-4BBB-BF24-03F03AE91234}"/>
              </a:ext>
            </a:extLst>
          </p:cNvPr>
          <p:cNvSpPr txBox="1">
            <a:spLocks/>
          </p:cNvSpPr>
          <p:nvPr/>
        </p:nvSpPr>
        <p:spPr>
          <a:xfrm>
            <a:off x="-59483" y="208805"/>
            <a:ext cx="9909048" cy="5888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6. KRONOLOGI/ EVOLUSI PROJEK/ HALA TUJU</a:t>
            </a:r>
            <a:endParaRPr lang="ms-MY" sz="2800" b="1" dirty="0">
              <a:latin typeface="Arial" pitchFamily="34" charset="0"/>
              <a:ea typeface="ＭＳ Ｐゴシック" pitchFamily="34" charset="-128"/>
              <a:cs typeface="Arial" pitchFamily="34" charset="0"/>
            </a:endParaRPr>
          </a:p>
        </p:txBody>
      </p:sp>
      <p:sp>
        <p:nvSpPr>
          <p:cNvPr id="67" name="Slide Number Placeholder 2">
            <a:extLst>
              <a:ext uri="{FF2B5EF4-FFF2-40B4-BE49-F238E27FC236}">
                <a16:creationId xmlns:a16="http://schemas.microsoft.com/office/drawing/2014/main" id="{7F41DE50-69DA-4AC2-9BC6-6A6E537AEB8B}"/>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spcBef>
                <a:spcPts val="0"/>
              </a:spcBef>
              <a:spcAft>
                <a:spcPts val="0"/>
              </a:spcAft>
              <a:buNone/>
              <a:defRPr sz="1200" b="0" i="0" u="none" strike="noStrike" kern="1200" cap="none">
                <a:solidFill>
                  <a:srgbClr val="898989"/>
                </a:solidFill>
                <a:latin typeface="Arial"/>
                <a:ea typeface="Arial"/>
                <a:cs typeface="Arial"/>
                <a:sym typeface="Arial"/>
              </a:defRPr>
            </a:lvl1pPr>
            <a:lvl2pPr marL="0" marR="0" lvl="1" indent="0" algn="r" defTabSz="914400" rtl="0" eaLnBrk="1" latinLnBrk="0" hangingPunct="1">
              <a:spcBef>
                <a:spcPts val="0"/>
              </a:spcBef>
              <a:spcAft>
                <a:spcPts val="0"/>
              </a:spcAft>
              <a:buNone/>
              <a:defRPr sz="1200" b="0" i="0" u="none" strike="noStrike" kern="1200" cap="none">
                <a:solidFill>
                  <a:srgbClr val="898989"/>
                </a:solidFill>
                <a:latin typeface="Arial"/>
                <a:ea typeface="Arial"/>
                <a:cs typeface="Arial"/>
                <a:sym typeface="Arial"/>
              </a:defRPr>
            </a:lvl2pPr>
            <a:lvl3pPr marL="0" marR="0" lvl="2" indent="0" algn="r" defTabSz="914400" rtl="0" eaLnBrk="1" latinLnBrk="0" hangingPunct="1">
              <a:spcBef>
                <a:spcPts val="0"/>
              </a:spcBef>
              <a:spcAft>
                <a:spcPts val="0"/>
              </a:spcAft>
              <a:buNone/>
              <a:defRPr sz="1200" b="0" i="0" u="none" strike="noStrike" kern="1200" cap="none">
                <a:solidFill>
                  <a:srgbClr val="898989"/>
                </a:solidFill>
                <a:latin typeface="Arial"/>
                <a:ea typeface="Arial"/>
                <a:cs typeface="Arial"/>
                <a:sym typeface="Arial"/>
              </a:defRPr>
            </a:lvl3pPr>
            <a:lvl4pPr marL="0" marR="0" lvl="3" indent="0" algn="r" defTabSz="914400" rtl="0" eaLnBrk="1" latinLnBrk="0" hangingPunct="1">
              <a:spcBef>
                <a:spcPts val="0"/>
              </a:spcBef>
              <a:spcAft>
                <a:spcPts val="0"/>
              </a:spcAft>
              <a:buNone/>
              <a:defRPr sz="1200" b="0" i="0" u="none" strike="noStrike" kern="1200" cap="none">
                <a:solidFill>
                  <a:srgbClr val="898989"/>
                </a:solidFill>
                <a:latin typeface="Arial"/>
                <a:ea typeface="Arial"/>
                <a:cs typeface="Arial"/>
                <a:sym typeface="Arial"/>
              </a:defRPr>
            </a:lvl4pPr>
            <a:lvl5pPr marL="0" marR="0" lvl="4" indent="0" algn="r" defTabSz="914400" rtl="0" eaLnBrk="1" latinLnBrk="0" hangingPunct="1">
              <a:spcBef>
                <a:spcPts val="0"/>
              </a:spcBef>
              <a:spcAft>
                <a:spcPts val="0"/>
              </a:spcAft>
              <a:buNone/>
              <a:defRPr sz="1200" b="0" i="0" u="none" strike="noStrike" kern="1200" cap="none">
                <a:solidFill>
                  <a:srgbClr val="898989"/>
                </a:solidFill>
                <a:latin typeface="Arial"/>
                <a:ea typeface="Arial"/>
                <a:cs typeface="Arial"/>
                <a:sym typeface="Arial"/>
              </a:defRPr>
            </a:lvl5pPr>
            <a:lvl6pPr marL="0" marR="0" lvl="5" indent="0" algn="r" defTabSz="914400" rtl="0" eaLnBrk="1" latinLnBrk="0" hangingPunct="1">
              <a:spcBef>
                <a:spcPts val="0"/>
              </a:spcBef>
              <a:spcAft>
                <a:spcPts val="0"/>
              </a:spcAft>
              <a:buNone/>
              <a:defRPr sz="1200" b="0" i="0" u="none" strike="noStrike" kern="1200" cap="none">
                <a:solidFill>
                  <a:srgbClr val="898989"/>
                </a:solidFill>
                <a:latin typeface="Arial"/>
                <a:ea typeface="Arial"/>
                <a:cs typeface="Arial"/>
                <a:sym typeface="Arial"/>
              </a:defRPr>
            </a:lvl6pPr>
            <a:lvl7pPr marL="0" marR="0" lvl="6" indent="0" algn="r" defTabSz="914400" rtl="0" eaLnBrk="1" latinLnBrk="0" hangingPunct="1">
              <a:spcBef>
                <a:spcPts val="0"/>
              </a:spcBef>
              <a:spcAft>
                <a:spcPts val="0"/>
              </a:spcAft>
              <a:buNone/>
              <a:defRPr sz="1200" b="0" i="0" u="none" strike="noStrike" kern="1200" cap="none">
                <a:solidFill>
                  <a:srgbClr val="898989"/>
                </a:solidFill>
                <a:latin typeface="Arial"/>
                <a:ea typeface="Arial"/>
                <a:cs typeface="Arial"/>
                <a:sym typeface="Arial"/>
              </a:defRPr>
            </a:lvl7pPr>
            <a:lvl8pPr marL="0" marR="0" lvl="7" indent="0" algn="r" defTabSz="914400" rtl="0" eaLnBrk="1" latinLnBrk="0" hangingPunct="1">
              <a:spcBef>
                <a:spcPts val="0"/>
              </a:spcBef>
              <a:spcAft>
                <a:spcPts val="0"/>
              </a:spcAft>
              <a:buNone/>
              <a:defRPr sz="1200" b="0" i="0" u="none" strike="noStrike" kern="1200" cap="none">
                <a:solidFill>
                  <a:srgbClr val="898989"/>
                </a:solidFill>
                <a:latin typeface="Arial"/>
                <a:ea typeface="Arial"/>
                <a:cs typeface="Arial"/>
                <a:sym typeface="Arial"/>
              </a:defRPr>
            </a:lvl8pPr>
            <a:lvl9pPr marL="0" marR="0" lvl="8" indent="0" algn="r" defTabSz="914400" rtl="0" eaLnBrk="1" latinLnBrk="0" hangingPunct="1">
              <a:spcBef>
                <a:spcPts val="0"/>
              </a:spcBef>
              <a:spcAft>
                <a:spcPts val="0"/>
              </a:spcAft>
              <a:buNone/>
              <a:defRPr sz="1200" b="0" i="0" u="none" strike="noStrike" kern="1200" cap="none">
                <a:solidFill>
                  <a:srgbClr val="898989"/>
                </a:solidFill>
                <a:latin typeface="Arial"/>
                <a:ea typeface="Arial"/>
                <a:cs typeface="Arial"/>
                <a:sym typeface="Arial"/>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35</a:t>
            </a:fld>
            <a:endParaRPr lang="ms-MY">
              <a:solidFill>
                <a:prstClr val="black">
                  <a:tint val="75000"/>
                </a:prstClr>
              </a:solidFill>
              <a:latin typeface="Calibri" panose="020F0502020204030204"/>
              <a:ea typeface="Calibri"/>
              <a:cs typeface="Calibri"/>
              <a:sym typeface="Calibri"/>
            </a:endParaRPr>
          </a:p>
        </p:txBody>
      </p:sp>
      <p:sp>
        <p:nvSpPr>
          <p:cNvPr id="70" name="TextBox 69">
            <a:extLst>
              <a:ext uri="{FF2B5EF4-FFF2-40B4-BE49-F238E27FC236}">
                <a16:creationId xmlns:a16="http://schemas.microsoft.com/office/drawing/2014/main" id="{8DD4ED34-FF8C-4AE3-AE2E-9003821240A7}"/>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tx2">
                    <a:lumMod val="90000"/>
                  </a:schemeClr>
                </a:solidFill>
                <a:latin typeface="Arial Black" panose="020B0A04020102020204" pitchFamily="34" charset="0"/>
              </a:rPr>
              <a:t>CONTOH</a:t>
            </a:r>
          </a:p>
        </p:txBody>
      </p:sp>
    </p:spTree>
    <p:extLst>
      <p:ext uri="{BB962C8B-B14F-4D97-AF65-F5344CB8AC3E}">
        <p14:creationId xmlns:p14="http://schemas.microsoft.com/office/powerpoint/2010/main" val="16990056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417;p36">
            <a:extLst>
              <a:ext uri="{FF2B5EF4-FFF2-40B4-BE49-F238E27FC236}">
                <a16:creationId xmlns:a16="http://schemas.microsoft.com/office/drawing/2014/main" id="{D321A73A-F154-4497-83C8-E05E6C88900F}"/>
              </a:ext>
            </a:extLst>
          </p:cNvPr>
          <p:cNvSpPr/>
          <p:nvPr/>
        </p:nvSpPr>
        <p:spPr>
          <a:xfrm>
            <a:off x="0" y="3247131"/>
            <a:ext cx="12191999" cy="867669"/>
          </a:xfrm>
          <a:prstGeom prst="chevron">
            <a:avLst>
              <a:gd name="adj" fmla="val 50000"/>
            </a:avLst>
          </a:prstGeom>
          <a:solidFill>
            <a:srgbClr val="8CB3E3"/>
          </a:solidFill>
          <a:ln w="25400" cap="flat" cmpd="sng">
            <a:solidFill>
              <a:srgbClr val="395E89"/>
            </a:solidFill>
            <a:prstDash val="dashDot"/>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6" name="Google Shape;419;p36">
            <a:extLst>
              <a:ext uri="{FF2B5EF4-FFF2-40B4-BE49-F238E27FC236}">
                <a16:creationId xmlns:a16="http://schemas.microsoft.com/office/drawing/2014/main" id="{CE847EFD-F94B-400D-B6C9-603873BF4E16}"/>
              </a:ext>
            </a:extLst>
          </p:cNvPr>
          <p:cNvSpPr txBox="1"/>
          <p:nvPr/>
        </p:nvSpPr>
        <p:spPr>
          <a:xfrm>
            <a:off x="2690329" y="4881679"/>
            <a:ext cx="2266791" cy="23079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800"/>
              <a:buFont typeface="Arial"/>
              <a:buNone/>
              <a:tabLst/>
              <a:defRPr/>
            </a:pPr>
            <a:r>
              <a:rPr kumimoji="0" lang="en-US" sz="900" b="0" i="0" u="none" strike="noStrike" kern="0" cap="none" spc="0" normalizeH="0" baseline="0" noProof="0">
                <a:ln>
                  <a:noFill/>
                </a:ln>
                <a:solidFill>
                  <a:srgbClr val="000000"/>
                </a:solidFill>
                <a:effectLst/>
                <a:uLnTx/>
                <a:uFillTx/>
                <a:latin typeface="Calibri"/>
                <a:ea typeface="Calibri"/>
                <a:cs typeface="Calibri"/>
                <a:sym typeface="Calibri"/>
              </a:rPr>
              <a:t>Cadangan perolehan sewa guna baharu</a:t>
            </a:r>
            <a:endParaRPr kumimoji="0" sz="9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8" name="Google Shape;420;p36">
            <a:extLst>
              <a:ext uri="{FF2B5EF4-FFF2-40B4-BE49-F238E27FC236}">
                <a16:creationId xmlns:a16="http://schemas.microsoft.com/office/drawing/2014/main" id="{104FE6E7-FAD9-4EFF-8E1F-2FF454D2DC02}"/>
              </a:ext>
            </a:extLst>
          </p:cNvPr>
          <p:cNvSpPr txBox="1"/>
          <p:nvPr/>
        </p:nvSpPr>
        <p:spPr>
          <a:xfrm>
            <a:off x="133863" y="4477384"/>
            <a:ext cx="708056" cy="23079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800"/>
              <a:buFont typeface="Arial"/>
              <a:buNone/>
              <a:tabLst/>
              <a:defRPr/>
            </a:pPr>
            <a:r>
              <a:rPr kumimoji="0" lang="en-US" sz="900" b="1" i="0" u="none" strike="noStrike" kern="0" cap="none" spc="0" normalizeH="0" baseline="0" noProof="0">
                <a:ln>
                  <a:noFill/>
                </a:ln>
                <a:solidFill>
                  <a:srgbClr val="000000"/>
                </a:solidFill>
                <a:effectLst/>
                <a:uLnTx/>
                <a:uFillTx/>
                <a:latin typeface="Calibri"/>
                <a:ea typeface="Calibri"/>
                <a:cs typeface="Calibri"/>
                <a:sym typeface="Calibri"/>
              </a:rPr>
              <a:t>Petunjuk:</a:t>
            </a:r>
            <a:endParaRPr kumimoji="0" sz="900" b="1"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9" name="Google Shape;421;p36">
            <a:extLst>
              <a:ext uri="{FF2B5EF4-FFF2-40B4-BE49-F238E27FC236}">
                <a16:creationId xmlns:a16="http://schemas.microsoft.com/office/drawing/2014/main" id="{C29FA5B2-D162-4AB0-9D35-8FFFA4939327}"/>
              </a:ext>
            </a:extLst>
          </p:cNvPr>
          <p:cNvSpPr txBox="1"/>
          <p:nvPr/>
        </p:nvSpPr>
        <p:spPr>
          <a:xfrm>
            <a:off x="569414" y="4671892"/>
            <a:ext cx="1234258" cy="23079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800"/>
              <a:buFont typeface="Arial"/>
              <a:buNone/>
              <a:tabLst/>
              <a:defRPr/>
            </a:pPr>
            <a:r>
              <a:rPr kumimoji="0" lang="en-US" sz="900" b="0" i="0" u="none" strike="noStrike" kern="0" cap="none" spc="0" normalizeH="0" baseline="0" noProof="0">
                <a:ln>
                  <a:noFill/>
                </a:ln>
                <a:solidFill>
                  <a:srgbClr val="000000"/>
                </a:solidFill>
                <a:effectLst/>
                <a:uLnTx/>
                <a:uFillTx/>
                <a:latin typeface="Calibri"/>
                <a:ea typeface="Calibri"/>
                <a:cs typeface="Calibri"/>
                <a:sym typeface="Calibri"/>
              </a:rPr>
              <a:t>Kontrak telah tamat</a:t>
            </a:r>
            <a:endParaRPr kumimoji="0" sz="9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10" name="Google Shape;422;p36">
            <a:extLst>
              <a:ext uri="{FF2B5EF4-FFF2-40B4-BE49-F238E27FC236}">
                <a16:creationId xmlns:a16="http://schemas.microsoft.com/office/drawing/2014/main" id="{92AB5D82-1626-4849-A7A8-703FA7972928}"/>
              </a:ext>
            </a:extLst>
          </p:cNvPr>
          <p:cNvSpPr/>
          <p:nvPr/>
        </p:nvSpPr>
        <p:spPr>
          <a:xfrm>
            <a:off x="243585" y="4719587"/>
            <a:ext cx="181936" cy="141444"/>
          </a:xfrm>
          <a:prstGeom prst="rect">
            <a:avLst/>
          </a:prstGeom>
          <a:solidFill>
            <a:srgbClr val="9CC2E5"/>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11" name="Google Shape;423;p36">
            <a:extLst>
              <a:ext uri="{FF2B5EF4-FFF2-40B4-BE49-F238E27FC236}">
                <a16:creationId xmlns:a16="http://schemas.microsoft.com/office/drawing/2014/main" id="{FB70B085-017F-4730-9315-529145513FB6}"/>
              </a:ext>
            </a:extLst>
          </p:cNvPr>
          <p:cNvSpPr/>
          <p:nvPr/>
        </p:nvSpPr>
        <p:spPr>
          <a:xfrm>
            <a:off x="2528680" y="4921610"/>
            <a:ext cx="181936" cy="141444"/>
          </a:xfrm>
          <a:prstGeom prst="rect">
            <a:avLst/>
          </a:prstGeom>
          <a:solidFill>
            <a:srgbClr val="FFFF00"/>
          </a:solidFill>
          <a:ln w="25400" cap="flat" cmpd="sng">
            <a:solidFill>
              <a:srgbClr val="FF0000"/>
            </a:solidFill>
            <a:prstDash val="dash"/>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12" name="Google Shape;424;p36">
            <a:extLst>
              <a:ext uri="{FF2B5EF4-FFF2-40B4-BE49-F238E27FC236}">
                <a16:creationId xmlns:a16="http://schemas.microsoft.com/office/drawing/2014/main" id="{98BAB79E-D95D-496B-9D8C-1A83A276DA9E}"/>
              </a:ext>
            </a:extLst>
          </p:cNvPr>
          <p:cNvSpPr/>
          <p:nvPr/>
        </p:nvSpPr>
        <p:spPr>
          <a:xfrm>
            <a:off x="2528674" y="4735379"/>
            <a:ext cx="181936" cy="141444"/>
          </a:xfrm>
          <a:prstGeom prst="rect">
            <a:avLst/>
          </a:prstGeom>
          <a:solidFill>
            <a:srgbClr val="C4E0B2"/>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13" name="Google Shape;425;p36">
            <a:extLst>
              <a:ext uri="{FF2B5EF4-FFF2-40B4-BE49-F238E27FC236}">
                <a16:creationId xmlns:a16="http://schemas.microsoft.com/office/drawing/2014/main" id="{0E19F833-5658-47EC-B7ED-8F7C5B43239A}"/>
              </a:ext>
            </a:extLst>
          </p:cNvPr>
          <p:cNvSpPr txBox="1"/>
          <p:nvPr/>
        </p:nvSpPr>
        <p:spPr>
          <a:xfrm>
            <a:off x="2690331" y="4689925"/>
            <a:ext cx="1760983" cy="23079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800"/>
              <a:buFont typeface="Arial"/>
              <a:buNone/>
              <a:tabLst/>
              <a:defRPr/>
            </a:pPr>
            <a:r>
              <a:rPr kumimoji="0" lang="en-US" sz="900" b="0" i="0" u="none" strike="noStrike" kern="0" cap="none" spc="0" normalizeH="0" baseline="0" noProof="0">
                <a:ln>
                  <a:noFill/>
                </a:ln>
                <a:solidFill>
                  <a:srgbClr val="000000"/>
                </a:solidFill>
                <a:effectLst/>
                <a:uLnTx/>
                <a:uFillTx/>
                <a:latin typeface="Calibri"/>
                <a:ea typeface="Calibri"/>
                <a:cs typeface="Calibri"/>
                <a:sym typeface="Calibri"/>
              </a:rPr>
              <a:t>Kontrak sedang berjalan</a:t>
            </a:r>
            <a:endParaRPr kumimoji="0" sz="9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14" name="Google Shape;426;p36">
            <a:extLst>
              <a:ext uri="{FF2B5EF4-FFF2-40B4-BE49-F238E27FC236}">
                <a16:creationId xmlns:a16="http://schemas.microsoft.com/office/drawing/2014/main" id="{E479B331-D6A6-4343-8321-FF4BE7E9714B}"/>
              </a:ext>
            </a:extLst>
          </p:cNvPr>
          <p:cNvSpPr txBox="1"/>
          <p:nvPr/>
        </p:nvSpPr>
        <p:spPr>
          <a:xfrm>
            <a:off x="133863" y="5440150"/>
            <a:ext cx="4434900" cy="50779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1" i="0" u="none" strike="noStrike" kern="0" cap="none" spc="0" normalizeH="0" baseline="0" noProof="0" dirty="0">
                <a:ln>
                  <a:noFill/>
                </a:ln>
                <a:solidFill>
                  <a:srgbClr val="000000"/>
                </a:solidFill>
                <a:effectLst/>
                <a:uLnTx/>
                <a:uFillTx/>
                <a:latin typeface="Calibri"/>
                <a:ea typeface="Calibri"/>
                <a:cs typeface="Calibri"/>
                <a:sym typeface="Calibri"/>
              </a:rPr>
              <a:t>Nota</a:t>
            </a:r>
            <a:r>
              <a:rPr kumimoji="0" lang="en-US" sz="900" b="0" i="0" u="none" strike="noStrike" kern="0" cap="none" spc="0" normalizeH="0" baseline="0" noProof="0" dirty="0">
                <a:ln>
                  <a:noFill/>
                </a:ln>
                <a:solidFill>
                  <a:srgbClr val="000000"/>
                </a:solidFill>
                <a:effectLst/>
                <a:uLnTx/>
                <a:uFillTx/>
                <a:latin typeface="Calibri"/>
                <a:ea typeface="Calibri"/>
                <a:cs typeface="Calibri"/>
                <a:sym typeface="Calibri"/>
              </a:rPr>
              <a:t>:</a:t>
            </a:r>
            <a:endParaRPr kumimoji="0" sz="1400" b="0" i="0" u="none" strike="noStrike" kern="0" cap="none" spc="0" normalizeH="0" baseline="0" noProof="0" dirty="0">
              <a:ln>
                <a:noFill/>
              </a:ln>
              <a:solidFill>
                <a:srgbClr val="000000"/>
              </a:solidFill>
              <a:effectLst/>
              <a:uLnTx/>
              <a:uFillTx/>
              <a:latin typeface="Arial"/>
              <a:cs typeface="Arial"/>
              <a:sym typeface="Arial"/>
            </a:endParaRPr>
          </a:p>
          <a:p>
            <a:pPr marL="228600" marR="0" lvl="0" indent="-228600" algn="l" defTabSz="914400" rtl="0" eaLnBrk="1" fontAlgn="auto" latinLnBrk="0" hangingPunct="1">
              <a:lnSpc>
                <a:spcPct val="100000"/>
              </a:lnSpc>
              <a:spcBef>
                <a:spcPts val="0"/>
              </a:spcBef>
              <a:spcAft>
                <a:spcPts val="0"/>
              </a:spcAft>
              <a:buClr>
                <a:srgbClr val="000000"/>
              </a:buClr>
              <a:buSzPts val="900"/>
              <a:buFont typeface="Arial"/>
              <a:buAutoNum type="arabicPeriod"/>
              <a:tabLst/>
              <a:defRPr/>
            </a:pPr>
            <a:r>
              <a:rPr kumimoji="0" lang="en-MY" sz="900" b="0" i="0" u="none" strike="noStrike" kern="0" cap="none" spc="0" normalizeH="0" baseline="0" noProof="0" dirty="0">
                <a:ln>
                  <a:noFill/>
                </a:ln>
                <a:solidFill>
                  <a:srgbClr val="000000"/>
                </a:solidFill>
                <a:effectLst/>
                <a:uLnTx/>
                <a:uFillTx/>
                <a:latin typeface="Calibri"/>
                <a:ea typeface="Calibri"/>
                <a:cs typeface="Calibri"/>
                <a:sym typeface="Calibri"/>
              </a:rPr>
              <a:t>XXXXXXX</a:t>
            </a:r>
            <a:endParaRPr kumimoji="0" sz="900" b="0" i="0" u="none" strike="noStrike" kern="0" cap="none" spc="0" normalizeH="0" baseline="0" noProof="0" dirty="0">
              <a:ln>
                <a:noFill/>
              </a:ln>
              <a:solidFill>
                <a:srgbClr val="000000"/>
              </a:solidFill>
              <a:effectLst/>
              <a:uLnTx/>
              <a:uFillTx/>
              <a:latin typeface="Calibri"/>
              <a:ea typeface="Calibri"/>
              <a:cs typeface="Calibri"/>
              <a:sym typeface="Calibri"/>
            </a:endParaRPr>
          </a:p>
          <a:p>
            <a:pPr marL="228600" marR="0" lvl="0" indent="-228600" algn="l" defTabSz="914400" rtl="0" eaLnBrk="1" fontAlgn="auto" latinLnBrk="0" hangingPunct="1">
              <a:lnSpc>
                <a:spcPct val="100000"/>
              </a:lnSpc>
              <a:spcBef>
                <a:spcPts val="0"/>
              </a:spcBef>
              <a:spcAft>
                <a:spcPts val="0"/>
              </a:spcAft>
              <a:buClr>
                <a:srgbClr val="000000"/>
              </a:buClr>
              <a:buSzPts val="900"/>
              <a:buFont typeface="Arial"/>
              <a:buAutoNum type="arabicPeriod"/>
              <a:tabLst/>
              <a:defRPr/>
            </a:pPr>
            <a:r>
              <a:rPr kumimoji="0" lang="en-US" sz="900" b="0" i="0" u="none" strike="noStrike" kern="0" cap="none" spc="0" normalizeH="0" baseline="0" noProof="0" dirty="0">
                <a:ln>
                  <a:noFill/>
                </a:ln>
                <a:solidFill>
                  <a:srgbClr val="000000"/>
                </a:solidFill>
                <a:effectLst/>
                <a:uLnTx/>
                <a:uFillTx/>
                <a:latin typeface="Calibri"/>
                <a:ea typeface="Calibri"/>
                <a:cs typeface="Calibri"/>
                <a:sym typeface="Calibri"/>
              </a:rPr>
              <a:t>XXXXXXX</a:t>
            </a:r>
            <a:endParaRPr kumimoji="0" sz="9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
        <p:nvSpPr>
          <p:cNvPr id="15" name="Google Shape;427;p36">
            <a:extLst>
              <a:ext uri="{FF2B5EF4-FFF2-40B4-BE49-F238E27FC236}">
                <a16:creationId xmlns:a16="http://schemas.microsoft.com/office/drawing/2014/main" id="{C5365AA3-BCFD-4565-B25C-471F980D6C5F}"/>
              </a:ext>
            </a:extLst>
          </p:cNvPr>
          <p:cNvSpPr/>
          <p:nvPr/>
        </p:nvSpPr>
        <p:spPr>
          <a:xfrm>
            <a:off x="10640643" y="3428999"/>
            <a:ext cx="884372" cy="551953"/>
          </a:xfrm>
          <a:prstGeom prst="roundRect">
            <a:avLst>
              <a:gd name="adj" fmla="val 16667"/>
            </a:avLst>
          </a:prstGeom>
          <a:solidFill>
            <a:srgbClr val="C5D8F1"/>
          </a:solidFill>
          <a:ln w="25400" cap="flat" cmpd="sng">
            <a:solidFill>
              <a:srgbClr val="0000FF"/>
            </a:solidFill>
            <a:prstDash val="solid"/>
            <a:round/>
            <a:headEnd type="none" w="sm" len="sm"/>
            <a:tailEnd type="none" w="sm" len="sm"/>
          </a:ln>
        </p:spPr>
        <p:txBody>
          <a:bodyPr spcFirstLastPara="1" wrap="square" lIns="91425" tIns="45700" rIns="91425" bIns="45700" anchor="t" anchorCtr="1">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1" i="0" u="none" strike="noStrike" kern="0" cap="none" spc="0" normalizeH="0" baseline="0" noProof="0">
                <a:ln>
                  <a:noFill/>
                </a:ln>
                <a:solidFill>
                  <a:srgbClr val="000000"/>
                </a:solidFill>
                <a:effectLst/>
                <a:uLnTx/>
                <a:uFillTx/>
                <a:latin typeface="Calibri"/>
                <a:ea typeface="Calibri"/>
                <a:cs typeface="Calibri"/>
                <a:sym typeface="Calibri"/>
              </a:rPr>
              <a:t>Mei 2023</a:t>
            </a:r>
            <a:endParaRPr kumimoji="0" sz="1400" b="1" i="0" u="none" strike="noStrike" kern="0" cap="none" spc="0" normalizeH="0" baseline="0" noProof="0">
              <a:ln>
                <a:noFill/>
              </a:ln>
              <a:solidFill>
                <a:srgbClr val="000000"/>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
                <a:srgbClr val="FFFFFF"/>
              </a:buClr>
              <a:buSzPts val="800"/>
              <a:buFont typeface="Arial"/>
              <a:buNone/>
              <a:tabLst/>
              <a:defRPr/>
            </a:pPr>
            <a:endParaRPr kumimoji="0" sz="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16" name="Google Shape;428;p36">
            <a:extLst>
              <a:ext uri="{FF2B5EF4-FFF2-40B4-BE49-F238E27FC236}">
                <a16:creationId xmlns:a16="http://schemas.microsoft.com/office/drawing/2014/main" id="{7980F2B1-C17C-47FD-AB15-B716B141F6E1}"/>
              </a:ext>
            </a:extLst>
          </p:cNvPr>
          <p:cNvSpPr/>
          <p:nvPr/>
        </p:nvSpPr>
        <p:spPr>
          <a:xfrm>
            <a:off x="9378381" y="4578200"/>
            <a:ext cx="2491035" cy="2279800"/>
          </a:xfrm>
          <a:prstGeom prst="roundRect">
            <a:avLst>
              <a:gd name="adj" fmla="val 10319"/>
            </a:avLst>
          </a:prstGeom>
          <a:solidFill>
            <a:srgbClr val="FFFF00"/>
          </a:solidFill>
          <a:ln w="38100" cap="flat" cmpd="sng">
            <a:solidFill>
              <a:srgbClr val="FF0000"/>
            </a:solidFill>
            <a:prstDash val="dash"/>
            <a:round/>
            <a:headEnd type="none" w="sm" len="sm"/>
            <a:tailEnd type="none" w="sm" len="sm"/>
          </a:ln>
        </p:spPr>
        <p:txBody>
          <a:bodyPr spcFirstLastPara="1" wrap="square"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ms-MY" sz="900" b="1" i="0" u="none" strike="noStrike" kern="0" cap="none" spc="0" normalizeH="0" baseline="0" noProof="0" dirty="0">
                <a:ln>
                  <a:noFill/>
                </a:ln>
                <a:solidFill>
                  <a:srgbClr val="000000"/>
                </a:solidFill>
                <a:effectLst/>
                <a:uLnTx/>
                <a:uFillTx/>
                <a:latin typeface="Arial"/>
                <a:cs typeface="Arial"/>
                <a:sym typeface="Arial"/>
              </a:rPr>
              <a:t>Perkhidmatan Sewaan Perkakasan ICT Secara Sewa Guna Di Ibu Pejabat Dan XX Pejabat Cawangan Jabatan XXXXX</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ms-MY" sz="900" b="1"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Kuantiti             : XXX PC / XXX NB </a:t>
            </a:r>
            <a:endParaRPr lang="ms-MY" sz="900" b="1" kern="0" dirty="0">
              <a:solidFill>
                <a:srgbClr val="000000"/>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ms-MY" sz="9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Lokasi               : HQ &amp; XX CWGN</a:t>
            </a:r>
            <a:endParaRPr kumimoji="0" lang="ms-MY"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Tempoh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 Projek              : </a:t>
            </a:r>
            <a:r>
              <a:rPr kumimoji="0" lang="ms-MY" sz="900" b="1" i="0" u="none" strike="noStrike" kern="0" cap="none" spc="0" normalizeH="0" baseline="0" noProof="0" dirty="0">
                <a:ln>
                  <a:noFill/>
                </a:ln>
                <a:solidFill>
                  <a:srgbClr val="000000"/>
                </a:solidFill>
                <a:effectLst/>
                <a:uLnTx/>
                <a:uFillTx/>
                <a:latin typeface="Arial"/>
                <a:cs typeface="Arial"/>
                <a:sym typeface="Arial"/>
              </a:rPr>
              <a:t>Nov</a:t>
            </a: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 2022 – Apr 2026</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cs typeface="Arial"/>
                <a:sym typeface="Arial"/>
              </a:rPr>
              <a:t>Tempoh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cs typeface="Arial"/>
                <a:sym typeface="Arial"/>
              </a:rPr>
              <a:t> Sewaan             : Mei 2023 – Apr 2026</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ms-MY" sz="900" b="1" i="0" u="none" strike="noStrike" kern="0" cap="none" spc="0" normalizeH="0" baseline="0" noProof="0" dirty="0">
              <a:ln>
                <a:noFill/>
              </a:ln>
              <a:solidFill>
                <a:srgbClr val="000000"/>
              </a:solidFill>
              <a:effectLst/>
              <a:uLnTx/>
              <a:uFillTx/>
              <a:latin typeface="Arial"/>
              <a:ea typeface="Arial"/>
              <a:cs typeface="Arial"/>
              <a:sym typeface="Arial"/>
            </a:endParaRPr>
          </a:p>
          <a:p>
            <a:pPr lvl="0">
              <a:buClr>
                <a:srgbClr val="000000"/>
              </a:buCl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Anggaran Kos : </a:t>
            </a:r>
            <a:r>
              <a:rPr lang="ms-MY" sz="900" b="1" kern="0" dirty="0">
                <a:solidFill>
                  <a:srgbClr val="000000"/>
                </a:solidFill>
                <a:latin typeface="Arial"/>
                <a:ea typeface="Arial"/>
                <a:cs typeface="Arial"/>
                <a:sym typeface="Arial"/>
              </a:rPr>
              <a:t>RM</a:t>
            </a:r>
            <a:r>
              <a:rPr lang="ms-MY" sz="900" b="1" kern="0" dirty="0">
                <a:solidFill>
                  <a:srgbClr val="FF0000"/>
                </a:solidFill>
                <a:latin typeface="Arial"/>
                <a:ea typeface="Arial"/>
                <a:cs typeface="Arial"/>
                <a:sym typeface="Arial"/>
              </a:rPr>
              <a:t> </a:t>
            </a:r>
            <a:r>
              <a:rPr lang="ms-MY" sz="900" b="1" kern="0" dirty="0">
                <a:solidFill>
                  <a:srgbClr val="000000"/>
                </a:solidFill>
                <a:latin typeface="Arial"/>
                <a:ea typeface="Arial"/>
                <a:cs typeface="Arial"/>
                <a:sym typeface="Arial"/>
              </a:rPr>
              <a:t>XX,XXX,XXX.XX</a:t>
            </a:r>
            <a:endParaRPr kumimoji="0" lang="ms-MY" sz="900" b="1"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17" name="Google Shape;429;p36">
            <a:extLst>
              <a:ext uri="{FF2B5EF4-FFF2-40B4-BE49-F238E27FC236}">
                <a16:creationId xmlns:a16="http://schemas.microsoft.com/office/drawing/2014/main" id="{92B9137F-9463-43F6-990C-A45EFED44A4D}"/>
              </a:ext>
            </a:extLst>
          </p:cNvPr>
          <p:cNvSpPr/>
          <p:nvPr/>
        </p:nvSpPr>
        <p:spPr>
          <a:xfrm rot="5400000">
            <a:off x="10693650" y="4172325"/>
            <a:ext cx="591300" cy="220500"/>
          </a:xfrm>
          <a:prstGeom prst="leftArrow">
            <a:avLst>
              <a:gd name="adj1" fmla="val 50000"/>
              <a:gd name="adj2" fmla="val 50000"/>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18" name="Google Shape;430;p36">
            <a:extLst>
              <a:ext uri="{FF2B5EF4-FFF2-40B4-BE49-F238E27FC236}">
                <a16:creationId xmlns:a16="http://schemas.microsoft.com/office/drawing/2014/main" id="{A0AF4735-E299-4817-A3F3-1784FE832F45}"/>
              </a:ext>
            </a:extLst>
          </p:cNvPr>
          <p:cNvSpPr/>
          <p:nvPr/>
        </p:nvSpPr>
        <p:spPr>
          <a:xfrm>
            <a:off x="5443664" y="4586501"/>
            <a:ext cx="2485808" cy="1372578"/>
          </a:xfrm>
          <a:prstGeom prst="roundRect">
            <a:avLst>
              <a:gd name="adj" fmla="val 10319"/>
            </a:avLst>
          </a:prstGeom>
          <a:solidFill>
            <a:srgbClr val="C4E0B2"/>
          </a:solidFill>
          <a:ln w="1905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Pembangunan Sistem Pengurusan XXXXX</a:t>
            </a:r>
            <a:endParaRPr kumimoji="0" lang="ms-MY" sz="900" b="1" i="0" u="none" strike="noStrike" kern="0" cap="none" spc="0" normalizeH="0" baseline="0" noProof="0" dirty="0">
              <a:ln>
                <a:noFill/>
              </a:ln>
              <a:solidFill>
                <a:srgbClr val="FF000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endParaRPr kumimoji="0" lang="ms-MY" sz="900" b="1"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Kuantiti     : 20 NB</a:t>
            </a:r>
            <a:endParaRPr kumimoji="0" lang="ms-MY" sz="9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Lokasi       :  HQ &amp; 53 CWGN</a:t>
            </a:r>
            <a:endParaRPr kumimoji="0" lang="ms-MY" sz="9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Tempoh    : Jul 2019 – Jul 2022</a:t>
            </a:r>
            <a:endParaRPr kumimoji="0" lang="ms-MY" sz="900" b="0" i="0" u="none" strike="noStrike" kern="0" cap="none" spc="0" normalizeH="0" baseline="0" noProof="0" dirty="0">
              <a:ln>
                <a:noFill/>
              </a:ln>
              <a:solidFill>
                <a:srgbClr val="000000"/>
              </a:solidFill>
              <a:effectLst/>
              <a:uLnTx/>
              <a:uFillTx/>
              <a:latin typeface="Arial"/>
              <a:ea typeface="Arial"/>
              <a:cs typeface="Arial"/>
              <a:sym typeface="Arial"/>
            </a:endParaRPr>
          </a:p>
          <a:p>
            <a:pPr lvl="0">
              <a:buClr>
                <a:srgbClr val="000000"/>
              </a:buCl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Kos           : </a:t>
            </a:r>
            <a:r>
              <a:rPr lang="ms-MY" sz="900" b="1" kern="0" dirty="0">
                <a:solidFill>
                  <a:srgbClr val="000000"/>
                </a:solidFill>
                <a:latin typeface="Arial"/>
                <a:ea typeface="Arial"/>
                <a:cs typeface="Arial"/>
                <a:sym typeface="Arial"/>
              </a:rPr>
              <a:t>RM</a:t>
            </a:r>
            <a:r>
              <a:rPr lang="ms-MY" sz="900" b="1" kern="0" dirty="0">
                <a:solidFill>
                  <a:srgbClr val="FF0000"/>
                </a:solidFill>
                <a:latin typeface="Arial"/>
                <a:ea typeface="Arial"/>
                <a:cs typeface="Arial"/>
                <a:sym typeface="Arial"/>
              </a:rPr>
              <a:t> </a:t>
            </a:r>
            <a:r>
              <a:rPr lang="ms-MY" sz="900" b="1" kern="0" dirty="0">
                <a:solidFill>
                  <a:srgbClr val="000000"/>
                </a:solidFill>
                <a:latin typeface="Arial"/>
                <a:ea typeface="Arial"/>
                <a:cs typeface="Arial"/>
                <a:sym typeface="Arial"/>
              </a:rPr>
              <a:t>XX,XXX,XXX.XX</a:t>
            </a:r>
            <a:endParaRPr kumimoji="0" lang="ms-MY"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Syarikat    : XXXXXXX</a:t>
            </a: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0" cap="none" spc="0" normalizeH="0" baseline="0" noProof="0" dirty="0">
              <a:ln>
                <a:noFill/>
              </a:ln>
              <a:solidFill>
                <a:srgbClr val="FFFFFF"/>
              </a:solidFill>
              <a:effectLst/>
              <a:uLnTx/>
              <a:uFillTx/>
              <a:latin typeface="Calibri"/>
              <a:ea typeface="Calibri"/>
              <a:cs typeface="Calibri"/>
              <a:sym typeface="Calibri"/>
            </a:endParaRPr>
          </a:p>
        </p:txBody>
      </p:sp>
      <p:sp>
        <p:nvSpPr>
          <p:cNvPr id="19" name="Google Shape;431;p36">
            <a:extLst>
              <a:ext uri="{FF2B5EF4-FFF2-40B4-BE49-F238E27FC236}">
                <a16:creationId xmlns:a16="http://schemas.microsoft.com/office/drawing/2014/main" id="{80089F1E-2A43-4CBE-AE29-E0CEE51A3385}"/>
              </a:ext>
            </a:extLst>
          </p:cNvPr>
          <p:cNvSpPr/>
          <p:nvPr/>
        </p:nvSpPr>
        <p:spPr>
          <a:xfrm>
            <a:off x="7630973" y="729007"/>
            <a:ext cx="2491035" cy="2118363"/>
          </a:xfrm>
          <a:prstGeom prst="roundRect">
            <a:avLst>
              <a:gd name="adj" fmla="val 10319"/>
            </a:avLst>
          </a:prstGeom>
          <a:solidFill>
            <a:srgbClr val="C4E0B2"/>
          </a:solidFill>
          <a:ln w="1905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Kontrak Sewa Guna Komputer 2019</a:t>
            </a:r>
            <a:endParaRPr kumimoji="0" lang="ms-MY"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endParaRPr kumimoji="0" lang="ms-MY" sz="900" b="1"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Kuantiti    : 394 PC / 489 NB </a:t>
            </a:r>
            <a:endParaRPr kumimoji="0" lang="ms-MY" sz="9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Lokasi      : HQ &amp; 53 CWGN</a:t>
            </a:r>
            <a:endParaRPr kumimoji="0" lang="ms-MY" sz="9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Tempoh   : Nov 2019 – 30 Okt 2022</a:t>
            </a:r>
            <a:endParaRPr kumimoji="0" lang="ms-MY" sz="900" b="0" i="0" u="none" strike="noStrike" kern="0" cap="none" spc="0" normalizeH="0" baseline="0" noProof="0" dirty="0">
              <a:ln>
                <a:noFill/>
              </a:ln>
              <a:solidFill>
                <a:srgbClr val="000000"/>
              </a:solidFill>
              <a:effectLst/>
              <a:uLnTx/>
              <a:uFillTx/>
              <a:latin typeface="Arial"/>
              <a:ea typeface="Arial"/>
              <a:cs typeface="Arial"/>
              <a:sym typeface="Arial"/>
            </a:endParaRPr>
          </a:p>
          <a:p>
            <a:pPr lvl="0">
              <a:buClr>
                <a:srgbClr val="000000"/>
              </a:buCl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Kos          : </a:t>
            </a:r>
            <a:r>
              <a:rPr lang="ms-MY" sz="900" b="1" kern="0" dirty="0">
                <a:solidFill>
                  <a:srgbClr val="000000"/>
                </a:solidFill>
                <a:latin typeface="Arial"/>
                <a:ea typeface="Arial"/>
                <a:cs typeface="Arial"/>
                <a:sym typeface="Arial"/>
              </a:rPr>
              <a:t>RM</a:t>
            </a:r>
            <a:r>
              <a:rPr lang="ms-MY" sz="900" b="1" kern="0" dirty="0">
                <a:solidFill>
                  <a:srgbClr val="FF0000"/>
                </a:solidFill>
                <a:latin typeface="Arial"/>
                <a:ea typeface="Arial"/>
                <a:cs typeface="Arial"/>
                <a:sym typeface="Arial"/>
              </a:rPr>
              <a:t> </a:t>
            </a:r>
            <a:r>
              <a:rPr lang="ms-MY" sz="900" b="1" kern="0" dirty="0">
                <a:solidFill>
                  <a:srgbClr val="000000"/>
                </a:solidFill>
                <a:latin typeface="Arial"/>
                <a:ea typeface="Arial"/>
                <a:cs typeface="Arial"/>
                <a:sym typeface="Arial"/>
              </a:rPr>
              <a:t>XX,XXX,XXX.XX</a:t>
            </a:r>
            <a:endParaRPr lang="ms-MY" sz="1400" kern="0" dirty="0">
              <a:solidFill>
                <a:srgbClr val="000000"/>
              </a:solidFill>
              <a:latin typeface="Arial"/>
              <a:cs typeface="Arial"/>
              <a:sym typeface="Arial"/>
            </a:endParaRPr>
          </a:p>
          <a:p>
            <a:pPr lvl="0">
              <a:buClr>
                <a:srgbClr val="000000"/>
              </a:buClr>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Syarikat   : </a:t>
            </a:r>
            <a:r>
              <a:rPr lang="ms-MY" sz="900" b="1" kern="0" dirty="0">
                <a:solidFill>
                  <a:srgbClr val="000000"/>
                </a:solidFill>
                <a:latin typeface="Arial"/>
                <a:ea typeface="Arial"/>
                <a:cs typeface="Arial"/>
                <a:sym typeface="Arial"/>
              </a:rPr>
              <a:t>XXXXXXX</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ms-MY" sz="900" b="1"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Lanjutan Kontrak 1 :</a:t>
            </a:r>
            <a:endParaRPr kumimoji="0" lang="ms-MY"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Tempoh   : </a:t>
            </a:r>
            <a:r>
              <a:rPr kumimoji="0" lang="ms-MY" sz="900" b="1" i="0" u="none" strike="noStrike" kern="0" cap="none" spc="0" normalizeH="0" baseline="0" noProof="0" dirty="0">
                <a:ln>
                  <a:noFill/>
                </a:ln>
                <a:solidFill>
                  <a:srgbClr val="000000"/>
                </a:solidFill>
                <a:effectLst/>
                <a:uLnTx/>
                <a:uFillTx/>
                <a:latin typeface="Arial"/>
                <a:cs typeface="Arial"/>
                <a:sym typeface="Arial"/>
              </a:rPr>
              <a:t>Nov</a:t>
            </a: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 2022 – Apr 2023</a:t>
            </a:r>
            <a:endParaRPr kumimoji="0" lang="ms-MY" sz="1400" b="0" i="0" u="none" strike="noStrike" kern="0" cap="none" spc="0" normalizeH="0" baseline="0" noProof="0" dirty="0">
              <a:ln>
                <a:noFill/>
              </a:ln>
              <a:solidFill>
                <a:srgbClr val="000000"/>
              </a:solidFill>
              <a:effectLst/>
              <a:uLnTx/>
              <a:uFillTx/>
              <a:latin typeface="Arial"/>
              <a:cs typeface="Arial"/>
              <a:sym typeface="Arial"/>
            </a:endParaRPr>
          </a:p>
          <a:p>
            <a:pPr lvl="0">
              <a:buClr>
                <a:srgbClr val="000000"/>
              </a:buCl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Kos          : </a:t>
            </a:r>
            <a:r>
              <a:rPr lang="ms-MY" sz="900" b="1" kern="0" dirty="0">
                <a:solidFill>
                  <a:srgbClr val="000000"/>
                </a:solidFill>
                <a:latin typeface="Arial"/>
                <a:ea typeface="Arial"/>
                <a:cs typeface="Arial"/>
                <a:sym typeface="Arial"/>
              </a:rPr>
              <a:t>RM</a:t>
            </a:r>
            <a:r>
              <a:rPr lang="ms-MY" sz="900" b="1" kern="0" dirty="0">
                <a:solidFill>
                  <a:srgbClr val="FF0000"/>
                </a:solidFill>
                <a:latin typeface="Arial"/>
                <a:ea typeface="Arial"/>
                <a:cs typeface="Arial"/>
                <a:sym typeface="Arial"/>
              </a:rPr>
              <a:t> </a:t>
            </a:r>
            <a:r>
              <a:rPr lang="ms-MY" sz="900" b="1" kern="0" dirty="0">
                <a:solidFill>
                  <a:srgbClr val="000000"/>
                </a:solidFill>
                <a:latin typeface="Arial"/>
                <a:ea typeface="Arial"/>
                <a:cs typeface="Arial"/>
                <a:sym typeface="Arial"/>
              </a:rPr>
              <a:t>XX,XXX,XXX.XX</a:t>
            </a:r>
            <a:endParaRPr kumimoji="0" lang="ms-MY"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Syarikat   : XXXXXXX</a:t>
            </a: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endParaRPr kumimoji="0" sz="900" b="1"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FFFFFF"/>
              </a:buClr>
              <a:buSzPts val="900"/>
              <a:buFont typeface="Arial"/>
              <a:buNone/>
              <a:tabLst/>
              <a:defRPr/>
            </a:pPr>
            <a:endParaRPr kumimoji="0" sz="900" b="1"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20" name="Google Shape;432;p36">
            <a:extLst>
              <a:ext uri="{FF2B5EF4-FFF2-40B4-BE49-F238E27FC236}">
                <a16:creationId xmlns:a16="http://schemas.microsoft.com/office/drawing/2014/main" id="{84C669E6-3EED-42E8-9DC4-489A8473E5C0}"/>
              </a:ext>
            </a:extLst>
          </p:cNvPr>
          <p:cNvSpPr/>
          <p:nvPr/>
        </p:nvSpPr>
        <p:spPr>
          <a:xfrm>
            <a:off x="442833" y="1586044"/>
            <a:ext cx="2261770" cy="1257739"/>
          </a:xfrm>
          <a:prstGeom prst="roundRect">
            <a:avLst>
              <a:gd name="adj" fmla="val 10319"/>
            </a:avLst>
          </a:prstGeom>
          <a:solidFill>
            <a:srgbClr val="9CC2E5"/>
          </a:solidFill>
          <a:ln w="1905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ms-MY" sz="900" b="1" i="0" u="none" strike="noStrike" kern="0" cap="none" spc="0" normalizeH="0" baseline="0" dirty="0">
                <a:ln>
                  <a:noFill/>
                </a:ln>
                <a:solidFill>
                  <a:srgbClr val="000000"/>
                </a:solidFill>
                <a:effectLst/>
                <a:uLnTx/>
                <a:uFillTx/>
                <a:latin typeface="Arial"/>
                <a:ea typeface="Arial"/>
                <a:cs typeface="Arial"/>
                <a:sym typeface="Arial"/>
              </a:rPr>
              <a:t>Pembangunan Sistem XXX Fasa 1</a:t>
            </a:r>
            <a:endParaRPr kumimoji="0" lang="ms-MY" sz="1400" b="0" i="0" u="none" strike="noStrike" kern="0" cap="none" spc="0" normalizeH="0" baseline="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endParaRPr kumimoji="0" lang="ms-MY" sz="900" b="1" i="0" u="none" strike="noStrike" kern="0" cap="none" spc="0" normalizeH="0" baseline="0" dirty="0">
              <a:ln>
                <a:noFill/>
              </a:ln>
              <a:solidFill>
                <a:srgbClr val="000000"/>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dirty="0">
                <a:ln>
                  <a:noFill/>
                </a:ln>
                <a:solidFill>
                  <a:srgbClr val="000000"/>
                </a:solidFill>
                <a:effectLst/>
                <a:uLnTx/>
                <a:uFillTx/>
                <a:latin typeface="Arial"/>
                <a:ea typeface="Arial"/>
                <a:cs typeface="Arial"/>
                <a:sym typeface="Arial"/>
              </a:rPr>
              <a:t>Kuantiti     : 120 PC/ 75 NB</a:t>
            </a:r>
            <a:endParaRPr kumimoji="0" lang="ms-MY" sz="900" b="0" i="0" u="none" strike="noStrike" kern="0" cap="none" spc="0" normalizeH="0" baseline="0" dirty="0">
              <a:ln>
                <a:noFill/>
              </a:ln>
              <a:solidFill>
                <a:srgbClr val="000000"/>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dirty="0">
                <a:ln>
                  <a:noFill/>
                </a:ln>
                <a:solidFill>
                  <a:srgbClr val="000000"/>
                </a:solidFill>
                <a:effectLst/>
                <a:uLnTx/>
                <a:uFillTx/>
                <a:latin typeface="Arial"/>
                <a:ea typeface="Arial"/>
                <a:cs typeface="Arial"/>
                <a:sym typeface="Arial"/>
              </a:rPr>
              <a:t>Lokasi       : HQ &amp; 53 CWGN</a:t>
            </a:r>
            <a:endParaRPr kumimoji="0" lang="ms-MY" sz="900" b="0" i="0" u="none" strike="noStrike" kern="0" cap="none" spc="0" normalizeH="0" baseline="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dirty="0">
                <a:ln>
                  <a:noFill/>
                </a:ln>
                <a:solidFill>
                  <a:srgbClr val="000000"/>
                </a:solidFill>
                <a:effectLst/>
                <a:uLnTx/>
                <a:uFillTx/>
                <a:latin typeface="Arial"/>
                <a:ea typeface="Arial"/>
                <a:cs typeface="Arial"/>
                <a:sym typeface="Arial"/>
              </a:rPr>
              <a:t>Tempoh    : Mei 2015 – Mei 2017</a:t>
            </a:r>
            <a:endParaRPr kumimoji="0" lang="ms-MY" sz="900" b="0" i="0" u="none" strike="noStrike" kern="0" cap="none" spc="0" normalizeH="0" baseline="0" dirty="0">
              <a:ln>
                <a:noFill/>
              </a:ln>
              <a:solidFill>
                <a:srgbClr val="FF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dirty="0">
                <a:ln>
                  <a:noFill/>
                </a:ln>
                <a:solidFill>
                  <a:srgbClr val="000000"/>
                </a:solidFill>
                <a:effectLst/>
                <a:uLnTx/>
                <a:uFillTx/>
                <a:latin typeface="Arial"/>
                <a:ea typeface="Arial"/>
                <a:cs typeface="Arial"/>
                <a:sym typeface="Arial"/>
              </a:rPr>
              <a:t>Kos           : RM</a:t>
            </a:r>
            <a:r>
              <a:rPr kumimoji="0" lang="ms-MY" sz="900" b="1" i="0" u="none" strike="noStrike" kern="0" cap="none" spc="0" normalizeH="0" baseline="0" dirty="0">
                <a:ln>
                  <a:noFill/>
                </a:ln>
                <a:solidFill>
                  <a:srgbClr val="FF0000"/>
                </a:solidFill>
                <a:effectLst/>
                <a:uLnTx/>
                <a:uFillTx/>
                <a:latin typeface="Arial"/>
                <a:ea typeface="Arial"/>
                <a:cs typeface="Arial"/>
                <a:sym typeface="Arial"/>
              </a:rPr>
              <a:t> </a:t>
            </a:r>
            <a:r>
              <a:rPr kumimoji="0" lang="ms-MY" sz="900" b="1" i="0" u="none" strike="noStrike" kern="0" cap="none" spc="0" normalizeH="0" baseline="0" dirty="0">
                <a:ln>
                  <a:noFill/>
                </a:ln>
                <a:solidFill>
                  <a:srgbClr val="000000"/>
                </a:solidFill>
                <a:effectLst/>
                <a:uLnTx/>
                <a:uFillTx/>
                <a:latin typeface="Arial"/>
                <a:ea typeface="Arial"/>
                <a:cs typeface="Arial"/>
                <a:sym typeface="Arial"/>
              </a:rPr>
              <a:t>XX,XXX,XXX.XX</a:t>
            </a:r>
            <a:endParaRPr kumimoji="0" lang="ms-MY" sz="1400" b="0" i="0" u="none" strike="noStrike" kern="0" cap="none" spc="0" normalizeH="0" baseline="0" dirty="0">
              <a:ln>
                <a:noFill/>
              </a:ln>
              <a:solidFill>
                <a:srgbClr val="000000"/>
              </a:solidFill>
              <a:effectLst/>
              <a:uLnTx/>
              <a:uFillTx/>
              <a:latin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dirty="0">
                <a:ln>
                  <a:noFill/>
                </a:ln>
                <a:solidFill>
                  <a:srgbClr val="000000"/>
                </a:solidFill>
                <a:effectLst/>
                <a:uLnTx/>
                <a:uFillTx/>
                <a:latin typeface="Arial"/>
                <a:ea typeface="Arial"/>
                <a:cs typeface="Arial"/>
                <a:sym typeface="Arial"/>
              </a:rPr>
              <a:t>Syarikat    : XXXX</a:t>
            </a: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0" cap="none" spc="0" normalizeH="0" baseline="0" noProof="0" dirty="0">
              <a:ln>
                <a:noFill/>
              </a:ln>
              <a:solidFill>
                <a:srgbClr val="FFFFFF"/>
              </a:solidFill>
              <a:effectLst/>
              <a:uLnTx/>
              <a:uFillTx/>
              <a:latin typeface="Calibri"/>
              <a:ea typeface="Calibri"/>
              <a:cs typeface="Calibri"/>
              <a:sym typeface="Calibri"/>
            </a:endParaRPr>
          </a:p>
        </p:txBody>
      </p:sp>
      <p:sp>
        <p:nvSpPr>
          <p:cNvPr id="21" name="Google Shape;433;p36">
            <a:extLst>
              <a:ext uri="{FF2B5EF4-FFF2-40B4-BE49-F238E27FC236}">
                <a16:creationId xmlns:a16="http://schemas.microsoft.com/office/drawing/2014/main" id="{E66207A2-128B-4794-BCA6-B9CF7BB3B379}"/>
              </a:ext>
            </a:extLst>
          </p:cNvPr>
          <p:cNvSpPr/>
          <p:nvPr/>
        </p:nvSpPr>
        <p:spPr>
          <a:xfrm>
            <a:off x="3181894" y="1525512"/>
            <a:ext cx="2261770" cy="1330627"/>
          </a:xfrm>
          <a:prstGeom prst="roundRect">
            <a:avLst>
              <a:gd name="adj" fmla="val 10319"/>
            </a:avLst>
          </a:prstGeom>
          <a:solidFill>
            <a:srgbClr val="9CC2E5"/>
          </a:solidFill>
          <a:ln w="1905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Pembangunan Sistem XXX 2.0</a:t>
            </a:r>
            <a:endParaRPr kumimoji="0" lang="ms-MY" sz="900" b="1" i="0" u="none" strike="noStrike" kern="0" cap="none" spc="0" normalizeH="0" baseline="0" noProof="0" dirty="0">
              <a:ln>
                <a:noFill/>
              </a:ln>
              <a:solidFill>
                <a:srgbClr val="FF000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endParaRPr kumimoji="0" lang="ms-MY" sz="900" b="1"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Kuantiti     : 124  PC/ 14 NB</a:t>
            </a:r>
            <a:endParaRPr kumimoji="0" lang="ms-MY" sz="9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Lokasi       : HQ &amp; 53 CWGN</a:t>
            </a:r>
            <a:endParaRPr kumimoji="0" lang="ms-MY" sz="9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Tempoh    : Jul 2015 – Jul 2016</a:t>
            </a:r>
            <a:endParaRPr kumimoji="0" lang="ms-MY" sz="900" b="0" i="0" u="none" strike="noStrike" kern="0" cap="none" spc="0" normalizeH="0" baseline="0" noProof="0" dirty="0">
              <a:ln>
                <a:noFill/>
              </a:ln>
              <a:solidFill>
                <a:srgbClr val="000000"/>
              </a:solidFill>
              <a:effectLst/>
              <a:uLnTx/>
              <a:uFillTx/>
              <a:latin typeface="Arial"/>
              <a:ea typeface="Arial"/>
              <a:cs typeface="Arial"/>
              <a:sym typeface="Arial"/>
            </a:endParaRPr>
          </a:p>
          <a:p>
            <a:pPr lvl="0">
              <a:buClr>
                <a:srgbClr val="000000"/>
              </a:buCl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Kos           : </a:t>
            </a:r>
            <a:r>
              <a:rPr lang="ms-MY" sz="900" b="1" kern="0" dirty="0">
                <a:solidFill>
                  <a:srgbClr val="000000"/>
                </a:solidFill>
                <a:latin typeface="Arial"/>
                <a:ea typeface="Arial"/>
                <a:cs typeface="Arial"/>
                <a:sym typeface="Arial"/>
              </a:rPr>
              <a:t>RM</a:t>
            </a:r>
            <a:r>
              <a:rPr lang="ms-MY" sz="900" b="1" kern="0" dirty="0">
                <a:solidFill>
                  <a:srgbClr val="FF0000"/>
                </a:solidFill>
                <a:latin typeface="Arial"/>
                <a:ea typeface="Arial"/>
                <a:cs typeface="Arial"/>
                <a:sym typeface="Arial"/>
              </a:rPr>
              <a:t> </a:t>
            </a:r>
            <a:r>
              <a:rPr lang="ms-MY" sz="900" b="1" kern="0" dirty="0">
                <a:solidFill>
                  <a:srgbClr val="000000"/>
                </a:solidFill>
                <a:latin typeface="Arial"/>
                <a:ea typeface="Arial"/>
                <a:cs typeface="Arial"/>
                <a:sym typeface="Arial"/>
              </a:rPr>
              <a:t>XX,XXX,XXX.XX</a:t>
            </a:r>
            <a:endParaRPr kumimoji="0" lang="ms-MY"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900" b="1" i="0" u="none" strike="noStrike" kern="0" cap="none" spc="0" normalizeH="0" baseline="0" noProof="0" dirty="0">
                <a:ln>
                  <a:noFill/>
                </a:ln>
                <a:solidFill>
                  <a:srgbClr val="000000"/>
                </a:solidFill>
                <a:effectLst/>
                <a:uLnTx/>
                <a:uFillTx/>
                <a:latin typeface="Arial"/>
                <a:ea typeface="Arial"/>
                <a:cs typeface="Arial"/>
                <a:sym typeface="Arial"/>
              </a:rPr>
              <a:t>Syarikat    : XXXXXX</a:t>
            </a: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900" b="1" i="0" u="none" strike="noStrike" kern="0" cap="none" spc="0" normalizeH="0" baseline="0" noProof="0" dirty="0">
                <a:ln>
                  <a:noFill/>
                </a:ln>
                <a:solidFill>
                  <a:srgbClr val="FF0000"/>
                </a:solidFill>
                <a:effectLst/>
                <a:uLnTx/>
                <a:uFillTx/>
                <a:latin typeface="Arial"/>
                <a:ea typeface="Arial"/>
                <a:cs typeface="Arial"/>
                <a:sym typeface="Arial"/>
              </a:rPr>
              <a:t> </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22" name="Google Shape;434;p36">
            <a:extLst>
              <a:ext uri="{FF2B5EF4-FFF2-40B4-BE49-F238E27FC236}">
                <a16:creationId xmlns:a16="http://schemas.microsoft.com/office/drawing/2014/main" id="{DC297299-2C29-45EA-A93D-098F6C0B2A5B}"/>
              </a:ext>
            </a:extLst>
          </p:cNvPr>
          <p:cNvSpPr/>
          <p:nvPr/>
        </p:nvSpPr>
        <p:spPr>
          <a:xfrm>
            <a:off x="5750312" y="3445180"/>
            <a:ext cx="819890" cy="565449"/>
          </a:xfrm>
          <a:prstGeom prst="roundRect">
            <a:avLst>
              <a:gd name="adj" fmla="val 16667"/>
            </a:avLst>
          </a:prstGeom>
          <a:solidFill>
            <a:srgbClr val="C5D8F1"/>
          </a:solidFill>
          <a:ln w="25400" cap="flat" cmpd="sng">
            <a:solidFill>
              <a:srgbClr val="0000FF"/>
            </a:solidFill>
            <a:prstDash val="solid"/>
            <a:round/>
            <a:headEnd type="none" w="sm" len="sm"/>
            <a:tailEnd type="none" w="sm" len="sm"/>
          </a:ln>
        </p:spPr>
        <p:txBody>
          <a:bodyPr spcFirstLastPara="1" wrap="square" lIns="91425" tIns="45700" rIns="91425" bIns="45700" anchor="t" anchorCtr="1">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1" i="0" u="none" strike="noStrike" kern="0" cap="none" spc="0" normalizeH="0" baseline="0" noProof="0">
                <a:ln>
                  <a:noFill/>
                </a:ln>
                <a:solidFill>
                  <a:srgbClr val="000000"/>
                </a:solidFill>
                <a:effectLst/>
                <a:uLnTx/>
                <a:uFillTx/>
                <a:latin typeface="Calibri"/>
                <a:ea typeface="Calibri"/>
                <a:cs typeface="Calibri"/>
                <a:sym typeface="Calibri"/>
              </a:rPr>
              <a:t>Jul 2019</a:t>
            </a:r>
            <a:endParaRPr kumimoji="0" sz="1400" b="1" i="0" u="none" strike="noStrike" kern="0" cap="none" spc="0" normalizeH="0" baseline="0" noProof="0">
              <a:ln>
                <a:noFill/>
              </a:ln>
              <a:solidFill>
                <a:srgbClr val="000000"/>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
                <a:srgbClr val="FFFFFF"/>
              </a:buClr>
              <a:buSzPts val="800"/>
              <a:buFont typeface="Arial"/>
              <a:buNone/>
              <a:tabLst/>
              <a:defRPr/>
            </a:pPr>
            <a:endParaRPr kumimoji="0" sz="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23" name="Google Shape;435;p36">
            <a:extLst>
              <a:ext uri="{FF2B5EF4-FFF2-40B4-BE49-F238E27FC236}">
                <a16:creationId xmlns:a16="http://schemas.microsoft.com/office/drawing/2014/main" id="{D386AA48-4D58-4D91-BA37-7FBCF4AEE26C}"/>
              </a:ext>
            </a:extLst>
          </p:cNvPr>
          <p:cNvSpPr/>
          <p:nvPr/>
        </p:nvSpPr>
        <p:spPr>
          <a:xfrm rot="5400000">
            <a:off x="5885208" y="4195625"/>
            <a:ext cx="565450" cy="206578"/>
          </a:xfrm>
          <a:prstGeom prst="leftArrow">
            <a:avLst>
              <a:gd name="adj1" fmla="val 50000"/>
              <a:gd name="adj2" fmla="val 50000"/>
            </a:avLst>
          </a:prstGeom>
          <a:solidFill>
            <a:schemeClr val="dk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24" name="Google Shape;436;p36">
            <a:extLst>
              <a:ext uri="{FF2B5EF4-FFF2-40B4-BE49-F238E27FC236}">
                <a16:creationId xmlns:a16="http://schemas.microsoft.com/office/drawing/2014/main" id="{D3B19A2F-361F-4E6D-B052-9D2706AE0F78}"/>
              </a:ext>
            </a:extLst>
          </p:cNvPr>
          <p:cNvSpPr/>
          <p:nvPr/>
        </p:nvSpPr>
        <p:spPr>
          <a:xfrm>
            <a:off x="6793217" y="3437709"/>
            <a:ext cx="894360" cy="572921"/>
          </a:xfrm>
          <a:prstGeom prst="roundRect">
            <a:avLst>
              <a:gd name="adj" fmla="val 16667"/>
            </a:avLst>
          </a:prstGeom>
          <a:solidFill>
            <a:srgbClr val="C5D8F1"/>
          </a:solidFill>
          <a:ln w="25400" cap="flat" cmpd="sng">
            <a:solidFill>
              <a:srgbClr val="0000FF"/>
            </a:solidFill>
            <a:prstDash val="solid"/>
            <a:round/>
            <a:headEnd type="none" w="sm" len="sm"/>
            <a:tailEnd type="none" w="sm" len="sm"/>
          </a:ln>
        </p:spPr>
        <p:txBody>
          <a:bodyPr spcFirstLastPara="1" wrap="square" lIns="91425" tIns="45700" rIns="91425" bIns="45700" anchor="t" anchorCtr="1">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1" i="0" u="none" strike="noStrike" kern="0" cap="none" spc="0" normalizeH="0" baseline="0" noProof="0">
                <a:ln>
                  <a:noFill/>
                </a:ln>
                <a:solidFill>
                  <a:srgbClr val="000000"/>
                </a:solidFill>
                <a:effectLst/>
                <a:uLnTx/>
                <a:uFillTx/>
                <a:latin typeface="Calibri"/>
                <a:ea typeface="Calibri"/>
                <a:cs typeface="Calibri"/>
                <a:sym typeface="Calibri"/>
              </a:rPr>
              <a:t>Nov 2019</a:t>
            </a:r>
            <a:endParaRPr kumimoji="0" sz="1400" b="1" i="0" u="none" strike="noStrike" kern="0" cap="none" spc="0" normalizeH="0" baseline="0" noProof="0">
              <a:ln>
                <a:noFill/>
              </a:ln>
              <a:solidFill>
                <a:srgbClr val="000000"/>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
                <a:srgbClr val="FFFFFF"/>
              </a:buClr>
              <a:buSzPts val="800"/>
              <a:buFont typeface="Arial"/>
              <a:buNone/>
              <a:tabLst/>
              <a:defRPr/>
            </a:pPr>
            <a:endParaRPr kumimoji="0" sz="8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nvGrpSpPr>
          <p:cNvPr id="25" name="Google Shape;437;p36">
            <a:extLst>
              <a:ext uri="{FF2B5EF4-FFF2-40B4-BE49-F238E27FC236}">
                <a16:creationId xmlns:a16="http://schemas.microsoft.com/office/drawing/2014/main" id="{8779144F-055B-4694-9878-EA5E75412C7E}"/>
              </a:ext>
            </a:extLst>
          </p:cNvPr>
          <p:cNvGrpSpPr/>
          <p:nvPr/>
        </p:nvGrpSpPr>
        <p:grpSpPr>
          <a:xfrm>
            <a:off x="485408" y="2844710"/>
            <a:ext cx="805466" cy="1165918"/>
            <a:chOff x="8199042" y="2860696"/>
            <a:chExt cx="805466" cy="1112205"/>
          </a:xfrm>
        </p:grpSpPr>
        <p:sp>
          <p:nvSpPr>
            <p:cNvPr id="26" name="Google Shape;438;p36">
              <a:extLst>
                <a:ext uri="{FF2B5EF4-FFF2-40B4-BE49-F238E27FC236}">
                  <a16:creationId xmlns:a16="http://schemas.microsoft.com/office/drawing/2014/main" id="{3C2AD62F-F530-4993-806C-EABF43D44AA5}"/>
                </a:ext>
              </a:extLst>
            </p:cNvPr>
            <p:cNvSpPr/>
            <p:nvPr/>
          </p:nvSpPr>
          <p:spPr>
            <a:xfrm>
              <a:off x="8199042" y="3453694"/>
              <a:ext cx="805466" cy="519206"/>
            </a:xfrm>
            <a:prstGeom prst="roundRect">
              <a:avLst>
                <a:gd name="adj" fmla="val 16667"/>
              </a:avLst>
            </a:prstGeom>
            <a:solidFill>
              <a:srgbClr val="C5D8F1"/>
            </a:solidFill>
            <a:ln w="25400" cap="flat" cmpd="sng">
              <a:solidFill>
                <a:srgbClr val="0000FF"/>
              </a:solidFill>
              <a:prstDash val="solid"/>
              <a:round/>
              <a:headEnd type="none" w="sm" len="sm"/>
              <a:tailEnd type="none" w="sm" len="sm"/>
            </a:ln>
          </p:spPr>
          <p:txBody>
            <a:bodyPr spcFirstLastPara="1" wrap="square" lIns="91425" tIns="45700" rIns="91425" bIns="45700" anchor="t" anchorCtr="1">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1" i="0" u="none" strike="noStrike" kern="0" cap="none" spc="0" normalizeH="0" baseline="0" noProof="0">
                  <a:ln>
                    <a:noFill/>
                  </a:ln>
                  <a:solidFill>
                    <a:srgbClr val="000000"/>
                  </a:solidFill>
                  <a:effectLst/>
                  <a:uLnTx/>
                  <a:uFillTx/>
                  <a:latin typeface="Calibri"/>
                  <a:ea typeface="Calibri"/>
                  <a:cs typeface="Calibri"/>
                  <a:sym typeface="Calibri"/>
                </a:rPr>
                <a:t>Mei 2015</a:t>
              </a:r>
              <a:endParaRPr kumimoji="0" sz="1400" b="1" i="0" u="none" strike="noStrike" kern="0" cap="none" spc="0" normalizeH="0" baseline="0" noProof="0">
                <a:ln>
                  <a:noFill/>
                </a:ln>
                <a:solidFill>
                  <a:srgbClr val="000000"/>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
                  <a:srgbClr val="FFFFFF"/>
                </a:buClr>
                <a:buSzPts val="800"/>
                <a:buFont typeface="Arial"/>
                <a:buNone/>
                <a:tabLst/>
                <a:defRPr/>
              </a:pPr>
              <a:endParaRPr kumimoji="0" sz="8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27" name="Google Shape;439;p36">
              <a:extLst>
                <a:ext uri="{FF2B5EF4-FFF2-40B4-BE49-F238E27FC236}">
                  <a16:creationId xmlns:a16="http://schemas.microsoft.com/office/drawing/2014/main" id="{279A67EE-9E29-4306-9E5E-8FC21AD58BEB}"/>
                </a:ext>
              </a:extLst>
            </p:cNvPr>
            <p:cNvSpPr/>
            <p:nvPr/>
          </p:nvSpPr>
          <p:spPr>
            <a:xfrm rot="-5400000">
              <a:off x="8302113" y="3035181"/>
              <a:ext cx="584288" cy="235317"/>
            </a:xfrm>
            <a:prstGeom prst="leftArrow">
              <a:avLst>
                <a:gd name="adj1" fmla="val 50000"/>
                <a:gd name="adj2" fmla="val 50000"/>
              </a:avLst>
            </a:prstGeom>
            <a:solidFill>
              <a:schemeClr val="dk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sp>
        <p:nvSpPr>
          <p:cNvPr id="29" name="Google Shape;441;p36">
            <a:extLst>
              <a:ext uri="{FF2B5EF4-FFF2-40B4-BE49-F238E27FC236}">
                <a16:creationId xmlns:a16="http://schemas.microsoft.com/office/drawing/2014/main" id="{D3D1D7D5-082E-4DBD-91BE-82B33E0099EB}"/>
              </a:ext>
            </a:extLst>
          </p:cNvPr>
          <p:cNvSpPr/>
          <p:nvPr/>
        </p:nvSpPr>
        <p:spPr>
          <a:xfrm rot="-5400000">
            <a:off x="3652829" y="3021378"/>
            <a:ext cx="571032" cy="232621"/>
          </a:xfrm>
          <a:prstGeom prst="leftArrow">
            <a:avLst>
              <a:gd name="adj1" fmla="val 50000"/>
              <a:gd name="adj2" fmla="val 50000"/>
            </a:avLst>
          </a:prstGeom>
          <a:solidFill>
            <a:srgbClr val="FF0000"/>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nvGrpSpPr>
          <p:cNvPr id="30" name="Google Shape;442;p36">
            <a:extLst>
              <a:ext uri="{FF2B5EF4-FFF2-40B4-BE49-F238E27FC236}">
                <a16:creationId xmlns:a16="http://schemas.microsoft.com/office/drawing/2014/main" id="{990756AD-3305-4E54-B7E5-A59E755CBA36}"/>
              </a:ext>
            </a:extLst>
          </p:cNvPr>
          <p:cNvGrpSpPr/>
          <p:nvPr/>
        </p:nvGrpSpPr>
        <p:grpSpPr>
          <a:xfrm>
            <a:off x="9194402" y="2844711"/>
            <a:ext cx="884372" cy="1147593"/>
            <a:chOff x="8938815" y="2860696"/>
            <a:chExt cx="884372" cy="1147593"/>
          </a:xfrm>
        </p:grpSpPr>
        <p:sp>
          <p:nvSpPr>
            <p:cNvPr id="31" name="Google Shape;443;p36">
              <a:extLst>
                <a:ext uri="{FF2B5EF4-FFF2-40B4-BE49-F238E27FC236}">
                  <a16:creationId xmlns:a16="http://schemas.microsoft.com/office/drawing/2014/main" id="{EEDBF6FE-21ED-4743-9799-BD4FE4B46607}"/>
                </a:ext>
              </a:extLst>
            </p:cNvPr>
            <p:cNvSpPr/>
            <p:nvPr/>
          </p:nvSpPr>
          <p:spPr>
            <a:xfrm>
              <a:off x="8938815" y="3442040"/>
              <a:ext cx="884372" cy="566249"/>
            </a:xfrm>
            <a:prstGeom prst="roundRect">
              <a:avLst>
                <a:gd name="adj" fmla="val 16667"/>
              </a:avLst>
            </a:prstGeom>
            <a:solidFill>
              <a:srgbClr val="C5D8F1"/>
            </a:solidFill>
            <a:ln w="25400" cap="flat" cmpd="sng">
              <a:solidFill>
                <a:srgbClr val="0000FF"/>
              </a:solidFill>
              <a:prstDash val="solid"/>
              <a:round/>
              <a:headEnd type="none" w="sm" len="sm"/>
              <a:tailEnd type="none" w="sm" len="sm"/>
            </a:ln>
          </p:spPr>
          <p:txBody>
            <a:bodyPr spcFirstLastPara="1" wrap="square" lIns="91425" tIns="45700" rIns="91425" bIns="45700" anchor="t" anchorCtr="1">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1" i="0" u="none" strike="noStrike" kern="0" cap="none" spc="0" normalizeH="0" baseline="0" noProof="0">
                  <a:ln>
                    <a:noFill/>
                  </a:ln>
                  <a:solidFill>
                    <a:srgbClr val="000000"/>
                  </a:solidFill>
                  <a:effectLst/>
                  <a:uLnTx/>
                  <a:uFillTx/>
                  <a:latin typeface="Calibri"/>
                  <a:ea typeface="Calibri"/>
                  <a:cs typeface="Calibri"/>
                  <a:sym typeface="Calibri"/>
                </a:rPr>
                <a:t>Apr 2023</a:t>
              </a:r>
              <a:endParaRPr kumimoji="0" sz="1400" b="1" i="0" u="none" strike="noStrike" kern="0" cap="none" spc="0" normalizeH="0" baseline="0" noProof="0">
                <a:ln>
                  <a:noFill/>
                </a:ln>
                <a:solidFill>
                  <a:srgbClr val="000000"/>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
                  <a:srgbClr val="FFFFFF"/>
                </a:buClr>
                <a:buSzPts val="800"/>
                <a:buFont typeface="Arial"/>
                <a:buNone/>
                <a:tabLst/>
                <a:defRPr/>
              </a:pPr>
              <a:endParaRPr kumimoji="0" sz="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32" name="Google Shape;444;p36">
              <a:extLst>
                <a:ext uri="{FF2B5EF4-FFF2-40B4-BE49-F238E27FC236}">
                  <a16:creationId xmlns:a16="http://schemas.microsoft.com/office/drawing/2014/main" id="{26EC6650-29C2-4B34-8C10-6D26E4A4CD39}"/>
                </a:ext>
              </a:extLst>
            </p:cNvPr>
            <p:cNvSpPr/>
            <p:nvPr/>
          </p:nvSpPr>
          <p:spPr>
            <a:xfrm rot="-5400000">
              <a:off x="9015382" y="3082195"/>
              <a:ext cx="600469" cy="157470"/>
            </a:xfrm>
            <a:prstGeom prst="leftArrow">
              <a:avLst>
                <a:gd name="adj1" fmla="val 50000"/>
                <a:gd name="adj2" fmla="val 50000"/>
              </a:avLst>
            </a:prstGeom>
            <a:solidFill>
              <a:srgbClr val="FF0000"/>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sp>
        <p:nvSpPr>
          <p:cNvPr id="33" name="Google Shape;445;p36">
            <a:extLst>
              <a:ext uri="{FF2B5EF4-FFF2-40B4-BE49-F238E27FC236}">
                <a16:creationId xmlns:a16="http://schemas.microsoft.com/office/drawing/2014/main" id="{B2699267-38E8-4408-8D80-8F097CED36AE}"/>
              </a:ext>
            </a:extLst>
          </p:cNvPr>
          <p:cNvSpPr/>
          <p:nvPr/>
        </p:nvSpPr>
        <p:spPr>
          <a:xfrm>
            <a:off x="4734361" y="3446747"/>
            <a:ext cx="805466" cy="563882"/>
          </a:xfrm>
          <a:prstGeom prst="roundRect">
            <a:avLst>
              <a:gd name="adj" fmla="val 16667"/>
            </a:avLst>
          </a:prstGeom>
          <a:solidFill>
            <a:srgbClr val="C5D8F1"/>
          </a:solidFill>
          <a:ln w="25400" cap="flat" cmpd="sng">
            <a:solidFill>
              <a:srgbClr val="0000FF"/>
            </a:solidFill>
            <a:prstDash val="solid"/>
            <a:round/>
            <a:headEnd type="none" w="sm" len="sm"/>
            <a:tailEnd type="none" w="sm" len="sm"/>
          </a:ln>
        </p:spPr>
        <p:txBody>
          <a:bodyPr spcFirstLastPara="1" wrap="square" lIns="91425" tIns="45700" rIns="91425" bIns="45700" anchor="t" anchorCtr="1">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1" i="0" u="none" strike="noStrike" kern="0" cap="none" spc="0" normalizeH="0" baseline="0" noProof="0">
                <a:ln>
                  <a:noFill/>
                </a:ln>
                <a:solidFill>
                  <a:srgbClr val="000000"/>
                </a:solidFill>
                <a:effectLst/>
                <a:uLnTx/>
                <a:uFillTx/>
                <a:latin typeface="Calibri"/>
                <a:ea typeface="Calibri"/>
                <a:cs typeface="Calibri"/>
                <a:sym typeface="Calibri"/>
              </a:rPr>
              <a:t>Mei 2017</a:t>
            </a:r>
            <a:endParaRPr kumimoji="0" sz="1400" b="1" i="0" u="none" strike="noStrike" kern="0" cap="none" spc="0" normalizeH="0" baseline="0" noProof="0">
              <a:ln>
                <a:noFill/>
              </a:ln>
              <a:solidFill>
                <a:srgbClr val="000000"/>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
                <a:srgbClr val="FFFFFF"/>
              </a:buClr>
              <a:buSzPts val="800"/>
              <a:buFont typeface="Arial"/>
              <a:buNone/>
              <a:tabLst/>
              <a:defRPr/>
            </a:pPr>
            <a:endParaRPr kumimoji="0" sz="8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4" name="Google Shape;446;p36">
            <a:extLst>
              <a:ext uri="{FF2B5EF4-FFF2-40B4-BE49-F238E27FC236}">
                <a16:creationId xmlns:a16="http://schemas.microsoft.com/office/drawing/2014/main" id="{0B0EEEFC-59CE-49A5-AEB1-CCD3F2FB7FDB}"/>
              </a:ext>
            </a:extLst>
          </p:cNvPr>
          <p:cNvSpPr/>
          <p:nvPr/>
        </p:nvSpPr>
        <p:spPr>
          <a:xfrm>
            <a:off x="2143137" y="3439331"/>
            <a:ext cx="805466" cy="571297"/>
          </a:xfrm>
          <a:prstGeom prst="roundRect">
            <a:avLst>
              <a:gd name="adj" fmla="val 16667"/>
            </a:avLst>
          </a:prstGeom>
          <a:solidFill>
            <a:srgbClr val="C5D8F1"/>
          </a:solidFill>
          <a:ln w="25400" cap="flat" cmpd="sng">
            <a:solidFill>
              <a:srgbClr val="0000FF"/>
            </a:solidFill>
            <a:prstDash val="solid"/>
            <a:round/>
            <a:headEnd type="none" w="sm" len="sm"/>
            <a:tailEnd type="none" w="sm" len="sm"/>
          </a:ln>
        </p:spPr>
        <p:txBody>
          <a:bodyPr spcFirstLastPara="1" wrap="square" lIns="91425" tIns="45700" rIns="91425" bIns="45700" anchor="t" anchorCtr="1">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1" i="0" u="none" strike="noStrike" kern="0" cap="none" spc="0" normalizeH="0" baseline="0" noProof="0">
                <a:ln>
                  <a:noFill/>
                </a:ln>
                <a:solidFill>
                  <a:srgbClr val="000000"/>
                </a:solidFill>
                <a:effectLst/>
                <a:uLnTx/>
                <a:uFillTx/>
                <a:latin typeface="Calibri"/>
                <a:ea typeface="Calibri"/>
                <a:cs typeface="Calibri"/>
                <a:sym typeface="Calibri"/>
              </a:rPr>
              <a:t>Jul 2015</a:t>
            </a:r>
            <a:endParaRPr kumimoji="0" sz="1400" b="1" i="0" u="none" strike="noStrike" kern="0" cap="none" spc="0" normalizeH="0" baseline="0" noProof="0">
              <a:ln>
                <a:noFill/>
              </a:ln>
              <a:solidFill>
                <a:srgbClr val="000000"/>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
                <a:srgbClr val="FFFFFF"/>
              </a:buClr>
              <a:buSzPts val="800"/>
              <a:buFont typeface="Arial"/>
              <a:buNone/>
              <a:tabLst/>
              <a:defRPr/>
            </a:pPr>
            <a:endParaRPr kumimoji="0" sz="8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5" name="Google Shape;447;p36">
            <a:extLst>
              <a:ext uri="{FF2B5EF4-FFF2-40B4-BE49-F238E27FC236}">
                <a16:creationId xmlns:a16="http://schemas.microsoft.com/office/drawing/2014/main" id="{2959697C-EC69-439B-8901-E57C22CBBB76}"/>
              </a:ext>
            </a:extLst>
          </p:cNvPr>
          <p:cNvSpPr/>
          <p:nvPr/>
        </p:nvSpPr>
        <p:spPr>
          <a:xfrm>
            <a:off x="3514588" y="3434795"/>
            <a:ext cx="819890" cy="581394"/>
          </a:xfrm>
          <a:prstGeom prst="roundRect">
            <a:avLst>
              <a:gd name="adj" fmla="val 16667"/>
            </a:avLst>
          </a:prstGeom>
          <a:solidFill>
            <a:srgbClr val="C5D8F1"/>
          </a:solidFill>
          <a:ln w="25400" cap="flat" cmpd="sng">
            <a:solidFill>
              <a:srgbClr val="0000FF"/>
            </a:solidFill>
            <a:prstDash val="solid"/>
            <a:round/>
            <a:headEnd type="none" w="sm" len="sm"/>
            <a:tailEnd type="none" w="sm" len="sm"/>
          </a:ln>
        </p:spPr>
        <p:txBody>
          <a:bodyPr spcFirstLastPara="1" wrap="square" lIns="91425" tIns="45700" rIns="91425" bIns="45700" anchor="t" anchorCtr="1">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1" i="0" u="none" strike="noStrike" kern="0" cap="none" spc="0" normalizeH="0" baseline="0" noProof="0">
                <a:ln>
                  <a:noFill/>
                </a:ln>
                <a:solidFill>
                  <a:srgbClr val="000000"/>
                </a:solidFill>
                <a:effectLst/>
                <a:uLnTx/>
                <a:uFillTx/>
                <a:latin typeface="Calibri"/>
                <a:ea typeface="Calibri"/>
                <a:cs typeface="Calibri"/>
                <a:sym typeface="Calibri"/>
              </a:rPr>
              <a:t>Jul 2016</a:t>
            </a:r>
            <a:endParaRPr kumimoji="0" sz="1400" b="1" i="0" u="none" strike="noStrike" kern="0" cap="none" spc="0" normalizeH="0" baseline="0" noProof="0">
              <a:ln>
                <a:noFill/>
              </a:ln>
              <a:solidFill>
                <a:srgbClr val="000000"/>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
                <a:srgbClr val="FFFFFF"/>
              </a:buClr>
              <a:buSzPts val="800"/>
              <a:buFont typeface="Arial"/>
              <a:buNone/>
              <a:tabLst/>
              <a:defRPr/>
            </a:pPr>
            <a:endParaRPr kumimoji="0" sz="8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6" name="Google Shape;448;p36">
            <a:extLst>
              <a:ext uri="{FF2B5EF4-FFF2-40B4-BE49-F238E27FC236}">
                <a16:creationId xmlns:a16="http://schemas.microsoft.com/office/drawing/2014/main" id="{18DBAD72-A164-4D21-85BB-8A30F44BFB59}"/>
              </a:ext>
            </a:extLst>
          </p:cNvPr>
          <p:cNvSpPr/>
          <p:nvPr/>
        </p:nvSpPr>
        <p:spPr>
          <a:xfrm>
            <a:off x="7965148" y="3432167"/>
            <a:ext cx="833624" cy="560137"/>
          </a:xfrm>
          <a:prstGeom prst="roundRect">
            <a:avLst>
              <a:gd name="adj" fmla="val 16667"/>
            </a:avLst>
          </a:prstGeom>
          <a:solidFill>
            <a:srgbClr val="C5D8F1"/>
          </a:solidFill>
          <a:ln w="25400" cap="flat" cmpd="sng">
            <a:solidFill>
              <a:srgbClr val="0000FF"/>
            </a:solidFill>
            <a:prstDash val="solid"/>
            <a:round/>
            <a:headEnd type="none" w="sm" len="sm"/>
            <a:tailEnd type="none" w="sm" len="sm"/>
          </a:ln>
        </p:spPr>
        <p:txBody>
          <a:bodyPr spcFirstLastPara="1" wrap="square" lIns="91425" tIns="45700" rIns="91425" bIns="45700" anchor="t" anchorCtr="1">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1" i="0" u="none" strike="noStrike" kern="0" cap="none" spc="0" normalizeH="0" baseline="0" noProof="0">
                <a:ln>
                  <a:noFill/>
                </a:ln>
                <a:solidFill>
                  <a:srgbClr val="000000"/>
                </a:solidFill>
                <a:effectLst/>
                <a:uLnTx/>
                <a:uFillTx/>
                <a:latin typeface="Calibri"/>
                <a:ea typeface="Calibri"/>
                <a:cs typeface="Calibri"/>
                <a:sym typeface="Calibri"/>
              </a:rPr>
              <a:t>Jul 2022</a:t>
            </a:r>
            <a:endParaRPr kumimoji="0" sz="1400" b="1" i="0" u="none" strike="noStrike" kern="0" cap="none" spc="0" normalizeH="0" baseline="0" noProof="0">
              <a:ln>
                <a:noFill/>
              </a:ln>
              <a:solidFill>
                <a:srgbClr val="000000"/>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
                <a:srgbClr val="FFFFFF"/>
              </a:buClr>
              <a:buSzPts val="800"/>
              <a:buFont typeface="Arial"/>
              <a:buNone/>
              <a:tabLst/>
              <a:defRPr/>
            </a:pPr>
            <a:endParaRPr kumimoji="0" sz="8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nvGrpSpPr>
          <p:cNvPr id="37" name="Google Shape;449;p36">
            <a:extLst>
              <a:ext uri="{FF2B5EF4-FFF2-40B4-BE49-F238E27FC236}">
                <a16:creationId xmlns:a16="http://schemas.microsoft.com/office/drawing/2014/main" id="{2250AF55-CE5B-4092-BDC0-846E61B2E102}"/>
              </a:ext>
            </a:extLst>
          </p:cNvPr>
          <p:cNvGrpSpPr/>
          <p:nvPr/>
        </p:nvGrpSpPr>
        <p:grpSpPr>
          <a:xfrm>
            <a:off x="7122320" y="3980953"/>
            <a:ext cx="1364455" cy="605548"/>
            <a:chOff x="7122320" y="3980953"/>
            <a:chExt cx="1364455" cy="605548"/>
          </a:xfrm>
        </p:grpSpPr>
        <p:sp>
          <p:nvSpPr>
            <p:cNvPr id="38" name="Google Shape;450;p36">
              <a:extLst>
                <a:ext uri="{FF2B5EF4-FFF2-40B4-BE49-F238E27FC236}">
                  <a16:creationId xmlns:a16="http://schemas.microsoft.com/office/drawing/2014/main" id="{19858CD4-13F3-4321-AB33-9BC216F475E9}"/>
                </a:ext>
              </a:extLst>
            </p:cNvPr>
            <p:cNvSpPr/>
            <p:nvPr/>
          </p:nvSpPr>
          <p:spPr>
            <a:xfrm rot="5400000">
              <a:off x="8219879" y="4069418"/>
              <a:ext cx="355361" cy="178431"/>
            </a:xfrm>
            <a:prstGeom prst="leftArrow">
              <a:avLst>
                <a:gd name="adj1" fmla="val 50000"/>
                <a:gd name="adj2" fmla="val 50000"/>
              </a:avLst>
            </a:prstGeom>
            <a:solidFill>
              <a:srgbClr val="FF0000"/>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39" name="Google Shape;451;p36">
              <a:extLst>
                <a:ext uri="{FF2B5EF4-FFF2-40B4-BE49-F238E27FC236}">
                  <a16:creationId xmlns:a16="http://schemas.microsoft.com/office/drawing/2014/main" id="{A169A269-E8F5-4032-9C55-69F72454D8C2}"/>
                </a:ext>
              </a:extLst>
            </p:cNvPr>
            <p:cNvSpPr/>
            <p:nvPr/>
          </p:nvSpPr>
          <p:spPr>
            <a:xfrm>
              <a:off x="7122320" y="4244189"/>
              <a:ext cx="1221744" cy="92122"/>
            </a:xfrm>
            <a:prstGeom prst="rect">
              <a:avLst/>
            </a:prstGeom>
            <a:solidFill>
              <a:srgbClr val="FF0000"/>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40" name="Google Shape;452;p36">
              <a:extLst>
                <a:ext uri="{FF2B5EF4-FFF2-40B4-BE49-F238E27FC236}">
                  <a16:creationId xmlns:a16="http://schemas.microsoft.com/office/drawing/2014/main" id="{FF33FC09-F914-47A9-95B3-99641A1299A5}"/>
                </a:ext>
              </a:extLst>
            </p:cNvPr>
            <p:cNvSpPr/>
            <p:nvPr/>
          </p:nvSpPr>
          <p:spPr>
            <a:xfrm>
              <a:off x="7122320" y="4244186"/>
              <a:ext cx="78580" cy="342315"/>
            </a:xfrm>
            <a:prstGeom prst="rect">
              <a:avLst/>
            </a:prstGeom>
            <a:solidFill>
              <a:srgbClr val="FF0000"/>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grpSp>
        <p:nvGrpSpPr>
          <p:cNvPr id="41" name="Google Shape;453;p36">
            <a:extLst>
              <a:ext uri="{FF2B5EF4-FFF2-40B4-BE49-F238E27FC236}">
                <a16:creationId xmlns:a16="http://schemas.microsoft.com/office/drawing/2014/main" id="{EFD62ED2-4006-43E6-9298-4C47DA0DFF27}"/>
              </a:ext>
            </a:extLst>
          </p:cNvPr>
          <p:cNvGrpSpPr/>
          <p:nvPr/>
        </p:nvGrpSpPr>
        <p:grpSpPr>
          <a:xfrm>
            <a:off x="7051651" y="2844710"/>
            <a:ext cx="1241170" cy="571032"/>
            <a:chOff x="7051651" y="2844710"/>
            <a:chExt cx="1241170" cy="571032"/>
          </a:xfrm>
        </p:grpSpPr>
        <p:sp>
          <p:nvSpPr>
            <p:cNvPr id="42" name="Google Shape;454;p36">
              <a:extLst>
                <a:ext uri="{FF2B5EF4-FFF2-40B4-BE49-F238E27FC236}">
                  <a16:creationId xmlns:a16="http://schemas.microsoft.com/office/drawing/2014/main" id="{F8F13626-9ED0-4A79-97ED-870B8433553D}"/>
                </a:ext>
              </a:extLst>
            </p:cNvPr>
            <p:cNvSpPr/>
            <p:nvPr/>
          </p:nvSpPr>
          <p:spPr>
            <a:xfrm rot="-5400000">
              <a:off x="6940330" y="3181897"/>
              <a:ext cx="345166" cy="122524"/>
            </a:xfrm>
            <a:prstGeom prst="leftArrow">
              <a:avLst>
                <a:gd name="adj1" fmla="val 50000"/>
                <a:gd name="adj2" fmla="val 50000"/>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43" name="Google Shape;455;p36">
              <a:extLst>
                <a:ext uri="{FF2B5EF4-FFF2-40B4-BE49-F238E27FC236}">
                  <a16:creationId xmlns:a16="http://schemas.microsoft.com/office/drawing/2014/main" id="{24A23923-C1C6-4D6E-8CA5-688A7B4D0790}"/>
                </a:ext>
              </a:extLst>
            </p:cNvPr>
            <p:cNvSpPr/>
            <p:nvPr/>
          </p:nvSpPr>
          <p:spPr>
            <a:xfrm rot="10800000">
              <a:off x="7066528" y="3015375"/>
              <a:ext cx="1221744" cy="101825"/>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44" name="Google Shape;456;p36">
              <a:extLst>
                <a:ext uri="{FF2B5EF4-FFF2-40B4-BE49-F238E27FC236}">
                  <a16:creationId xmlns:a16="http://schemas.microsoft.com/office/drawing/2014/main" id="{02BAB15A-DFDE-4339-8CF9-5C155A189FE0}"/>
                </a:ext>
              </a:extLst>
            </p:cNvPr>
            <p:cNvSpPr/>
            <p:nvPr/>
          </p:nvSpPr>
          <p:spPr>
            <a:xfrm rot="10800000">
              <a:off x="8214974" y="2844710"/>
              <a:ext cx="77847" cy="267331"/>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sp>
        <p:nvSpPr>
          <p:cNvPr id="45" name="Google Shape;457;p36">
            <a:extLst>
              <a:ext uri="{FF2B5EF4-FFF2-40B4-BE49-F238E27FC236}">
                <a16:creationId xmlns:a16="http://schemas.microsoft.com/office/drawing/2014/main" id="{746DAB00-CECF-4870-8443-B41E46A10B8C}"/>
              </a:ext>
            </a:extLst>
          </p:cNvPr>
          <p:cNvSpPr/>
          <p:nvPr/>
        </p:nvSpPr>
        <p:spPr>
          <a:xfrm rot="10800000">
            <a:off x="238361" y="4895090"/>
            <a:ext cx="379706" cy="230792"/>
          </a:xfrm>
          <a:prstGeom prst="leftArrow">
            <a:avLst>
              <a:gd name="adj1" fmla="val 50000"/>
              <a:gd name="adj2" fmla="val 50000"/>
            </a:avLst>
          </a:prstGeom>
          <a:solidFill>
            <a:schemeClr val="dk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46" name="Google Shape;458;p36">
            <a:extLst>
              <a:ext uri="{FF2B5EF4-FFF2-40B4-BE49-F238E27FC236}">
                <a16:creationId xmlns:a16="http://schemas.microsoft.com/office/drawing/2014/main" id="{900524C4-77A9-4A2A-AA4F-7529166DF6AC}"/>
              </a:ext>
            </a:extLst>
          </p:cNvPr>
          <p:cNvSpPr txBox="1"/>
          <p:nvPr/>
        </p:nvSpPr>
        <p:spPr>
          <a:xfrm>
            <a:off x="582985" y="4881679"/>
            <a:ext cx="1234258" cy="23079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800"/>
              <a:buFont typeface="Arial"/>
              <a:buNone/>
              <a:tabLst/>
              <a:defRPr/>
            </a:pPr>
            <a:r>
              <a:rPr kumimoji="0" lang="en-US" sz="900" b="0" i="0" u="none" strike="noStrike" kern="0" cap="none" spc="0" normalizeH="0" baseline="0" noProof="0">
                <a:ln>
                  <a:noFill/>
                </a:ln>
                <a:solidFill>
                  <a:srgbClr val="000000"/>
                </a:solidFill>
                <a:effectLst/>
                <a:uLnTx/>
                <a:uFillTx/>
                <a:latin typeface="Calibri"/>
                <a:ea typeface="Calibri"/>
                <a:cs typeface="Calibri"/>
                <a:sym typeface="Calibri"/>
              </a:rPr>
              <a:t>Kontrak mula</a:t>
            </a:r>
            <a:endParaRPr kumimoji="0" sz="9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47" name="Google Shape;459;p36">
            <a:extLst>
              <a:ext uri="{FF2B5EF4-FFF2-40B4-BE49-F238E27FC236}">
                <a16:creationId xmlns:a16="http://schemas.microsoft.com/office/drawing/2014/main" id="{E51D23AB-7793-4336-87B7-6A777A8B31AD}"/>
              </a:ext>
            </a:extLst>
          </p:cNvPr>
          <p:cNvSpPr txBox="1"/>
          <p:nvPr/>
        </p:nvSpPr>
        <p:spPr>
          <a:xfrm>
            <a:off x="582985" y="5153275"/>
            <a:ext cx="1234258" cy="23079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800"/>
              <a:buFont typeface="Arial"/>
              <a:buNone/>
              <a:tabLst/>
              <a:defRPr/>
            </a:pPr>
            <a:r>
              <a:rPr kumimoji="0" lang="en-US" sz="900" b="0" i="0" u="none" strike="noStrike" kern="0" cap="none" spc="0" normalizeH="0" baseline="0" noProof="0">
                <a:ln>
                  <a:noFill/>
                </a:ln>
                <a:solidFill>
                  <a:srgbClr val="000000"/>
                </a:solidFill>
                <a:effectLst/>
                <a:uLnTx/>
                <a:uFillTx/>
                <a:latin typeface="Calibri"/>
                <a:ea typeface="Calibri"/>
                <a:cs typeface="Calibri"/>
                <a:sym typeface="Calibri"/>
              </a:rPr>
              <a:t>Kontrak tamat</a:t>
            </a:r>
            <a:endParaRPr kumimoji="0" sz="9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48" name="Google Shape;460;p36">
            <a:extLst>
              <a:ext uri="{FF2B5EF4-FFF2-40B4-BE49-F238E27FC236}">
                <a16:creationId xmlns:a16="http://schemas.microsoft.com/office/drawing/2014/main" id="{86A565AD-023A-48C6-9509-FD579B69A718}"/>
              </a:ext>
            </a:extLst>
          </p:cNvPr>
          <p:cNvSpPr/>
          <p:nvPr/>
        </p:nvSpPr>
        <p:spPr>
          <a:xfrm rot="10800000">
            <a:off x="255294" y="5149094"/>
            <a:ext cx="379706" cy="230792"/>
          </a:xfrm>
          <a:prstGeom prst="leftArrow">
            <a:avLst>
              <a:gd name="adj1" fmla="val 50000"/>
              <a:gd name="adj2" fmla="val 50000"/>
            </a:avLst>
          </a:prstGeom>
          <a:solidFill>
            <a:srgbClr val="FF0000"/>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nvGrpSpPr>
          <p:cNvPr id="49" name="Google Shape;461;p36">
            <a:extLst>
              <a:ext uri="{FF2B5EF4-FFF2-40B4-BE49-F238E27FC236}">
                <a16:creationId xmlns:a16="http://schemas.microsoft.com/office/drawing/2014/main" id="{12DC776D-8FFA-4B87-9BC2-11278A0B9AA7}"/>
              </a:ext>
            </a:extLst>
          </p:cNvPr>
          <p:cNvGrpSpPr/>
          <p:nvPr/>
        </p:nvGrpSpPr>
        <p:grpSpPr>
          <a:xfrm>
            <a:off x="2448217" y="2843817"/>
            <a:ext cx="1243388" cy="571032"/>
            <a:chOff x="7051651" y="2844710"/>
            <a:chExt cx="1241170" cy="571032"/>
          </a:xfrm>
        </p:grpSpPr>
        <p:sp>
          <p:nvSpPr>
            <p:cNvPr id="50" name="Google Shape;462;p36">
              <a:extLst>
                <a:ext uri="{FF2B5EF4-FFF2-40B4-BE49-F238E27FC236}">
                  <a16:creationId xmlns:a16="http://schemas.microsoft.com/office/drawing/2014/main" id="{42883FCE-6217-41CD-BC7F-86B767840F1E}"/>
                </a:ext>
              </a:extLst>
            </p:cNvPr>
            <p:cNvSpPr/>
            <p:nvPr/>
          </p:nvSpPr>
          <p:spPr>
            <a:xfrm rot="-5400000">
              <a:off x="6940330" y="3181897"/>
              <a:ext cx="345166" cy="122524"/>
            </a:xfrm>
            <a:prstGeom prst="leftArrow">
              <a:avLst>
                <a:gd name="adj1" fmla="val 50000"/>
                <a:gd name="adj2" fmla="val 50000"/>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1" name="Google Shape;463;p36">
              <a:extLst>
                <a:ext uri="{FF2B5EF4-FFF2-40B4-BE49-F238E27FC236}">
                  <a16:creationId xmlns:a16="http://schemas.microsoft.com/office/drawing/2014/main" id="{E1ED7E24-79F8-41F8-A153-E3A52D3EC835}"/>
                </a:ext>
              </a:extLst>
            </p:cNvPr>
            <p:cNvSpPr/>
            <p:nvPr/>
          </p:nvSpPr>
          <p:spPr>
            <a:xfrm rot="10800000">
              <a:off x="7066528" y="3015375"/>
              <a:ext cx="1221744" cy="101825"/>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2" name="Google Shape;464;p36">
              <a:extLst>
                <a:ext uri="{FF2B5EF4-FFF2-40B4-BE49-F238E27FC236}">
                  <a16:creationId xmlns:a16="http://schemas.microsoft.com/office/drawing/2014/main" id="{1B938805-594F-4891-AAEF-7749C0413856}"/>
                </a:ext>
              </a:extLst>
            </p:cNvPr>
            <p:cNvSpPr/>
            <p:nvPr/>
          </p:nvSpPr>
          <p:spPr>
            <a:xfrm rot="10800000">
              <a:off x="8214974" y="2844710"/>
              <a:ext cx="77847" cy="267331"/>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grpSp>
        <p:nvGrpSpPr>
          <p:cNvPr id="53" name="Google Shape;465;p36">
            <a:extLst>
              <a:ext uri="{FF2B5EF4-FFF2-40B4-BE49-F238E27FC236}">
                <a16:creationId xmlns:a16="http://schemas.microsoft.com/office/drawing/2014/main" id="{B3046A6B-E3A8-44CD-8CDC-C100FC88EFC3}"/>
              </a:ext>
            </a:extLst>
          </p:cNvPr>
          <p:cNvGrpSpPr/>
          <p:nvPr/>
        </p:nvGrpSpPr>
        <p:grpSpPr>
          <a:xfrm>
            <a:off x="1634071" y="2862923"/>
            <a:ext cx="3562417" cy="1573579"/>
            <a:chOff x="1639565" y="2862923"/>
            <a:chExt cx="3556923" cy="1573579"/>
          </a:xfrm>
        </p:grpSpPr>
        <p:sp>
          <p:nvSpPr>
            <p:cNvPr id="54" name="Google Shape;466;p36">
              <a:extLst>
                <a:ext uri="{FF2B5EF4-FFF2-40B4-BE49-F238E27FC236}">
                  <a16:creationId xmlns:a16="http://schemas.microsoft.com/office/drawing/2014/main" id="{2C477ADC-A0D8-49C5-9BC9-94F9ED4FA5F4}"/>
                </a:ext>
              </a:extLst>
            </p:cNvPr>
            <p:cNvSpPr/>
            <p:nvPr/>
          </p:nvSpPr>
          <p:spPr>
            <a:xfrm rot="10800000" flipH="1">
              <a:off x="1650388" y="4288143"/>
              <a:ext cx="3426899" cy="148355"/>
            </a:xfrm>
            <a:prstGeom prst="rect">
              <a:avLst/>
            </a:prstGeom>
            <a:solidFill>
              <a:srgbClr val="FF0000"/>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5" name="Google Shape;467;p36">
              <a:extLst>
                <a:ext uri="{FF2B5EF4-FFF2-40B4-BE49-F238E27FC236}">
                  <a16:creationId xmlns:a16="http://schemas.microsoft.com/office/drawing/2014/main" id="{E293F063-ECC9-41E4-AAA5-EB295D3EDD12}"/>
                </a:ext>
              </a:extLst>
            </p:cNvPr>
            <p:cNvSpPr/>
            <p:nvPr/>
          </p:nvSpPr>
          <p:spPr>
            <a:xfrm rot="10800000" flipH="1">
              <a:off x="1639565" y="2862923"/>
              <a:ext cx="122744" cy="1561508"/>
            </a:xfrm>
            <a:prstGeom prst="rect">
              <a:avLst/>
            </a:prstGeom>
            <a:solidFill>
              <a:srgbClr val="FF0000"/>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6" name="Google Shape;468;p36">
              <a:extLst>
                <a:ext uri="{FF2B5EF4-FFF2-40B4-BE49-F238E27FC236}">
                  <a16:creationId xmlns:a16="http://schemas.microsoft.com/office/drawing/2014/main" id="{E05E2661-7BDF-4665-9D7B-E5448A16028F}"/>
                </a:ext>
              </a:extLst>
            </p:cNvPr>
            <p:cNvSpPr/>
            <p:nvPr/>
          </p:nvSpPr>
          <p:spPr>
            <a:xfrm rot="5400000">
              <a:off x="4874169" y="4114183"/>
              <a:ext cx="433873" cy="210764"/>
            </a:xfrm>
            <a:prstGeom prst="leftArrow">
              <a:avLst>
                <a:gd name="adj1" fmla="val 50000"/>
                <a:gd name="adj2" fmla="val 50000"/>
              </a:avLst>
            </a:prstGeom>
            <a:solidFill>
              <a:srgbClr val="FF0000"/>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sp>
        <p:nvSpPr>
          <p:cNvPr id="60" name="TextBox 59">
            <a:extLst>
              <a:ext uri="{FF2B5EF4-FFF2-40B4-BE49-F238E27FC236}">
                <a16:creationId xmlns:a16="http://schemas.microsoft.com/office/drawing/2014/main" id="{D7CD3561-F7B4-42C7-85CA-E4B67BFF8E90}"/>
              </a:ext>
            </a:extLst>
          </p:cNvPr>
          <p:cNvSpPr txBox="1"/>
          <p:nvPr/>
        </p:nvSpPr>
        <p:spPr bwMode="auto">
          <a:xfrm>
            <a:off x="9037865" y="10790"/>
            <a:ext cx="3154135" cy="646331"/>
          </a:xfrm>
          <a:prstGeom prst="rect">
            <a:avLst/>
          </a:prstGeom>
          <a:solidFill>
            <a:schemeClr val="accent4">
              <a:lumMod val="20000"/>
              <a:lumOff val="80000"/>
            </a:schemeClr>
          </a:solidFill>
        </p:spPr>
        <p:txBody>
          <a:bodyPr wrap="square" rtlCol="0">
            <a:spAutoFit/>
          </a:bodyPr>
          <a:lstStyle/>
          <a:p>
            <a:pPr algn="ctr"/>
            <a:r>
              <a:rPr lang="en-MY" b="1" dirty="0"/>
              <a:t>CONTOH PERKHIDMATAN SEWAAN (1)</a:t>
            </a:r>
          </a:p>
        </p:txBody>
      </p:sp>
      <p:sp>
        <p:nvSpPr>
          <p:cNvPr id="57" name="Text Placeholder 10">
            <a:extLst>
              <a:ext uri="{FF2B5EF4-FFF2-40B4-BE49-F238E27FC236}">
                <a16:creationId xmlns:a16="http://schemas.microsoft.com/office/drawing/2014/main" id="{42711B10-DFDA-4B49-BBD4-297ED2FE12E7}"/>
              </a:ext>
            </a:extLst>
          </p:cNvPr>
          <p:cNvSpPr txBox="1">
            <a:spLocks/>
          </p:cNvSpPr>
          <p:nvPr/>
        </p:nvSpPr>
        <p:spPr>
          <a:xfrm>
            <a:off x="295186" y="219588"/>
            <a:ext cx="9909048" cy="5888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6. KRONOLOGI/ EVOLUSI PROJEK/ HALA TUJU</a:t>
            </a:r>
            <a:endParaRPr lang="ms-MY" sz="2800" b="1" dirty="0">
              <a:latin typeface="Arial" pitchFamily="34" charset="0"/>
              <a:ea typeface="ＭＳ Ｐゴシック" pitchFamily="34" charset="-128"/>
              <a:cs typeface="Arial" pitchFamily="34" charset="0"/>
            </a:endParaRPr>
          </a:p>
        </p:txBody>
      </p:sp>
      <p:sp>
        <p:nvSpPr>
          <p:cNvPr id="58" name="Slide Number Placeholder 2">
            <a:extLst>
              <a:ext uri="{FF2B5EF4-FFF2-40B4-BE49-F238E27FC236}">
                <a16:creationId xmlns:a16="http://schemas.microsoft.com/office/drawing/2014/main" id="{EA989102-D968-4FE0-9C5B-8A441B4448F3}"/>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36</a:t>
            </a:fld>
            <a:endParaRPr lang="ms-MY">
              <a:solidFill>
                <a:prstClr val="black">
                  <a:tint val="75000"/>
                </a:prstClr>
              </a:solidFill>
            </a:endParaRPr>
          </a:p>
        </p:txBody>
      </p:sp>
      <p:sp>
        <p:nvSpPr>
          <p:cNvPr id="59" name="TextBox 58">
            <a:extLst>
              <a:ext uri="{FF2B5EF4-FFF2-40B4-BE49-F238E27FC236}">
                <a16:creationId xmlns:a16="http://schemas.microsoft.com/office/drawing/2014/main" id="{67285D48-A007-4D6B-93A7-07D8F1C8A2E9}"/>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tx2">
                    <a:lumMod val="90000"/>
                  </a:schemeClr>
                </a:solidFill>
                <a:latin typeface="Arial Black" panose="020B0A04020102020204" pitchFamily="34" charset="0"/>
              </a:rPr>
              <a:t>CONTOH</a:t>
            </a:r>
          </a:p>
        </p:txBody>
      </p:sp>
    </p:spTree>
    <p:extLst>
      <p:ext uri="{BB962C8B-B14F-4D97-AF65-F5344CB8AC3E}">
        <p14:creationId xmlns:p14="http://schemas.microsoft.com/office/powerpoint/2010/main" val="31158872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6" name="Arrow: Chevron 34">
            <a:extLst>
              <a:ext uri="{FF2B5EF4-FFF2-40B4-BE49-F238E27FC236}">
                <a16:creationId xmlns:a16="http://schemas.microsoft.com/office/drawing/2014/main" id="{B1029787-5A6F-4640-BEA2-08BF900B0938}"/>
              </a:ext>
            </a:extLst>
          </p:cNvPr>
          <p:cNvSpPr/>
          <p:nvPr/>
        </p:nvSpPr>
        <p:spPr bwMode="auto">
          <a:xfrm>
            <a:off x="6331689" y="4291586"/>
            <a:ext cx="1569210" cy="403463"/>
          </a:xfrm>
          <a:prstGeom prst="chevron">
            <a:avLst>
              <a:gd name="adj" fmla="val 40000"/>
            </a:avLst>
          </a:prstGeom>
          <a:solidFill>
            <a:schemeClr val="tx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9" name="Slide Number Placeholder 6"/>
          <p:cNvSpPr>
            <a:spLocks noGrp="1"/>
          </p:cNvSpPr>
          <p:nvPr>
            <p:ph type="sldNum" sz="quarter" idx="4294967295"/>
          </p:nvPr>
        </p:nvSpPr>
        <p:spPr bwMode="auto">
          <a:xfrm>
            <a:off x="9448800" y="6507163"/>
            <a:ext cx="2743200" cy="365125"/>
          </a:xfrm>
        </p:spPr>
        <p:txBody>
          <a:bodyPr/>
          <a:lstStyle/>
          <a:p>
            <a:pPr>
              <a:defRPr/>
            </a:pPr>
            <a:fld id="{1B09AB17-F647-4A22-A4B0-5AFB6B343795}" type="slidenum">
              <a:rPr lang="ms-MY"/>
              <a:t>37</a:t>
            </a:fld>
            <a:endParaRPr lang="ms-MY" dirty="0"/>
          </a:p>
        </p:txBody>
      </p:sp>
      <p:sp>
        <p:nvSpPr>
          <p:cNvPr id="40" name="Rectangle 47"/>
          <p:cNvSpPr/>
          <p:nvPr/>
        </p:nvSpPr>
        <p:spPr bwMode="auto">
          <a:xfrm>
            <a:off x="315752" y="530414"/>
            <a:ext cx="11928971" cy="2006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ms-MY" sz="1400" dirty="0">
                <a:solidFill>
                  <a:schemeClr val="tx1"/>
                </a:solidFill>
                <a:latin typeface="Arial"/>
                <a:cs typeface="Arial"/>
              </a:rPr>
              <a:t>1.   Perkhidmatan sewaan ini adalah bagi menyediakan perkakasan ICT di makmal dengan justifikasi berikut: </a:t>
            </a:r>
            <a:endParaRPr lang="ms-MY" sz="1400" dirty="0"/>
          </a:p>
          <a:p>
            <a:pPr marL="628650" marR="0" lvl="0" indent="-269875" algn="just" defTabSz="914400" rtl="0" eaLnBrk="1" fontAlgn="auto" latinLnBrk="0" hangingPunct="1">
              <a:spcBef>
                <a:spcPts val="0"/>
              </a:spcBef>
              <a:spcAft>
                <a:spcPts val="0"/>
              </a:spcAft>
              <a:buClrTx/>
              <a:buSzTx/>
              <a:buFont typeface="+mj-lt"/>
              <a:buAutoNum type="romanLcPeriod"/>
              <a:tabLst/>
              <a:defRPr/>
            </a:pPr>
            <a:r>
              <a:rPr lang="ms-MY" sz="1400" dirty="0">
                <a:solidFill>
                  <a:schemeClr val="tx1"/>
                </a:solidFill>
                <a:latin typeface="Arial"/>
                <a:cs typeface="+mn-cs"/>
              </a:rPr>
              <a:t>Komputer dan perkakasan ICT </a:t>
            </a:r>
            <a:r>
              <a:rPr lang="ms-MY" sz="1400" b="1" dirty="0">
                <a:solidFill>
                  <a:schemeClr val="tx1"/>
                </a:solidFill>
                <a:latin typeface="Arial"/>
                <a:cs typeface="+mn-cs"/>
              </a:rPr>
              <a:t>melebihi 7 tahun </a:t>
            </a:r>
            <a:r>
              <a:rPr lang="ms-MY" sz="1400" dirty="0">
                <a:solidFill>
                  <a:schemeClr val="tx1"/>
                </a:solidFill>
                <a:latin typeface="Arial"/>
                <a:cs typeface="+mn-cs"/>
              </a:rPr>
              <a:t>dan tidak ekonomik untuk dibaiki; </a:t>
            </a:r>
          </a:p>
          <a:p>
            <a:pPr marL="628650" marR="0" lvl="0" indent="-269875" algn="just" defTabSz="914400" rtl="0" eaLnBrk="1" fontAlgn="auto" latinLnBrk="0" hangingPunct="1">
              <a:spcBef>
                <a:spcPts val="0"/>
              </a:spcBef>
              <a:spcAft>
                <a:spcPts val="0"/>
              </a:spcAft>
              <a:buClrTx/>
              <a:buSzTx/>
              <a:buFont typeface="+mj-lt"/>
              <a:buAutoNum type="romanLcPeriod"/>
              <a:tabLst/>
              <a:defRPr/>
            </a:pPr>
            <a:r>
              <a:rPr lang="ms-MY" sz="1400" dirty="0">
                <a:solidFill>
                  <a:schemeClr val="tx1"/>
                </a:solidFill>
                <a:latin typeface="Arial"/>
                <a:cs typeface="+mn-cs"/>
              </a:rPr>
              <a:t>Perkakasan telah </a:t>
            </a:r>
            <a:r>
              <a:rPr lang="ms-MY" sz="1400" b="1" dirty="0">
                <a:solidFill>
                  <a:schemeClr val="tx1"/>
                </a:solidFill>
                <a:latin typeface="Arial"/>
                <a:cs typeface="+mn-cs"/>
              </a:rPr>
              <a:t>lupus tetapi belum diganti</a:t>
            </a:r>
            <a:r>
              <a:rPr lang="ms-MY" sz="1400" dirty="0">
                <a:solidFill>
                  <a:schemeClr val="tx1"/>
                </a:solidFill>
                <a:latin typeface="Arial"/>
                <a:cs typeface="+mn-cs"/>
              </a:rPr>
              <a:t>;</a:t>
            </a:r>
          </a:p>
          <a:p>
            <a:pPr marL="628650" indent="-269875" algn="just">
              <a:buFont typeface="+mj-lt"/>
              <a:buAutoNum type="romanLcPeriod"/>
              <a:defRPr/>
            </a:pPr>
            <a:r>
              <a:rPr lang="ms-MY" sz="1400" dirty="0">
                <a:solidFill>
                  <a:schemeClr val="tx1"/>
                </a:solidFill>
                <a:latin typeface="Arial"/>
                <a:cs typeface="+mn-cs"/>
              </a:rPr>
              <a:t>Sekolah telah beroperasi tetapi </a:t>
            </a:r>
            <a:r>
              <a:rPr lang="ms-MY" sz="1400" b="1" dirty="0">
                <a:solidFill>
                  <a:schemeClr val="tx1"/>
                </a:solidFill>
                <a:latin typeface="Arial"/>
                <a:cs typeface="+mn-cs"/>
              </a:rPr>
              <a:t>makmal kosong</a:t>
            </a:r>
            <a:r>
              <a:rPr lang="ms-MY" sz="1400" dirty="0">
                <a:solidFill>
                  <a:schemeClr val="tx1"/>
                </a:solidFill>
                <a:latin typeface="Arial"/>
                <a:cs typeface="+mn-cs"/>
              </a:rPr>
              <a:t>;     </a:t>
            </a:r>
          </a:p>
          <a:p>
            <a:pPr marL="628650" indent="-269875" algn="just">
              <a:buFont typeface="+mj-lt"/>
              <a:buAutoNum type="romanLcPeriod"/>
              <a:defRPr/>
            </a:pPr>
            <a:r>
              <a:rPr lang="ms-MY" sz="1400" dirty="0">
                <a:solidFill>
                  <a:schemeClr val="tx1"/>
                </a:solidFill>
                <a:latin typeface="Arial"/>
                <a:cs typeface="+mn-cs"/>
              </a:rPr>
              <a:t>Perkakasan ICT yang </a:t>
            </a:r>
            <a:r>
              <a:rPr lang="ms-MY" sz="1400" b="1" dirty="0">
                <a:solidFill>
                  <a:schemeClr val="tx1"/>
                </a:solidFill>
                <a:latin typeface="Arial"/>
                <a:cs typeface="+mn-cs"/>
              </a:rPr>
              <a:t>terkesan akibat banjir</a:t>
            </a:r>
            <a:r>
              <a:rPr lang="ms-MY" sz="1400" dirty="0">
                <a:solidFill>
                  <a:schemeClr val="tx1"/>
                </a:solidFill>
                <a:latin typeface="Arial"/>
                <a:cs typeface="+mn-cs"/>
              </a:rPr>
              <a:t>.</a:t>
            </a:r>
          </a:p>
          <a:p>
            <a:pPr marL="628650" indent="-269875" algn="just">
              <a:buFont typeface="+mj-lt"/>
              <a:buAutoNum type="romanLcPeriod"/>
              <a:defRPr/>
            </a:pPr>
            <a:endParaRPr lang="ms-MY" sz="800" dirty="0">
              <a:solidFill>
                <a:schemeClr val="tx1"/>
              </a:solidFill>
              <a:latin typeface="Arial"/>
              <a:cs typeface="Arial"/>
            </a:endParaRPr>
          </a:p>
          <a:p>
            <a:pPr marL="342900" indent="-342900" algn="just">
              <a:buAutoNum type="arabicPeriod" startAt="2"/>
              <a:defRPr/>
            </a:pPr>
            <a:r>
              <a:rPr lang="ms-MY" sz="1400" dirty="0">
                <a:solidFill>
                  <a:schemeClr val="tx1"/>
                </a:solidFill>
                <a:latin typeface="Arial"/>
                <a:cs typeface="Arial"/>
              </a:rPr>
              <a:t>Skop projek ini merangkumi perkhidmatan penyewaan perkakasan ICT secara sewa guna  (</a:t>
            </a:r>
            <a:r>
              <a:rPr lang="ms-MY" sz="1400" i="1" dirty="0">
                <a:solidFill>
                  <a:schemeClr val="tx1"/>
                </a:solidFill>
                <a:latin typeface="Arial"/>
                <a:cs typeface="Arial"/>
              </a:rPr>
              <a:t>lease-to-use</a:t>
            </a:r>
            <a:r>
              <a:rPr lang="ms-MY" sz="1400" dirty="0">
                <a:solidFill>
                  <a:schemeClr val="tx1"/>
                </a:solidFill>
                <a:latin typeface="Arial"/>
                <a:cs typeface="Arial"/>
              </a:rPr>
              <a:t>).</a:t>
            </a:r>
            <a:endParaRPr lang="ms-MY" sz="1400" dirty="0"/>
          </a:p>
          <a:p>
            <a:pPr marL="342900" indent="-342900" algn="just">
              <a:buAutoNum type="arabicPeriod" startAt="2"/>
              <a:defRPr/>
            </a:pPr>
            <a:r>
              <a:rPr lang="ms-MY" sz="1400" dirty="0">
                <a:solidFill>
                  <a:schemeClr val="tx1"/>
                </a:solidFill>
                <a:latin typeface="Arial"/>
                <a:cs typeface="Arial"/>
              </a:rPr>
              <a:t>Anggaran kos keseluruhan projek sebanyak RMXXX,XXX,XXX</a:t>
            </a:r>
            <a:r>
              <a:rPr lang="ms-MY" sz="1400" dirty="0">
                <a:solidFill>
                  <a:schemeClr val="tx1"/>
                </a:solidFill>
                <a:latin typeface="Arial"/>
              </a:rPr>
              <a:t>.XX</a:t>
            </a:r>
            <a:r>
              <a:rPr lang="ms-MY" sz="1400" dirty="0">
                <a:solidFill>
                  <a:schemeClr val="tx1"/>
                </a:solidFill>
                <a:latin typeface="Arial"/>
                <a:cs typeface="Arial"/>
              </a:rPr>
              <a:t> menggunakan peruntukan Belanja Mengurus XXXX di bawah Objek Sebagai (OS)  24000 (Sewaan).</a:t>
            </a:r>
          </a:p>
        </p:txBody>
      </p:sp>
      <p:sp>
        <p:nvSpPr>
          <p:cNvPr id="41" name="Arrow: Chevron 10">
            <a:extLst>
              <a:ext uri="{FF2B5EF4-FFF2-40B4-BE49-F238E27FC236}">
                <a16:creationId xmlns:a16="http://schemas.microsoft.com/office/drawing/2014/main" id="{AD6C1EDD-F1BD-40B0-86EB-36AD6DFC0044}"/>
              </a:ext>
            </a:extLst>
          </p:cNvPr>
          <p:cNvSpPr/>
          <p:nvPr/>
        </p:nvSpPr>
        <p:spPr bwMode="auto">
          <a:xfrm>
            <a:off x="1071335" y="4248851"/>
            <a:ext cx="1383826" cy="445398"/>
          </a:xfrm>
          <a:prstGeom prst="chevron">
            <a:avLst>
              <a:gd name="adj" fmla="val 40000"/>
            </a:avLst>
          </a:prstGeom>
          <a:solidFill>
            <a:schemeClr val="tx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3" name="Freeform: Shape 11">
            <a:extLst>
              <a:ext uri="{FF2B5EF4-FFF2-40B4-BE49-F238E27FC236}">
                <a16:creationId xmlns:a16="http://schemas.microsoft.com/office/drawing/2014/main" id="{DC5C42B0-1CA9-44D3-81AC-017A493F04E3}"/>
              </a:ext>
            </a:extLst>
          </p:cNvPr>
          <p:cNvSpPr/>
          <p:nvPr/>
        </p:nvSpPr>
        <p:spPr bwMode="auto">
          <a:xfrm>
            <a:off x="1497864" y="4291585"/>
            <a:ext cx="1325111" cy="403463"/>
          </a:xfrm>
          <a:custGeom>
            <a:avLst/>
            <a:gdLst>
              <a:gd name="connsiteX0" fmla="*/ 0 w 1325111"/>
              <a:gd name="connsiteY0" fmla="*/ 40346 h 403463"/>
              <a:gd name="connsiteX1" fmla="*/ 40346 w 1325111"/>
              <a:gd name="connsiteY1" fmla="*/ 0 h 403463"/>
              <a:gd name="connsiteX2" fmla="*/ 1284765 w 1325111"/>
              <a:gd name="connsiteY2" fmla="*/ 0 h 403463"/>
              <a:gd name="connsiteX3" fmla="*/ 1325111 w 1325111"/>
              <a:gd name="connsiteY3" fmla="*/ 40346 h 403463"/>
              <a:gd name="connsiteX4" fmla="*/ 1325111 w 1325111"/>
              <a:gd name="connsiteY4" fmla="*/ 363117 h 403463"/>
              <a:gd name="connsiteX5" fmla="*/ 1284765 w 1325111"/>
              <a:gd name="connsiteY5" fmla="*/ 403463 h 403463"/>
              <a:gd name="connsiteX6" fmla="*/ 40346 w 1325111"/>
              <a:gd name="connsiteY6" fmla="*/ 403463 h 403463"/>
              <a:gd name="connsiteX7" fmla="*/ 0 w 1325111"/>
              <a:gd name="connsiteY7" fmla="*/ 363117 h 403463"/>
              <a:gd name="connsiteX8" fmla="*/ 0 w 1325111"/>
              <a:gd name="connsiteY8" fmla="*/ 40346 h 40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5111" h="403463" extrusionOk="0">
                <a:moveTo>
                  <a:pt x="0" y="40346"/>
                </a:moveTo>
                <a:cubicBezTo>
                  <a:pt x="0" y="18064"/>
                  <a:pt x="18064" y="0"/>
                  <a:pt x="40346" y="0"/>
                </a:cubicBezTo>
                <a:lnTo>
                  <a:pt x="1284765" y="0"/>
                </a:lnTo>
                <a:cubicBezTo>
                  <a:pt x="1307047" y="0"/>
                  <a:pt x="1325111" y="18064"/>
                  <a:pt x="1325111" y="40346"/>
                </a:cubicBezTo>
                <a:lnTo>
                  <a:pt x="1325111" y="363117"/>
                </a:lnTo>
                <a:cubicBezTo>
                  <a:pt x="1325111" y="385399"/>
                  <a:pt x="1307047" y="403463"/>
                  <a:pt x="1284765" y="403463"/>
                </a:cubicBezTo>
                <a:lnTo>
                  <a:pt x="40346" y="403463"/>
                </a:lnTo>
                <a:cubicBezTo>
                  <a:pt x="18064" y="403463"/>
                  <a:pt x="0" y="385399"/>
                  <a:pt x="0" y="363117"/>
                </a:cubicBezTo>
                <a:lnTo>
                  <a:pt x="0" y="40346"/>
                </a:lnTo>
                <a:close/>
              </a:path>
            </a:pathLst>
          </a:custGeom>
          <a:ln>
            <a:solidFill>
              <a:srgbClr val="00B050"/>
            </a:solidFill>
          </a:ln>
        </p:spPr>
        <p:style>
          <a:lnRef idx="2">
            <a:srgbClr val="00000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39833" tIns="139833" rIns="139833" bIns="139833" numCol="1" spcCol="1270" anchor="ctr" anchorCtr="0">
            <a:noAutofit/>
          </a:bodyPr>
          <a:lstStyle/>
          <a:p>
            <a:pPr marL="0" lvl="0" indent="0" algn="ctr" defTabSz="800100">
              <a:lnSpc>
                <a:spcPct val="90000"/>
              </a:lnSpc>
              <a:spcBef>
                <a:spcPts val="0"/>
              </a:spcBef>
              <a:spcAft>
                <a:spcPts val="0"/>
              </a:spcAft>
              <a:buNone/>
              <a:defRPr/>
            </a:pPr>
            <a:r>
              <a:rPr lang="en-MY" sz="1400" b="1">
                <a:latin typeface="Arial"/>
                <a:ea typeface="Tahoma"/>
                <a:cs typeface="Arial"/>
              </a:rPr>
              <a:t>2000 - 2010</a:t>
            </a:r>
          </a:p>
        </p:txBody>
      </p:sp>
      <p:sp>
        <p:nvSpPr>
          <p:cNvPr id="44" name="Arrow: Chevron 12">
            <a:extLst>
              <a:ext uri="{FF2B5EF4-FFF2-40B4-BE49-F238E27FC236}">
                <a16:creationId xmlns:a16="http://schemas.microsoft.com/office/drawing/2014/main" id="{60478DC1-B9B0-4E5E-96DD-340012643CA6}"/>
              </a:ext>
            </a:extLst>
          </p:cNvPr>
          <p:cNvSpPr/>
          <p:nvPr/>
        </p:nvSpPr>
        <p:spPr bwMode="auto">
          <a:xfrm>
            <a:off x="2852862" y="4266745"/>
            <a:ext cx="1569210" cy="403463"/>
          </a:xfrm>
          <a:prstGeom prst="chevron">
            <a:avLst>
              <a:gd name="adj" fmla="val 40000"/>
            </a:avLst>
          </a:prstGeom>
          <a:solidFill>
            <a:schemeClr val="tx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5" name="Freeform: Shape 14">
            <a:extLst>
              <a:ext uri="{FF2B5EF4-FFF2-40B4-BE49-F238E27FC236}">
                <a16:creationId xmlns:a16="http://schemas.microsoft.com/office/drawing/2014/main" id="{45E3F117-0B0C-4942-8C7C-CE4E47C99BBD}"/>
              </a:ext>
            </a:extLst>
          </p:cNvPr>
          <p:cNvSpPr/>
          <p:nvPr/>
        </p:nvSpPr>
        <p:spPr bwMode="auto">
          <a:xfrm>
            <a:off x="3208448" y="4302421"/>
            <a:ext cx="1325111" cy="403463"/>
          </a:xfrm>
          <a:custGeom>
            <a:avLst/>
            <a:gdLst>
              <a:gd name="connsiteX0" fmla="*/ 0 w 1325111"/>
              <a:gd name="connsiteY0" fmla="*/ 40346 h 403463"/>
              <a:gd name="connsiteX1" fmla="*/ 40346 w 1325111"/>
              <a:gd name="connsiteY1" fmla="*/ 0 h 403463"/>
              <a:gd name="connsiteX2" fmla="*/ 1284765 w 1325111"/>
              <a:gd name="connsiteY2" fmla="*/ 0 h 403463"/>
              <a:gd name="connsiteX3" fmla="*/ 1325111 w 1325111"/>
              <a:gd name="connsiteY3" fmla="*/ 40346 h 403463"/>
              <a:gd name="connsiteX4" fmla="*/ 1325111 w 1325111"/>
              <a:gd name="connsiteY4" fmla="*/ 363117 h 403463"/>
              <a:gd name="connsiteX5" fmla="*/ 1284765 w 1325111"/>
              <a:gd name="connsiteY5" fmla="*/ 403463 h 403463"/>
              <a:gd name="connsiteX6" fmla="*/ 40346 w 1325111"/>
              <a:gd name="connsiteY6" fmla="*/ 403463 h 403463"/>
              <a:gd name="connsiteX7" fmla="*/ 0 w 1325111"/>
              <a:gd name="connsiteY7" fmla="*/ 363117 h 403463"/>
              <a:gd name="connsiteX8" fmla="*/ 0 w 1325111"/>
              <a:gd name="connsiteY8" fmla="*/ 40346 h 40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5111" h="403463" extrusionOk="0">
                <a:moveTo>
                  <a:pt x="0" y="40346"/>
                </a:moveTo>
                <a:cubicBezTo>
                  <a:pt x="0" y="18064"/>
                  <a:pt x="18064" y="0"/>
                  <a:pt x="40346" y="0"/>
                </a:cubicBezTo>
                <a:lnTo>
                  <a:pt x="1284765" y="0"/>
                </a:lnTo>
                <a:cubicBezTo>
                  <a:pt x="1307047" y="0"/>
                  <a:pt x="1325111" y="18064"/>
                  <a:pt x="1325111" y="40346"/>
                </a:cubicBezTo>
                <a:lnTo>
                  <a:pt x="1325111" y="363117"/>
                </a:lnTo>
                <a:cubicBezTo>
                  <a:pt x="1325111" y="385399"/>
                  <a:pt x="1307047" y="403463"/>
                  <a:pt x="1284765" y="403463"/>
                </a:cubicBezTo>
                <a:lnTo>
                  <a:pt x="40346" y="403463"/>
                </a:lnTo>
                <a:cubicBezTo>
                  <a:pt x="18064" y="403463"/>
                  <a:pt x="0" y="385399"/>
                  <a:pt x="0" y="363117"/>
                </a:cubicBezTo>
                <a:lnTo>
                  <a:pt x="0" y="40346"/>
                </a:lnTo>
                <a:close/>
              </a:path>
            </a:pathLst>
          </a:custGeom>
          <a:ln>
            <a:solidFill>
              <a:srgbClr val="00B050"/>
            </a:solidFill>
          </a:ln>
        </p:spPr>
        <p:style>
          <a:lnRef idx="2">
            <a:srgbClr val="00000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39833" tIns="139833" rIns="139833" bIns="139833" numCol="1" spcCol="1270" anchor="ctr" anchorCtr="0">
            <a:noAutofit/>
          </a:bodyPr>
          <a:lstStyle/>
          <a:p>
            <a:pPr marL="0" lvl="0" indent="0" algn="ctr" defTabSz="800100">
              <a:lnSpc>
                <a:spcPct val="90000"/>
              </a:lnSpc>
              <a:spcBef>
                <a:spcPts val="0"/>
              </a:spcBef>
              <a:spcAft>
                <a:spcPts val="0"/>
              </a:spcAft>
              <a:buNone/>
              <a:defRPr/>
            </a:pPr>
            <a:r>
              <a:rPr lang="en-MY" sz="1400" b="1">
                <a:latin typeface="Arial"/>
                <a:ea typeface="Tahoma"/>
                <a:cs typeface="Arial"/>
              </a:rPr>
              <a:t>2011 – 2012/13</a:t>
            </a:r>
            <a:endParaRPr/>
          </a:p>
        </p:txBody>
      </p:sp>
      <p:sp>
        <p:nvSpPr>
          <p:cNvPr id="46" name="Arrow: Chevron 34">
            <a:extLst>
              <a:ext uri="{FF2B5EF4-FFF2-40B4-BE49-F238E27FC236}">
                <a16:creationId xmlns:a16="http://schemas.microsoft.com/office/drawing/2014/main" id="{D9359686-B376-483F-9B39-91408613F931}"/>
              </a:ext>
            </a:extLst>
          </p:cNvPr>
          <p:cNvSpPr/>
          <p:nvPr/>
        </p:nvSpPr>
        <p:spPr bwMode="auto">
          <a:xfrm>
            <a:off x="4602218" y="4266745"/>
            <a:ext cx="1569210" cy="403463"/>
          </a:xfrm>
          <a:prstGeom prst="chevron">
            <a:avLst>
              <a:gd name="adj" fmla="val 40000"/>
            </a:avLst>
          </a:prstGeom>
          <a:solidFill>
            <a:schemeClr val="tx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7" name="Freeform: Shape 35">
            <a:extLst>
              <a:ext uri="{FF2B5EF4-FFF2-40B4-BE49-F238E27FC236}">
                <a16:creationId xmlns:a16="http://schemas.microsoft.com/office/drawing/2014/main" id="{3CCBBD69-6C60-4E2E-B570-E76BB3997C34}"/>
              </a:ext>
            </a:extLst>
          </p:cNvPr>
          <p:cNvSpPr/>
          <p:nvPr/>
        </p:nvSpPr>
        <p:spPr bwMode="auto">
          <a:xfrm>
            <a:off x="4931432" y="4311035"/>
            <a:ext cx="1325111" cy="404938"/>
          </a:xfrm>
          <a:custGeom>
            <a:avLst/>
            <a:gdLst>
              <a:gd name="connsiteX0" fmla="*/ 0 w 1325111"/>
              <a:gd name="connsiteY0" fmla="*/ 40346 h 403463"/>
              <a:gd name="connsiteX1" fmla="*/ 40346 w 1325111"/>
              <a:gd name="connsiteY1" fmla="*/ 0 h 403463"/>
              <a:gd name="connsiteX2" fmla="*/ 1284765 w 1325111"/>
              <a:gd name="connsiteY2" fmla="*/ 0 h 403463"/>
              <a:gd name="connsiteX3" fmla="*/ 1325111 w 1325111"/>
              <a:gd name="connsiteY3" fmla="*/ 40346 h 403463"/>
              <a:gd name="connsiteX4" fmla="*/ 1325111 w 1325111"/>
              <a:gd name="connsiteY4" fmla="*/ 363117 h 403463"/>
              <a:gd name="connsiteX5" fmla="*/ 1284765 w 1325111"/>
              <a:gd name="connsiteY5" fmla="*/ 403463 h 403463"/>
              <a:gd name="connsiteX6" fmla="*/ 40346 w 1325111"/>
              <a:gd name="connsiteY6" fmla="*/ 403463 h 403463"/>
              <a:gd name="connsiteX7" fmla="*/ 0 w 1325111"/>
              <a:gd name="connsiteY7" fmla="*/ 363117 h 403463"/>
              <a:gd name="connsiteX8" fmla="*/ 0 w 1325111"/>
              <a:gd name="connsiteY8" fmla="*/ 40346 h 40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5111" h="403463" extrusionOk="0">
                <a:moveTo>
                  <a:pt x="0" y="40346"/>
                </a:moveTo>
                <a:cubicBezTo>
                  <a:pt x="0" y="18064"/>
                  <a:pt x="18064" y="0"/>
                  <a:pt x="40346" y="0"/>
                </a:cubicBezTo>
                <a:lnTo>
                  <a:pt x="1284765" y="0"/>
                </a:lnTo>
                <a:cubicBezTo>
                  <a:pt x="1307047" y="0"/>
                  <a:pt x="1325111" y="18064"/>
                  <a:pt x="1325111" y="40346"/>
                </a:cubicBezTo>
                <a:lnTo>
                  <a:pt x="1325111" y="363117"/>
                </a:lnTo>
                <a:cubicBezTo>
                  <a:pt x="1325111" y="385399"/>
                  <a:pt x="1307047" y="403463"/>
                  <a:pt x="1284765" y="403463"/>
                </a:cubicBezTo>
                <a:lnTo>
                  <a:pt x="40346" y="403463"/>
                </a:lnTo>
                <a:cubicBezTo>
                  <a:pt x="18064" y="403463"/>
                  <a:pt x="0" y="385399"/>
                  <a:pt x="0" y="363117"/>
                </a:cubicBezTo>
                <a:lnTo>
                  <a:pt x="0" y="40346"/>
                </a:lnTo>
                <a:close/>
              </a:path>
            </a:pathLst>
          </a:custGeom>
          <a:ln>
            <a:solidFill>
              <a:srgbClr val="00B050"/>
            </a:solidFill>
          </a:ln>
        </p:spPr>
        <p:style>
          <a:lnRef idx="2">
            <a:srgbClr val="00000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39833" tIns="139833" rIns="139833" bIns="139833" numCol="1" spcCol="1270" anchor="ctr" anchorCtr="0">
            <a:noAutofit/>
          </a:bodyPr>
          <a:lstStyle/>
          <a:p>
            <a:pPr marL="0" lvl="0" indent="0" algn="ctr" defTabSz="800100">
              <a:lnSpc>
                <a:spcPct val="90000"/>
              </a:lnSpc>
              <a:spcBef>
                <a:spcPts val="0"/>
              </a:spcBef>
              <a:spcAft>
                <a:spcPts val="0"/>
              </a:spcAft>
              <a:buNone/>
              <a:defRPr/>
            </a:pPr>
            <a:r>
              <a:rPr lang="en-MY" sz="1400" b="1">
                <a:latin typeface="Arial"/>
                <a:ea typeface="Tahoma"/>
                <a:cs typeface="Arial"/>
              </a:rPr>
              <a:t>2015 - 2016</a:t>
            </a:r>
            <a:endParaRPr lang="en-MY" sz="1800" b="1">
              <a:latin typeface="Arial"/>
              <a:ea typeface="Tahoma"/>
              <a:cs typeface="Arial"/>
            </a:endParaRPr>
          </a:p>
        </p:txBody>
      </p:sp>
      <p:sp>
        <p:nvSpPr>
          <p:cNvPr id="48" name="Arrow: Chevron 37">
            <a:extLst>
              <a:ext uri="{FF2B5EF4-FFF2-40B4-BE49-F238E27FC236}">
                <a16:creationId xmlns:a16="http://schemas.microsoft.com/office/drawing/2014/main" id="{F69928B0-A31D-426B-977C-0C66F05DC8EE}"/>
              </a:ext>
            </a:extLst>
          </p:cNvPr>
          <p:cNvSpPr/>
          <p:nvPr/>
        </p:nvSpPr>
        <p:spPr bwMode="auto">
          <a:xfrm>
            <a:off x="8166279" y="4302421"/>
            <a:ext cx="1569210" cy="403463"/>
          </a:xfrm>
          <a:prstGeom prst="chevron">
            <a:avLst>
              <a:gd name="adj" fmla="val 40000"/>
            </a:avLst>
          </a:prstGeom>
          <a:solidFill>
            <a:schemeClr val="tx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9" name="Freeform: Shape 38">
            <a:extLst>
              <a:ext uri="{FF2B5EF4-FFF2-40B4-BE49-F238E27FC236}">
                <a16:creationId xmlns:a16="http://schemas.microsoft.com/office/drawing/2014/main" id="{9495477D-3B16-4D77-B162-68A9E8A3DCA0}"/>
              </a:ext>
            </a:extLst>
          </p:cNvPr>
          <p:cNvSpPr/>
          <p:nvPr/>
        </p:nvSpPr>
        <p:spPr bwMode="auto">
          <a:xfrm>
            <a:off x="8426663" y="4340585"/>
            <a:ext cx="1317381" cy="360744"/>
          </a:xfrm>
          <a:custGeom>
            <a:avLst/>
            <a:gdLst>
              <a:gd name="connsiteX0" fmla="*/ 0 w 1325111"/>
              <a:gd name="connsiteY0" fmla="*/ 40346 h 403463"/>
              <a:gd name="connsiteX1" fmla="*/ 40346 w 1325111"/>
              <a:gd name="connsiteY1" fmla="*/ 0 h 403463"/>
              <a:gd name="connsiteX2" fmla="*/ 1284765 w 1325111"/>
              <a:gd name="connsiteY2" fmla="*/ 0 h 403463"/>
              <a:gd name="connsiteX3" fmla="*/ 1325111 w 1325111"/>
              <a:gd name="connsiteY3" fmla="*/ 40346 h 403463"/>
              <a:gd name="connsiteX4" fmla="*/ 1325111 w 1325111"/>
              <a:gd name="connsiteY4" fmla="*/ 363117 h 403463"/>
              <a:gd name="connsiteX5" fmla="*/ 1284765 w 1325111"/>
              <a:gd name="connsiteY5" fmla="*/ 403463 h 403463"/>
              <a:gd name="connsiteX6" fmla="*/ 40346 w 1325111"/>
              <a:gd name="connsiteY6" fmla="*/ 403463 h 403463"/>
              <a:gd name="connsiteX7" fmla="*/ 0 w 1325111"/>
              <a:gd name="connsiteY7" fmla="*/ 363117 h 403463"/>
              <a:gd name="connsiteX8" fmla="*/ 0 w 1325111"/>
              <a:gd name="connsiteY8" fmla="*/ 40346 h 40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5111" h="403463" extrusionOk="0">
                <a:moveTo>
                  <a:pt x="0" y="40346"/>
                </a:moveTo>
                <a:cubicBezTo>
                  <a:pt x="0" y="18064"/>
                  <a:pt x="18064" y="0"/>
                  <a:pt x="40346" y="0"/>
                </a:cubicBezTo>
                <a:lnTo>
                  <a:pt x="1284765" y="0"/>
                </a:lnTo>
                <a:cubicBezTo>
                  <a:pt x="1307047" y="0"/>
                  <a:pt x="1325111" y="18064"/>
                  <a:pt x="1325111" y="40346"/>
                </a:cubicBezTo>
                <a:lnTo>
                  <a:pt x="1325111" y="363117"/>
                </a:lnTo>
                <a:cubicBezTo>
                  <a:pt x="1325111" y="385399"/>
                  <a:pt x="1307047" y="403463"/>
                  <a:pt x="1284765" y="403463"/>
                </a:cubicBezTo>
                <a:lnTo>
                  <a:pt x="40346" y="403463"/>
                </a:lnTo>
                <a:cubicBezTo>
                  <a:pt x="18064" y="403463"/>
                  <a:pt x="0" y="385399"/>
                  <a:pt x="0" y="363117"/>
                </a:cubicBezTo>
                <a:lnTo>
                  <a:pt x="0" y="40346"/>
                </a:lnTo>
                <a:close/>
              </a:path>
            </a:pathLst>
          </a:custGeom>
          <a:ln>
            <a:solidFill>
              <a:srgbClr val="00B050"/>
            </a:solidFill>
          </a:ln>
        </p:spPr>
        <p:style>
          <a:lnRef idx="2">
            <a:srgbClr val="00000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1385" tIns="111385" rIns="111385" bIns="111385" numCol="1" spcCol="1270" anchor="ctr" anchorCtr="0">
            <a:noAutofit/>
          </a:bodyPr>
          <a:lstStyle/>
          <a:p>
            <a:pPr marL="0" lvl="0" indent="0" algn="ctr" defTabSz="622300">
              <a:lnSpc>
                <a:spcPct val="90000"/>
              </a:lnSpc>
              <a:spcBef>
                <a:spcPts val="0"/>
              </a:spcBef>
              <a:spcAft>
                <a:spcPts val="0"/>
              </a:spcAft>
              <a:buNone/>
              <a:defRPr/>
            </a:pPr>
            <a:r>
              <a:rPr lang="en-MY" sz="1400" b="1" dirty="0">
                <a:latin typeface="Arial"/>
                <a:ea typeface="Tahoma"/>
                <a:cs typeface="Arial"/>
              </a:rPr>
              <a:t>2021</a:t>
            </a:r>
          </a:p>
        </p:txBody>
      </p:sp>
      <p:sp>
        <p:nvSpPr>
          <p:cNvPr id="50" name="Rounded Rectangle 23">
            <a:extLst>
              <a:ext uri="{FF2B5EF4-FFF2-40B4-BE49-F238E27FC236}">
                <a16:creationId xmlns:a16="http://schemas.microsoft.com/office/drawing/2014/main" id="{E0592AB7-D993-4ABE-BE4F-26CCF1F0C4F3}"/>
              </a:ext>
            </a:extLst>
          </p:cNvPr>
          <p:cNvSpPr/>
          <p:nvPr/>
        </p:nvSpPr>
        <p:spPr bwMode="auto">
          <a:xfrm>
            <a:off x="730556" y="2917274"/>
            <a:ext cx="2383001" cy="1097960"/>
          </a:xfrm>
          <a:prstGeom prst="roundRect">
            <a:avLst>
              <a:gd name="adj" fmla="val 10319"/>
            </a:avLst>
          </a:prstGeom>
          <a:solidFill>
            <a:schemeClr val="accent6">
              <a:lumMod val="20000"/>
              <a:lumOff val="80000"/>
            </a:schemeClr>
          </a:solidFill>
          <a:ln>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ms-MY" sz="900" b="1" dirty="0">
                <a:solidFill>
                  <a:schemeClr val="tx1"/>
                </a:solidFill>
                <a:latin typeface="Arial"/>
                <a:ea typeface="Tahoma"/>
                <a:cs typeface="Arial"/>
              </a:rPr>
              <a:t>Pembekalan Lama Fasa 1 - 4</a:t>
            </a:r>
          </a:p>
          <a:p>
            <a:pPr algn="just">
              <a:defRPr/>
            </a:pPr>
            <a:endParaRPr lang="ms-MY" sz="900" dirty="0">
              <a:solidFill>
                <a:schemeClr val="tx1"/>
              </a:solidFill>
              <a:latin typeface="Arial"/>
              <a:ea typeface="Tahoma"/>
              <a:cs typeface="Arial"/>
            </a:endParaRPr>
          </a:p>
          <a:p>
            <a:pPr algn="just">
              <a:defRPr/>
            </a:pPr>
            <a:r>
              <a:rPr lang="ms-MY" sz="900" dirty="0">
                <a:solidFill>
                  <a:schemeClr val="tx1"/>
                </a:solidFill>
                <a:latin typeface="Arial"/>
                <a:ea typeface="Tahoma"/>
                <a:cs typeface="Arial"/>
              </a:rPr>
              <a:t>Agensi terlibat	: X,XXX </a:t>
            </a:r>
          </a:p>
          <a:p>
            <a:pPr algn="just">
              <a:defRPr/>
            </a:pPr>
            <a:r>
              <a:rPr lang="ms-MY" sz="900" dirty="0">
                <a:solidFill>
                  <a:schemeClr val="tx1"/>
                </a:solidFill>
                <a:latin typeface="Arial"/>
                <a:ea typeface="Tahoma"/>
                <a:cs typeface="Arial"/>
              </a:rPr>
              <a:t>Tempoh	: 2000 - 2010</a:t>
            </a:r>
          </a:p>
          <a:p>
            <a:pPr algn="just">
              <a:defRPr/>
            </a:pPr>
            <a:r>
              <a:rPr lang="ms-MY" sz="900" dirty="0">
                <a:solidFill>
                  <a:schemeClr val="tx1"/>
                </a:solidFill>
                <a:latin typeface="Arial"/>
                <a:ea typeface="Tahoma"/>
                <a:cs typeface="Arial"/>
              </a:rPr>
              <a:t>Peruntukan	: Belanja Mengurus</a:t>
            </a:r>
            <a:endParaRPr dirty="0"/>
          </a:p>
          <a:p>
            <a:pPr algn="just">
              <a:defRPr/>
            </a:pPr>
            <a:r>
              <a:rPr lang="ms-MY" sz="900" dirty="0">
                <a:solidFill>
                  <a:schemeClr val="tx1"/>
                </a:solidFill>
                <a:latin typeface="Arial"/>
                <a:ea typeface="Tahoma"/>
                <a:cs typeface="Arial"/>
              </a:rPr>
              <a:t>Kaedah Perolehan  : Tender terbuka</a:t>
            </a:r>
            <a:endParaRPr lang="en-US" sz="850" dirty="0">
              <a:solidFill>
                <a:schemeClr val="tx1"/>
              </a:solidFill>
              <a:latin typeface="Arial"/>
              <a:ea typeface="Tahoma"/>
              <a:cs typeface="Arial"/>
            </a:endParaRPr>
          </a:p>
        </p:txBody>
      </p:sp>
      <p:grpSp>
        <p:nvGrpSpPr>
          <p:cNvPr id="51" name="Group 3">
            <a:extLst>
              <a:ext uri="{FF2B5EF4-FFF2-40B4-BE49-F238E27FC236}">
                <a16:creationId xmlns:a16="http://schemas.microsoft.com/office/drawing/2014/main" id="{7879B0A1-3B5D-4B0F-BFF6-3863A8C4E123}"/>
              </a:ext>
            </a:extLst>
          </p:cNvPr>
          <p:cNvGrpSpPr/>
          <p:nvPr/>
        </p:nvGrpSpPr>
        <p:grpSpPr bwMode="auto">
          <a:xfrm>
            <a:off x="2508394" y="3963745"/>
            <a:ext cx="114048" cy="360000"/>
            <a:chOff x="2626562" y="2132856"/>
            <a:chExt cx="157070" cy="650703"/>
          </a:xfrm>
        </p:grpSpPr>
        <p:cxnSp>
          <p:nvCxnSpPr>
            <p:cNvPr id="52" name="Straight Connector 25">
              <a:extLst>
                <a:ext uri="{FF2B5EF4-FFF2-40B4-BE49-F238E27FC236}">
                  <a16:creationId xmlns:a16="http://schemas.microsoft.com/office/drawing/2014/main" id="{74298E61-8D2F-40E4-ADBC-F243F4CEBC32}"/>
                </a:ext>
              </a:extLst>
            </p:cNvPr>
            <p:cNvCxnSpPr>
              <a:cxnSpLocks/>
            </p:cNvCxnSpPr>
            <p:nvPr/>
          </p:nvCxnSpPr>
          <p:spPr bwMode="auto">
            <a:xfrm>
              <a:off x="2711624" y="2204864"/>
              <a:ext cx="0" cy="500161"/>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sp>
          <p:nvSpPr>
            <p:cNvPr id="53" name="Oval 1">
              <a:extLst>
                <a:ext uri="{FF2B5EF4-FFF2-40B4-BE49-F238E27FC236}">
                  <a16:creationId xmlns:a16="http://schemas.microsoft.com/office/drawing/2014/main" id="{A49DF5EF-55E6-48D4-BB20-FA49102A5B9D}"/>
                </a:ext>
              </a:extLst>
            </p:cNvPr>
            <p:cNvSpPr/>
            <p:nvPr/>
          </p:nvSpPr>
          <p:spPr bwMode="auto">
            <a:xfrm>
              <a:off x="2626562" y="2132856"/>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sp>
          <p:nvSpPr>
            <p:cNvPr id="54" name="Oval 13">
              <a:extLst>
                <a:ext uri="{FF2B5EF4-FFF2-40B4-BE49-F238E27FC236}">
                  <a16:creationId xmlns:a16="http://schemas.microsoft.com/office/drawing/2014/main" id="{7F31D434-9FD2-4BBB-86AE-262FCAC16F33}"/>
                </a:ext>
              </a:extLst>
            </p:cNvPr>
            <p:cNvSpPr/>
            <p:nvPr/>
          </p:nvSpPr>
          <p:spPr bwMode="auto">
            <a:xfrm>
              <a:off x="2626562" y="2626490"/>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grpSp>
      <p:sp>
        <p:nvSpPr>
          <p:cNvPr id="55" name="Rounded Rectangle 15">
            <a:extLst>
              <a:ext uri="{FF2B5EF4-FFF2-40B4-BE49-F238E27FC236}">
                <a16:creationId xmlns:a16="http://schemas.microsoft.com/office/drawing/2014/main" id="{8B8EC31B-776B-4E00-8AE7-B4A96D0C75BF}"/>
              </a:ext>
            </a:extLst>
          </p:cNvPr>
          <p:cNvSpPr/>
          <p:nvPr/>
        </p:nvSpPr>
        <p:spPr bwMode="auto">
          <a:xfrm>
            <a:off x="6096899" y="2338619"/>
            <a:ext cx="2940967" cy="1751326"/>
          </a:xfrm>
          <a:prstGeom prst="roundRect">
            <a:avLst>
              <a:gd name="adj" fmla="val 10319"/>
            </a:avLst>
          </a:prstGeom>
          <a:solidFill>
            <a:schemeClr val="accent6">
              <a:lumMod val="20000"/>
              <a:lumOff val="80000"/>
            </a:schemeClr>
          </a:solidFill>
          <a:ln>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ms-MY" sz="900" b="1" dirty="0">
                <a:solidFill>
                  <a:schemeClr val="tx1"/>
                </a:solidFill>
                <a:latin typeface="Arial"/>
                <a:cs typeface="Arial"/>
              </a:rPr>
              <a:t>Sewaan XXX(Fasa 1)</a:t>
            </a:r>
          </a:p>
          <a:p>
            <a:pPr algn="just">
              <a:defRPr/>
            </a:pPr>
            <a:r>
              <a:rPr lang="ms-MY" sz="900" dirty="0">
                <a:solidFill>
                  <a:schemeClr val="tx1"/>
                </a:solidFill>
                <a:latin typeface="Arial"/>
                <a:ea typeface="Tahoma"/>
                <a:cs typeface="Arial"/>
              </a:rPr>
              <a:t>Komputer riba : XX,XXX unit</a:t>
            </a:r>
            <a:endParaRPr lang="ms-MY" dirty="0"/>
          </a:p>
          <a:p>
            <a:pPr algn="just">
              <a:defRPr/>
            </a:pPr>
            <a:r>
              <a:rPr lang="ms-MY" sz="900" dirty="0">
                <a:solidFill>
                  <a:schemeClr val="tx1"/>
                </a:solidFill>
                <a:latin typeface="Arial"/>
                <a:ea typeface="Tahoma"/>
                <a:cs typeface="Arial"/>
              </a:rPr>
              <a:t>Printer :  X,XXX unit</a:t>
            </a:r>
            <a:endParaRPr lang="ms-MY" dirty="0"/>
          </a:p>
          <a:p>
            <a:pPr algn="just">
              <a:defRPr/>
            </a:pPr>
            <a:r>
              <a:rPr lang="ms-MY" sz="900" dirty="0">
                <a:solidFill>
                  <a:schemeClr val="tx1"/>
                </a:solidFill>
                <a:latin typeface="Arial"/>
                <a:ea typeface="Tahoma"/>
                <a:cs typeface="Arial"/>
              </a:rPr>
              <a:t>Projektor :  X,XXX unit</a:t>
            </a:r>
            <a:endParaRPr lang="ms-MY" dirty="0"/>
          </a:p>
          <a:p>
            <a:pPr algn="just">
              <a:defRPr/>
            </a:pPr>
            <a:r>
              <a:rPr lang="ms-MY" sz="900" dirty="0">
                <a:solidFill>
                  <a:schemeClr val="tx1"/>
                </a:solidFill>
                <a:latin typeface="Arial"/>
                <a:ea typeface="Tahoma"/>
                <a:cs typeface="Arial"/>
              </a:rPr>
              <a:t>Charging Cart :  X,XXX unit</a:t>
            </a:r>
          </a:p>
          <a:p>
            <a:pPr algn="just">
              <a:defRPr/>
            </a:pPr>
            <a:r>
              <a:rPr lang="ms-MY" sz="900" dirty="0">
                <a:solidFill>
                  <a:schemeClr val="tx1"/>
                </a:solidFill>
                <a:latin typeface="Arial"/>
                <a:ea typeface="Tahoma"/>
                <a:cs typeface="Arial"/>
              </a:rPr>
              <a:t>Jumlah Perkakasan : </a:t>
            </a:r>
            <a:r>
              <a:rPr lang="ms-MY" sz="900" b="1" u="sng" dirty="0">
                <a:solidFill>
                  <a:schemeClr val="tx1"/>
                </a:solidFill>
                <a:latin typeface="Arial"/>
                <a:ea typeface="Tahoma"/>
                <a:cs typeface="Arial"/>
              </a:rPr>
              <a:t>XX,XXX unit</a:t>
            </a:r>
          </a:p>
          <a:p>
            <a:pPr algn="just">
              <a:defRPr/>
            </a:pPr>
            <a:r>
              <a:rPr lang="ms-MY" sz="900" dirty="0">
                <a:solidFill>
                  <a:schemeClr val="tx1"/>
                </a:solidFill>
                <a:latin typeface="Arial"/>
                <a:ea typeface="Tahoma"/>
                <a:cs typeface="Arial"/>
              </a:rPr>
              <a:t>Jumlah Makmal : </a:t>
            </a:r>
            <a:r>
              <a:rPr lang="ms-MY" sz="900" b="1" dirty="0">
                <a:solidFill>
                  <a:schemeClr val="tx1"/>
                </a:solidFill>
                <a:latin typeface="Arial"/>
                <a:ea typeface="Tahoma"/>
                <a:cs typeface="Arial"/>
              </a:rPr>
              <a:t>X,XXX Makmal</a:t>
            </a:r>
          </a:p>
          <a:p>
            <a:pPr>
              <a:defRPr/>
            </a:pPr>
            <a:r>
              <a:rPr lang="ms-MY" sz="900" dirty="0">
                <a:solidFill>
                  <a:schemeClr val="tx1"/>
                </a:solidFill>
                <a:latin typeface="Arial"/>
                <a:ea typeface="Tahoma"/>
                <a:cs typeface="Arial"/>
              </a:rPr>
              <a:t>Kos Projek</a:t>
            </a:r>
            <a:r>
              <a:rPr lang="ms-MY" sz="900" dirty="0">
                <a:solidFill>
                  <a:schemeClr val="dk1"/>
                </a:solidFill>
                <a:latin typeface="Arial"/>
                <a:cs typeface="Arial"/>
              </a:rPr>
              <a:t>: </a:t>
            </a:r>
            <a:r>
              <a:rPr lang="ms-MY" sz="900" dirty="0">
                <a:solidFill>
                  <a:schemeClr val="tx1"/>
                </a:solidFill>
                <a:latin typeface="Arial"/>
                <a:cs typeface="Arial"/>
              </a:rPr>
              <a:t>RM </a:t>
            </a:r>
            <a:r>
              <a:rPr lang="ms-MY" sz="900" b="1" dirty="0">
                <a:solidFill>
                  <a:schemeClr val="tx1"/>
                </a:solidFill>
                <a:latin typeface="Arial"/>
              </a:rPr>
              <a:t>XXX,XXX,XXX.XX </a:t>
            </a:r>
            <a:endParaRPr lang="ms-MY" sz="900" b="1" dirty="0">
              <a:solidFill>
                <a:schemeClr val="tx1"/>
              </a:solidFill>
              <a:latin typeface="Arial"/>
              <a:cs typeface="Arial"/>
            </a:endParaRPr>
          </a:p>
          <a:p>
            <a:pPr>
              <a:defRPr/>
            </a:pPr>
            <a:r>
              <a:rPr lang="ms-MY" sz="900" dirty="0">
                <a:solidFill>
                  <a:schemeClr val="tx1"/>
                </a:solidFill>
                <a:latin typeface="Arial"/>
                <a:ea typeface="Tahoma"/>
                <a:cs typeface="Arial"/>
              </a:rPr>
              <a:t>Tempoh Kontrak  :  </a:t>
            </a:r>
            <a:r>
              <a:rPr lang="ms-MY" sz="900" b="1" dirty="0">
                <a:solidFill>
                  <a:schemeClr val="tx1"/>
                </a:solidFill>
                <a:latin typeface="Arial"/>
                <a:ea typeface="Tahoma"/>
                <a:cs typeface="Arial"/>
              </a:rPr>
              <a:t>15 Disember 2021 hingga 14       </a:t>
            </a:r>
          </a:p>
          <a:p>
            <a:pPr>
              <a:defRPr/>
            </a:pPr>
            <a:r>
              <a:rPr lang="ms-MY" sz="900" b="1" dirty="0">
                <a:solidFill>
                  <a:schemeClr val="tx1"/>
                </a:solidFill>
                <a:latin typeface="Arial"/>
                <a:ea typeface="Tahoma"/>
                <a:cs typeface="Arial"/>
              </a:rPr>
              <a:t>                                 April 2027</a:t>
            </a:r>
          </a:p>
          <a:p>
            <a:pPr algn="just">
              <a:defRPr/>
            </a:pPr>
            <a:r>
              <a:rPr lang="ms-MY" sz="900" dirty="0">
                <a:solidFill>
                  <a:schemeClr val="tx1"/>
                </a:solidFill>
                <a:latin typeface="Arial"/>
                <a:ea typeface="Tahoma"/>
                <a:cs typeface="Arial"/>
              </a:rPr>
              <a:t>Peruntukan	: Belanja Mengurus</a:t>
            </a:r>
            <a:endParaRPr lang="ms-MY" dirty="0"/>
          </a:p>
          <a:p>
            <a:pPr algn="just">
              <a:defRPr/>
            </a:pPr>
            <a:r>
              <a:rPr lang="ms-MY" sz="900" dirty="0">
                <a:solidFill>
                  <a:schemeClr val="tx1"/>
                </a:solidFill>
                <a:latin typeface="Arial"/>
                <a:ea typeface="Tahoma"/>
                <a:cs typeface="Arial"/>
              </a:rPr>
              <a:t>Kaedah Sewaan   : </a:t>
            </a:r>
            <a:r>
              <a:rPr lang="ms-MY" sz="900" i="1" dirty="0">
                <a:solidFill>
                  <a:schemeClr val="tx1"/>
                </a:solidFill>
                <a:latin typeface="Arial"/>
                <a:ea typeface="Tahoma"/>
                <a:cs typeface="Arial"/>
              </a:rPr>
              <a:t>Lease to Use</a:t>
            </a:r>
            <a:endParaRPr lang="ms-MY" sz="900" dirty="0">
              <a:solidFill>
                <a:schemeClr val="tx1"/>
              </a:solidFill>
              <a:latin typeface="Arial"/>
              <a:ea typeface="Tahoma"/>
              <a:cs typeface="Arial"/>
            </a:endParaRPr>
          </a:p>
        </p:txBody>
      </p:sp>
      <p:sp>
        <p:nvSpPr>
          <p:cNvPr id="60" name="Rounded Rectangle 20">
            <a:extLst>
              <a:ext uri="{FF2B5EF4-FFF2-40B4-BE49-F238E27FC236}">
                <a16:creationId xmlns:a16="http://schemas.microsoft.com/office/drawing/2014/main" id="{009D319B-5AE0-4A26-891F-E28B8B1FC328}"/>
              </a:ext>
            </a:extLst>
          </p:cNvPr>
          <p:cNvSpPr/>
          <p:nvPr/>
        </p:nvSpPr>
        <p:spPr bwMode="auto">
          <a:xfrm>
            <a:off x="2326435" y="4878424"/>
            <a:ext cx="2782167" cy="1734517"/>
          </a:xfrm>
          <a:prstGeom prst="roundRect">
            <a:avLst>
              <a:gd name="adj" fmla="val 10319"/>
            </a:avLst>
          </a:prstGeom>
          <a:solidFill>
            <a:schemeClr val="accent2">
              <a:lumMod val="20000"/>
              <a:lumOff val="80000"/>
            </a:schemeClr>
          </a:solidFill>
          <a:ln>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ms-MY" sz="900" b="1" dirty="0">
                <a:solidFill>
                  <a:schemeClr val="tx1"/>
                </a:solidFill>
                <a:latin typeface="Arial"/>
                <a:ea typeface="Tahoma"/>
                <a:cs typeface="Arial"/>
              </a:rPr>
              <a:t>Pembekalan adalah mengikut projek:</a:t>
            </a:r>
            <a:endParaRPr lang="ms-MY" dirty="0"/>
          </a:p>
          <a:p>
            <a:pPr marL="171450" indent="-171450" algn="just">
              <a:buFont typeface="Arial"/>
              <a:buChar char="•"/>
              <a:defRPr/>
            </a:pPr>
            <a:r>
              <a:rPr lang="ms-MY" sz="900" dirty="0">
                <a:solidFill>
                  <a:schemeClr val="tx1"/>
                </a:solidFill>
                <a:latin typeface="Arial"/>
                <a:ea typeface="Tahoma"/>
                <a:cs typeface="Arial"/>
              </a:rPr>
              <a:t>HP Multi seat (2011) : XXX makmal: </a:t>
            </a:r>
            <a:r>
              <a:rPr lang="ms-MY" sz="900" b="1" dirty="0">
                <a:solidFill>
                  <a:schemeClr val="tx1"/>
                </a:solidFill>
                <a:latin typeface="Arial"/>
                <a:ea typeface="Tahoma"/>
                <a:cs typeface="Arial"/>
              </a:rPr>
              <a:t>XX,XXX</a:t>
            </a:r>
            <a:r>
              <a:rPr lang="ms-MY" sz="900" dirty="0">
                <a:solidFill>
                  <a:schemeClr val="tx1"/>
                </a:solidFill>
                <a:latin typeface="Arial"/>
                <a:ea typeface="Tahoma"/>
                <a:cs typeface="Arial"/>
              </a:rPr>
              <a:t> komputer</a:t>
            </a:r>
          </a:p>
          <a:p>
            <a:pPr marL="171450" indent="-171450" algn="just">
              <a:buFont typeface="Arial"/>
              <a:buChar char="•"/>
              <a:defRPr/>
            </a:pPr>
            <a:r>
              <a:rPr lang="ms-MY" sz="900" dirty="0">
                <a:solidFill>
                  <a:schemeClr val="tx1"/>
                </a:solidFill>
                <a:latin typeface="Arial"/>
                <a:ea typeface="Tahoma"/>
                <a:cs typeface="Arial"/>
              </a:rPr>
              <a:t>Kontrak Bermasa (2012 - 2013) </a:t>
            </a:r>
            <a:r>
              <a:rPr lang="ms-MY" sz="900" i="1" dirty="0">
                <a:solidFill>
                  <a:schemeClr val="tx1"/>
                </a:solidFill>
                <a:latin typeface="Arial"/>
                <a:ea typeface="Tahoma"/>
                <a:cs typeface="Arial"/>
              </a:rPr>
              <a:t>: </a:t>
            </a:r>
            <a:r>
              <a:rPr lang="ms-MY" sz="900" dirty="0">
                <a:solidFill>
                  <a:schemeClr val="tx1"/>
                </a:solidFill>
                <a:latin typeface="Arial"/>
                <a:ea typeface="Tahoma"/>
                <a:cs typeface="Arial"/>
              </a:rPr>
              <a:t>1,307 sekolah : </a:t>
            </a:r>
            <a:r>
              <a:rPr lang="ms-MY" sz="900" b="1" dirty="0">
                <a:solidFill>
                  <a:schemeClr val="tx1"/>
                </a:solidFill>
                <a:latin typeface="Arial"/>
                <a:ea typeface="Tahoma"/>
                <a:cs typeface="Arial"/>
              </a:rPr>
              <a:t>XX,XXX</a:t>
            </a:r>
            <a:r>
              <a:rPr lang="ms-MY" sz="900" dirty="0">
                <a:solidFill>
                  <a:schemeClr val="tx1"/>
                </a:solidFill>
                <a:latin typeface="Arial"/>
                <a:ea typeface="Tahoma"/>
                <a:cs typeface="Arial"/>
              </a:rPr>
              <a:t> komputer </a:t>
            </a:r>
            <a:endParaRPr lang="ms-MY" dirty="0"/>
          </a:p>
          <a:p>
            <a:pPr marL="171450" indent="-171450" algn="just">
              <a:buFont typeface="Arial"/>
              <a:buChar char="•"/>
              <a:defRPr/>
            </a:pPr>
            <a:endParaRPr lang="ms-MY" sz="900" dirty="0">
              <a:solidFill>
                <a:schemeClr val="tx1"/>
              </a:solidFill>
              <a:latin typeface="Arial"/>
              <a:ea typeface="Tahoma"/>
              <a:cs typeface="Arial"/>
            </a:endParaRPr>
          </a:p>
          <a:p>
            <a:pPr algn="just">
              <a:defRPr/>
            </a:pPr>
            <a:r>
              <a:rPr lang="ms-MY" sz="900" dirty="0">
                <a:solidFill>
                  <a:schemeClr val="tx1"/>
                </a:solidFill>
                <a:latin typeface="Arial"/>
                <a:ea typeface="Tahoma"/>
                <a:cs typeface="Arial"/>
              </a:rPr>
              <a:t>      Jumlah keseluruhan  : XXX,XXX </a:t>
            </a:r>
          </a:p>
          <a:p>
            <a:pPr algn="just">
              <a:defRPr/>
            </a:pPr>
            <a:r>
              <a:rPr lang="en-MY" sz="900" dirty="0">
                <a:solidFill>
                  <a:schemeClr val="tx1"/>
                </a:solidFill>
                <a:latin typeface="Arial"/>
                <a:ea typeface="Tahoma"/>
                <a:cs typeface="Arial"/>
              </a:rPr>
              <a:t>      </a:t>
            </a:r>
            <a:endParaRPr lang="en-MY" sz="900" b="1" dirty="0">
              <a:solidFill>
                <a:srgbClr val="0070C0"/>
              </a:solidFill>
              <a:latin typeface="Arial"/>
              <a:ea typeface="Tahoma"/>
              <a:cs typeface="Arial"/>
            </a:endParaRPr>
          </a:p>
        </p:txBody>
      </p:sp>
      <p:grpSp>
        <p:nvGrpSpPr>
          <p:cNvPr id="61" name="Group 21">
            <a:extLst>
              <a:ext uri="{FF2B5EF4-FFF2-40B4-BE49-F238E27FC236}">
                <a16:creationId xmlns:a16="http://schemas.microsoft.com/office/drawing/2014/main" id="{B746BF8A-1E01-4555-9A64-892CC21A3D34}"/>
              </a:ext>
            </a:extLst>
          </p:cNvPr>
          <p:cNvGrpSpPr/>
          <p:nvPr/>
        </p:nvGrpSpPr>
        <p:grpSpPr bwMode="auto">
          <a:xfrm>
            <a:off x="4237721" y="4636738"/>
            <a:ext cx="110374" cy="333584"/>
            <a:chOff x="2626562" y="2132856"/>
            <a:chExt cx="157070" cy="650703"/>
          </a:xfrm>
        </p:grpSpPr>
        <p:cxnSp>
          <p:nvCxnSpPr>
            <p:cNvPr id="62" name="Straight Connector 22">
              <a:extLst>
                <a:ext uri="{FF2B5EF4-FFF2-40B4-BE49-F238E27FC236}">
                  <a16:creationId xmlns:a16="http://schemas.microsoft.com/office/drawing/2014/main" id="{83375313-9022-406C-B509-94E82657A58D}"/>
                </a:ext>
              </a:extLst>
            </p:cNvPr>
            <p:cNvCxnSpPr>
              <a:cxnSpLocks/>
            </p:cNvCxnSpPr>
            <p:nvPr/>
          </p:nvCxnSpPr>
          <p:spPr bwMode="auto">
            <a:xfrm>
              <a:off x="2711624" y="2204864"/>
              <a:ext cx="0" cy="500161"/>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sp>
          <p:nvSpPr>
            <p:cNvPr id="63" name="Oval 24">
              <a:extLst>
                <a:ext uri="{FF2B5EF4-FFF2-40B4-BE49-F238E27FC236}">
                  <a16:creationId xmlns:a16="http://schemas.microsoft.com/office/drawing/2014/main" id="{2DF050A7-47C1-410A-AB66-B3F3F3B3E8A9}"/>
                </a:ext>
              </a:extLst>
            </p:cNvPr>
            <p:cNvSpPr/>
            <p:nvPr/>
          </p:nvSpPr>
          <p:spPr bwMode="auto">
            <a:xfrm>
              <a:off x="2626562" y="2132856"/>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sp>
          <p:nvSpPr>
            <p:cNvPr id="64" name="Oval 26">
              <a:extLst>
                <a:ext uri="{FF2B5EF4-FFF2-40B4-BE49-F238E27FC236}">
                  <a16:creationId xmlns:a16="http://schemas.microsoft.com/office/drawing/2014/main" id="{6BAAB13F-A04F-46E7-818C-893A0D1F1E35}"/>
                </a:ext>
              </a:extLst>
            </p:cNvPr>
            <p:cNvSpPr/>
            <p:nvPr/>
          </p:nvSpPr>
          <p:spPr bwMode="auto">
            <a:xfrm>
              <a:off x="2626562" y="2626490"/>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grpSp>
      <p:sp>
        <p:nvSpPr>
          <p:cNvPr id="65" name="Rounded Rectangle 27">
            <a:extLst>
              <a:ext uri="{FF2B5EF4-FFF2-40B4-BE49-F238E27FC236}">
                <a16:creationId xmlns:a16="http://schemas.microsoft.com/office/drawing/2014/main" id="{162C475A-127E-4060-A0AC-0C55130AE1D4}"/>
              </a:ext>
            </a:extLst>
          </p:cNvPr>
          <p:cNvSpPr/>
          <p:nvPr/>
        </p:nvSpPr>
        <p:spPr bwMode="auto">
          <a:xfrm>
            <a:off x="3381431" y="2945413"/>
            <a:ext cx="2304256" cy="1136767"/>
          </a:xfrm>
          <a:prstGeom prst="roundRect">
            <a:avLst>
              <a:gd name="adj" fmla="val 10319"/>
            </a:avLst>
          </a:prstGeom>
          <a:solidFill>
            <a:schemeClr val="accent6">
              <a:lumMod val="20000"/>
              <a:lumOff val="80000"/>
            </a:schemeClr>
          </a:solidFill>
          <a:ln>
            <a:solidFill>
              <a:schemeClr val="accent6">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ms-MY" sz="900" b="1" dirty="0">
                <a:solidFill>
                  <a:schemeClr val="tx1"/>
                </a:solidFill>
                <a:latin typeface="Arial"/>
                <a:ea typeface="Tahoma"/>
                <a:cs typeface="Arial"/>
              </a:rPr>
              <a:t>Pembekalan XXXXX</a:t>
            </a:r>
          </a:p>
          <a:p>
            <a:pPr algn="just">
              <a:defRPr/>
            </a:pPr>
            <a:endParaRPr lang="ms-MY" sz="900" dirty="0">
              <a:solidFill>
                <a:schemeClr val="tx1"/>
              </a:solidFill>
              <a:latin typeface="Arial"/>
              <a:ea typeface="Tahoma"/>
              <a:cs typeface="Arial"/>
            </a:endParaRPr>
          </a:p>
          <a:p>
            <a:pPr algn="just">
              <a:defRPr/>
            </a:pPr>
            <a:r>
              <a:rPr lang="ms-MY" sz="900" dirty="0">
                <a:solidFill>
                  <a:schemeClr val="tx1"/>
                </a:solidFill>
                <a:latin typeface="Arial"/>
                <a:ea typeface="Tahoma"/>
                <a:cs typeface="Arial"/>
              </a:rPr>
              <a:t>Kuantiti  : X,XXX makmal : </a:t>
            </a:r>
            <a:r>
              <a:rPr lang="ms-MY" sz="900" b="1" dirty="0">
                <a:solidFill>
                  <a:schemeClr val="tx1"/>
                </a:solidFill>
                <a:latin typeface="Arial"/>
                <a:ea typeface="Tahoma"/>
                <a:cs typeface="Arial"/>
              </a:rPr>
              <a:t>XXX,XXX  unit</a:t>
            </a:r>
            <a:endParaRPr lang="ms-MY" b="1" dirty="0"/>
          </a:p>
          <a:p>
            <a:pPr>
              <a:defRPr/>
            </a:pPr>
            <a:r>
              <a:rPr lang="ms-MY" sz="900" dirty="0">
                <a:solidFill>
                  <a:schemeClr val="tx1"/>
                </a:solidFill>
                <a:latin typeface="Arial"/>
                <a:ea typeface="Tahoma"/>
                <a:cs typeface="Arial"/>
              </a:rPr>
              <a:t>Tempoh : 2015 - 2016</a:t>
            </a:r>
          </a:p>
          <a:p>
            <a:pPr algn="just">
              <a:defRPr/>
            </a:pPr>
            <a:endParaRPr lang="en-US" sz="850" dirty="0">
              <a:solidFill>
                <a:schemeClr val="tx1"/>
              </a:solidFill>
              <a:latin typeface="Arial"/>
              <a:ea typeface="Tahoma"/>
              <a:cs typeface="Arial"/>
            </a:endParaRPr>
          </a:p>
        </p:txBody>
      </p:sp>
      <p:grpSp>
        <p:nvGrpSpPr>
          <p:cNvPr id="66" name="Group 28">
            <a:extLst>
              <a:ext uri="{FF2B5EF4-FFF2-40B4-BE49-F238E27FC236}">
                <a16:creationId xmlns:a16="http://schemas.microsoft.com/office/drawing/2014/main" id="{DC791E66-5B1A-42B6-8A39-A601B87FCE01}"/>
              </a:ext>
            </a:extLst>
          </p:cNvPr>
          <p:cNvGrpSpPr/>
          <p:nvPr/>
        </p:nvGrpSpPr>
        <p:grpSpPr bwMode="auto">
          <a:xfrm>
            <a:off x="5138315" y="3959242"/>
            <a:ext cx="108000" cy="396000"/>
            <a:chOff x="2626562" y="2132856"/>
            <a:chExt cx="157070" cy="650703"/>
          </a:xfrm>
        </p:grpSpPr>
        <p:cxnSp>
          <p:nvCxnSpPr>
            <p:cNvPr id="67" name="Straight Connector 29">
              <a:extLst>
                <a:ext uri="{FF2B5EF4-FFF2-40B4-BE49-F238E27FC236}">
                  <a16:creationId xmlns:a16="http://schemas.microsoft.com/office/drawing/2014/main" id="{5C191BC1-E86B-45C3-A6C2-0362EBB02263}"/>
                </a:ext>
              </a:extLst>
            </p:cNvPr>
            <p:cNvCxnSpPr>
              <a:cxnSpLocks/>
            </p:cNvCxnSpPr>
            <p:nvPr/>
          </p:nvCxnSpPr>
          <p:spPr bwMode="auto">
            <a:xfrm>
              <a:off x="2711624" y="2204864"/>
              <a:ext cx="0" cy="500161"/>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sp>
          <p:nvSpPr>
            <p:cNvPr id="68" name="Oval 30">
              <a:extLst>
                <a:ext uri="{FF2B5EF4-FFF2-40B4-BE49-F238E27FC236}">
                  <a16:creationId xmlns:a16="http://schemas.microsoft.com/office/drawing/2014/main" id="{ED0368FD-4FFF-4227-88D7-EE1F053FE8A8}"/>
                </a:ext>
              </a:extLst>
            </p:cNvPr>
            <p:cNvSpPr/>
            <p:nvPr/>
          </p:nvSpPr>
          <p:spPr bwMode="auto">
            <a:xfrm>
              <a:off x="2626562" y="2132856"/>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sp>
          <p:nvSpPr>
            <p:cNvPr id="69" name="Oval 31">
              <a:extLst>
                <a:ext uri="{FF2B5EF4-FFF2-40B4-BE49-F238E27FC236}">
                  <a16:creationId xmlns:a16="http://schemas.microsoft.com/office/drawing/2014/main" id="{306544FC-B071-4DD7-B6DE-FDDD36D873C0}"/>
                </a:ext>
              </a:extLst>
            </p:cNvPr>
            <p:cNvSpPr/>
            <p:nvPr/>
          </p:nvSpPr>
          <p:spPr bwMode="auto">
            <a:xfrm>
              <a:off x="2626562" y="2626490"/>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grpSp>
      <p:sp>
        <p:nvSpPr>
          <p:cNvPr id="76" name="Rounded Rectangle 15">
            <a:extLst>
              <a:ext uri="{FF2B5EF4-FFF2-40B4-BE49-F238E27FC236}">
                <a16:creationId xmlns:a16="http://schemas.microsoft.com/office/drawing/2014/main" id="{20BFEB57-8C65-4DFC-B302-DF70BFDECA98}"/>
              </a:ext>
            </a:extLst>
          </p:cNvPr>
          <p:cNvSpPr/>
          <p:nvPr/>
        </p:nvSpPr>
        <p:spPr bwMode="auto">
          <a:xfrm>
            <a:off x="9106671" y="2338619"/>
            <a:ext cx="2903205" cy="1709183"/>
          </a:xfrm>
          <a:prstGeom prst="roundRect">
            <a:avLst>
              <a:gd name="adj" fmla="val 10319"/>
            </a:avLst>
          </a:prstGeom>
          <a:solidFill>
            <a:srgbClr val="FFFF00"/>
          </a:solid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ms-MY" sz="900" b="1" dirty="0">
                <a:solidFill>
                  <a:schemeClr val="tx1"/>
                </a:solidFill>
                <a:latin typeface="Arial"/>
                <a:ea typeface="Tahoma"/>
                <a:cs typeface="Arial"/>
              </a:rPr>
              <a:t>Cadangan Sewaan XXXX(Fasa 2)</a:t>
            </a:r>
          </a:p>
          <a:p>
            <a:pPr algn="just">
              <a:defRPr/>
            </a:pPr>
            <a:r>
              <a:rPr lang="ms-MY" sz="900" dirty="0">
                <a:solidFill>
                  <a:schemeClr val="tx1"/>
                </a:solidFill>
                <a:latin typeface="Arial"/>
                <a:ea typeface="Tahoma"/>
                <a:cs typeface="Arial"/>
              </a:rPr>
              <a:t>Komputer riba </a:t>
            </a:r>
            <a:r>
              <a:rPr lang="ms-MY" sz="900" dirty="0">
                <a:solidFill>
                  <a:srgbClr val="FF0000"/>
                </a:solidFill>
                <a:latin typeface="Arial"/>
                <a:ea typeface="Tahoma"/>
                <a:cs typeface="Arial"/>
              </a:rPr>
              <a:t>:</a:t>
            </a:r>
            <a:r>
              <a:rPr lang="ms-MY" sz="900" b="1" dirty="0">
                <a:solidFill>
                  <a:srgbClr val="FF0000"/>
                </a:solidFill>
                <a:latin typeface="Arial"/>
                <a:ea typeface="Tahoma"/>
                <a:cs typeface="Arial"/>
              </a:rPr>
              <a:t> </a:t>
            </a:r>
            <a:r>
              <a:rPr lang="ms-MY" sz="900" b="1" dirty="0">
                <a:solidFill>
                  <a:schemeClr val="tx1"/>
                </a:solidFill>
                <a:latin typeface="Arial"/>
                <a:ea typeface="Tahoma"/>
                <a:cs typeface="Arial"/>
              </a:rPr>
              <a:t>XX,XXX unit</a:t>
            </a:r>
          </a:p>
          <a:p>
            <a:pPr algn="just">
              <a:defRPr/>
            </a:pPr>
            <a:r>
              <a:rPr lang="ms-MY" sz="900" dirty="0">
                <a:solidFill>
                  <a:schemeClr val="tx1"/>
                </a:solidFill>
                <a:latin typeface="Arial"/>
                <a:ea typeface="Tahoma"/>
                <a:cs typeface="Arial"/>
              </a:rPr>
              <a:t>Printer : </a:t>
            </a:r>
            <a:r>
              <a:rPr lang="ms-MY" sz="900" b="1" dirty="0">
                <a:solidFill>
                  <a:schemeClr val="tx1"/>
                </a:solidFill>
                <a:latin typeface="Arial"/>
                <a:ea typeface="Tahoma"/>
                <a:cs typeface="Arial"/>
              </a:rPr>
              <a:t>X,XXX</a:t>
            </a:r>
            <a:r>
              <a:rPr lang="ms-MY" sz="900" dirty="0">
                <a:solidFill>
                  <a:schemeClr val="tx1"/>
                </a:solidFill>
                <a:latin typeface="Arial"/>
                <a:ea typeface="Tahoma"/>
                <a:cs typeface="Arial"/>
              </a:rPr>
              <a:t> unit</a:t>
            </a:r>
          </a:p>
          <a:p>
            <a:pPr algn="just">
              <a:defRPr/>
            </a:pPr>
            <a:r>
              <a:rPr lang="ms-MY" sz="900" dirty="0">
                <a:solidFill>
                  <a:schemeClr val="tx1"/>
                </a:solidFill>
                <a:latin typeface="Arial"/>
                <a:ea typeface="Tahoma"/>
                <a:cs typeface="Arial"/>
              </a:rPr>
              <a:t>Projektor : </a:t>
            </a:r>
            <a:r>
              <a:rPr lang="ms-MY" sz="900" b="1" dirty="0">
                <a:solidFill>
                  <a:schemeClr val="tx1"/>
                </a:solidFill>
                <a:latin typeface="Arial"/>
                <a:ea typeface="Tahoma"/>
                <a:cs typeface="Arial"/>
              </a:rPr>
              <a:t>X,XXX </a:t>
            </a:r>
            <a:r>
              <a:rPr lang="ms-MY" sz="900" dirty="0">
                <a:solidFill>
                  <a:schemeClr val="tx1"/>
                </a:solidFill>
                <a:latin typeface="Arial"/>
                <a:ea typeface="Tahoma"/>
                <a:cs typeface="Arial"/>
              </a:rPr>
              <a:t>unit</a:t>
            </a:r>
          </a:p>
          <a:p>
            <a:pPr algn="just">
              <a:defRPr/>
            </a:pPr>
            <a:r>
              <a:rPr lang="ms-MY" sz="900" dirty="0">
                <a:solidFill>
                  <a:schemeClr val="tx1"/>
                </a:solidFill>
                <a:latin typeface="Arial"/>
                <a:ea typeface="Tahoma"/>
                <a:cs typeface="Arial"/>
              </a:rPr>
              <a:t>Charging cart </a:t>
            </a:r>
            <a:r>
              <a:rPr lang="ms-MY" sz="900" dirty="0">
                <a:solidFill>
                  <a:srgbClr val="FF0000"/>
                </a:solidFill>
                <a:latin typeface="Arial"/>
                <a:ea typeface="Tahoma"/>
                <a:cs typeface="Arial"/>
              </a:rPr>
              <a:t>: </a:t>
            </a:r>
            <a:r>
              <a:rPr lang="ms-MY" sz="900" b="1" dirty="0">
                <a:solidFill>
                  <a:schemeClr val="tx1"/>
                </a:solidFill>
                <a:latin typeface="Arial"/>
                <a:ea typeface="Tahoma"/>
                <a:cs typeface="Arial"/>
              </a:rPr>
              <a:t>X,XXX unit</a:t>
            </a:r>
          </a:p>
          <a:p>
            <a:pPr algn="just">
              <a:defRPr/>
            </a:pPr>
            <a:r>
              <a:rPr lang="ms-MY" sz="900" dirty="0">
                <a:solidFill>
                  <a:schemeClr val="tx1"/>
                </a:solidFill>
                <a:latin typeface="Arial"/>
                <a:ea typeface="Tahoma"/>
                <a:cs typeface="Arial"/>
              </a:rPr>
              <a:t>Jumlah Perkakasan </a:t>
            </a:r>
            <a:r>
              <a:rPr lang="ms-MY" sz="900" b="1" dirty="0">
                <a:solidFill>
                  <a:schemeClr val="tx1"/>
                </a:solidFill>
                <a:latin typeface="Arial"/>
                <a:ea typeface="Tahoma"/>
                <a:cs typeface="Arial"/>
              </a:rPr>
              <a:t>: </a:t>
            </a:r>
            <a:r>
              <a:rPr lang="ms-MY" sz="900" b="1" u="sng" dirty="0">
                <a:solidFill>
                  <a:schemeClr val="tx1"/>
                </a:solidFill>
                <a:latin typeface="Arial"/>
                <a:ea typeface="Tahoma"/>
                <a:cs typeface="Arial"/>
              </a:rPr>
              <a:t>XX</a:t>
            </a:r>
            <a:r>
              <a:rPr lang="ms-MY" sz="900" b="1" u="sng" dirty="0">
                <a:solidFill>
                  <a:schemeClr val="tx1"/>
                </a:solidFill>
                <a:latin typeface="Arial"/>
                <a:cs typeface="Arial"/>
              </a:rPr>
              <a:t>,XXX </a:t>
            </a:r>
            <a:r>
              <a:rPr lang="ms-MY" sz="900" b="1" u="sng" dirty="0">
                <a:solidFill>
                  <a:schemeClr val="tx1"/>
                </a:solidFill>
                <a:latin typeface="Arial"/>
                <a:ea typeface="Tahoma"/>
                <a:cs typeface="Arial"/>
              </a:rPr>
              <a:t> unit</a:t>
            </a:r>
          </a:p>
          <a:p>
            <a:pPr algn="just">
              <a:defRPr/>
            </a:pPr>
            <a:r>
              <a:rPr lang="ms-MY" sz="900" dirty="0">
                <a:solidFill>
                  <a:schemeClr val="tx1"/>
                </a:solidFill>
                <a:latin typeface="Arial"/>
                <a:ea typeface="Tahoma"/>
                <a:cs typeface="Arial"/>
              </a:rPr>
              <a:t>Jumlah Makmal</a:t>
            </a:r>
            <a:r>
              <a:rPr lang="ms-MY" sz="900" b="1" dirty="0">
                <a:solidFill>
                  <a:schemeClr val="tx1"/>
                </a:solidFill>
                <a:latin typeface="Arial"/>
                <a:ea typeface="Tahoma"/>
                <a:cs typeface="Arial"/>
              </a:rPr>
              <a:t>: X,XXX Makmal</a:t>
            </a:r>
          </a:p>
          <a:p>
            <a:pPr>
              <a:defRPr/>
            </a:pPr>
            <a:r>
              <a:rPr lang="ms-MY" sz="900" dirty="0">
                <a:solidFill>
                  <a:schemeClr val="tx1"/>
                </a:solidFill>
                <a:latin typeface="Arial"/>
                <a:ea typeface="Tahoma"/>
                <a:cs typeface="Arial"/>
              </a:rPr>
              <a:t>Anggaran Kos Projek</a:t>
            </a:r>
            <a:r>
              <a:rPr lang="ms-MY" sz="900" dirty="0">
                <a:solidFill>
                  <a:schemeClr val="tx1"/>
                </a:solidFill>
                <a:latin typeface="Arial"/>
                <a:cs typeface="Arial"/>
              </a:rPr>
              <a:t>: </a:t>
            </a:r>
            <a:r>
              <a:rPr lang="ms-MY" sz="900" b="1" dirty="0">
                <a:solidFill>
                  <a:schemeClr val="tx1"/>
                </a:solidFill>
                <a:latin typeface="Arial"/>
                <a:cs typeface="Arial"/>
              </a:rPr>
              <a:t>RM XXX,XXX,XXX</a:t>
            </a:r>
          </a:p>
          <a:p>
            <a:pPr>
              <a:defRPr/>
            </a:pPr>
            <a:r>
              <a:rPr lang="ms-MY" sz="900" dirty="0">
                <a:solidFill>
                  <a:schemeClr val="tx1"/>
                </a:solidFill>
                <a:latin typeface="Arial"/>
                <a:ea typeface="Tahoma"/>
                <a:cs typeface="Arial"/>
              </a:rPr>
              <a:t>Tempoh   : </a:t>
            </a:r>
            <a:r>
              <a:rPr lang="ms-MY" sz="900" b="1" dirty="0">
                <a:solidFill>
                  <a:schemeClr val="tx1"/>
                </a:solidFill>
                <a:latin typeface="Arial"/>
                <a:ea typeface="Tahoma"/>
                <a:cs typeface="Arial"/>
              </a:rPr>
              <a:t>Julai </a:t>
            </a:r>
            <a:r>
              <a:rPr lang="ms-MY" sz="900" b="1" dirty="0">
                <a:solidFill>
                  <a:schemeClr val="tx1"/>
                </a:solidFill>
                <a:latin typeface="Arial"/>
              </a:rPr>
              <a:t>2022 sehingga Disember 2027</a:t>
            </a:r>
          </a:p>
          <a:p>
            <a:pPr>
              <a:defRPr/>
            </a:pPr>
            <a:r>
              <a:rPr lang="ms-MY" sz="900" dirty="0">
                <a:solidFill>
                  <a:schemeClr val="tx1"/>
                </a:solidFill>
                <a:latin typeface="Arial"/>
                <a:ea typeface="Tahoma"/>
                <a:cs typeface="Arial"/>
              </a:rPr>
              <a:t>Pembekal	:[Belum Ditentukan]</a:t>
            </a:r>
            <a:endParaRPr lang="ms-MY" dirty="0"/>
          </a:p>
          <a:p>
            <a:pPr algn="just">
              <a:defRPr/>
            </a:pPr>
            <a:r>
              <a:rPr lang="ms-MY" sz="900" dirty="0">
                <a:solidFill>
                  <a:schemeClr val="tx1"/>
                </a:solidFill>
                <a:latin typeface="Arial"/>
                <a:ea typeface="Tahoma"/>
                <a:cs typeface="Arial"/>
              </a:rPr>
              <a:t>Peruntukan	: Belanja Mengurus</a:t>
            </a:r>
            <a:endParaRPr lang="ms-MY" dirty="0"/>
          </a:p>
          <a:p>
            <a:pPr algn="just">
              <a:defRPr/>
            </a:pPr>
            <a:r>
              <a:rPr lang="ms-MY" sz="900" dirty="0">
                <a:solidFill>
                  <a:schemeClr val="tx1"/>
                </a:solidFill>
                <a:latin typeface="Arial"/>
                <a:ea typeface="Tahoma"/>
                <a:cs typeface="Arial"/>
              </a:rPr>
              <a:t>Kaedah Sewaan   : </a:t>
            </a:r>
            <a:r>
              <a:rPr lang="ms-MY" sz="900" i="1" dirty="0">
                <a:solidFill>
                  <a:schemeClr val="tx1"/>
                </a:solidFill>
                <a:latin typeface="Arial"/>
                <a:ea typeface="Tahoma"/>
                <a:cs typeface="Arial"/>
              </a:rPr>
              <a:t>Lease to Use</a:t>
            </a:r>
            <a:endParaRPr lang="ms-MY" sz="1050" dirty="0">
              <a:solidFill>
                <a:schemeClr val="tx1"/>
              </a:solidFill>
              <a:latin typeface="Arial"/>
              <a:ea typeface="Tahoma"/>
              <a:cs typeface="Arial"/>
            </a:endParaRPr>
          </a:p>
        </p:txBody>
      </p:sp>
      <p:sp>
        <p:nvSpPr>
          <p:cNvPr id="77" name="Arrow: Chevron 37">
            <a:extLst>
              <a:ext uri="{FF2B5EF4-FFF2-40B4-BE49-F238E27FC236}">
                <a16:creationId xmlns:a16="http://schemas.microsoft.com/office/drawing/2014/main" id="{11F0362C-DC83-45CC-9C8C-8D4B34410B81}"/>
              </a:ext>
            </a:extLst>
          </p:cNvPr>
          <p:cNvSpPr/>
          <p:nvPr/>
        </p:nvSpPr>
        <p:spPr bwMode="auto">
          <a:xfrm>
            <a:off x="9810635" y="4300091"/>
            <a:ext cx="1569210" cy="403463"/>
          </a:xfrm>
          <a:prstGeom prst="chevron">
            <a:avLst>
              <a:gd name="adj" fmla="val 40000"/>
            </a:avLst>
          </a:prstGeom>
          <a:solidFill>
            <a:schemeClr val="tx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8" name="Freeform: Shape 38">
            <a:extLst>
              <a:ext uri="{FF2B5EF4-FFF2-40B4-BE49-F238E27FC236}">
                <a16:creationId xmlns:a16="http://schemas.microsoft.com/office/drawing/2014/main" id="{B9CB3D18-361E-4BF4-B918-6E54458617B0}"/>
              </a:ext>
            </a:extLst>
          </p:cNvPr>
          <p:cNvSpPr/>
          <p:nvPr/>
        </p:nvSpPr>
        <p:spPr bwMode="auto">
          <a:xfrm>
            <a:off x="10228604" y="4290335"/>
            <a:ext cx="1569211" cy="425638"/>
          </a:xfrm>
          <a:custGeom>
            <a:avLst/>
            <a:gdLst>
              <a:gd name="connsiteX0" fmla="*/ 0 w 1325111"/>
              <a:gd name="connsiteY0" fmla="*/ 40346 h 403463"/>
              <a:gd name="connsiteX1" fmla="*/ 40346 w 1325111"/>
              <a:gd name="connsiteY1" fmla="*/ 0 h 403463"/>
              <a:gd name="connsiteX2" fmla="*/ 1284765 w 1325111"/>
              <a:gd name="connsiteY2" fmla="*/ 0 h 403463"/>
              <a:gd name="connsiteX3" fmla="*/ 1325111 w 1325111"/>
              <a:gd name="connsiteY3" fmla="*/ 40346 h 403463"/>
              <a:gd name="connsiteX4" fmla="*/ 1325111 w 1325111"/>
              <a:gd name="connsiteY4" fmla="*/ 363117 h 403463"/>
              <a:gd name="connsiteX5" fmla="*/ 1284765 w 1325111"/>
              <a:gd name="connsiteY5" fmla="*/ 403463 h 403463"/>
              <a:gd name="connsiteX6" fmla="*/ 40346 w 1325111"/>
              <a:gd name="connsiteY6" fmla="*/ 403463 h 403463"/>
              <a:gd name="connsiteX7" fmla="*/ 0 w 1325111"/>
              <a:gd name="connsiteY7" fmla="*/ 363117 h 403463"/>
              <a:gd name="connsiteX8" fmla="*/ 0 w 1325111"/>
              <a:gd name="connsiteY8" fmla="*/ 40346 h 40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5111" h="403463" extrusionOk="0">
                <a:moveTo>
                  <a:pt x="0" y="40346"/>
                </a:moveTo>
                <a:cubicBezTo>
                  <a:pt x="0" y="18064"/>
                  <a:pt x="18064" y="0"/>
                  <a:pt x="40346" y="0"/>
                </a:cubicBezTo>
                <a:lnTo>
                  <a:pt x="1284765" y="0"/>
                </a:lnTo>
                <a:cubicBezTo>
                  <a:pt x="1307047" y="0"/>
                  <a:pt x="1325111" y="18064"/>
                  <a:pt x="1325111" y="40346"/>
                </a:cubicBezTo>
                <a:lnTo>
                  <a:pt x="1325111" y="363117"/>
                </a:lnTo>
                <a:cubicBezTo>
                  <a:pt x="1325111" y="385399"/>
                  <a:pt x="1307047" y="403463"/>
                  <a:pt x="1284765" y="403463"/>
                </a:cubicBezTo>
                <a:lnTo>
                  <a:pt x="40346" y="403463"/>
                </a:lnTo>
                <a:cubicBezTo>
                  <a:pt x="18064" y="403463"/>
                  <a:pt x="0" y="385399"/>
                  <a:pt x="0" y="363117"/>
                </a:cubicBezTo>
                <a:lnTo>
                  <a:pt x="0" y="40346"/>
                </a:lnTo>
                <a:close/>
              </a:path>
            </a:pathLst>
          </a:custGeom>
          <a:ln>
            <a:solidFill>
              <a:srgbClr val="00B050"/>
            </a:solidFill>
          </a:ln>
        </p:spPr>
        <p:style>
          <a:lnRef idx="2">
            <a:srgbClr val="00000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1385" tIns="111385" rIns="111385" bIns="111385" numCol="1" spcCol="1270" anchor="ctr" anchorCtr="0">
            <a:noAutofit/>
          </a:bodyPr>
          <a:lstStyle/>
          <a:p>
            <a:pPr marL="0" lvl="0" indent="0" algn="ctr" defTabSz="622300">
              <a:lnSpc>
                <a:spcPct val="90000"/>
              </a:lnSpc>
              <a:spcBef>
                <a:spcPts val="0"/>
              </a:spcBef>
              <a:spcAft>
                <a:spcPts val="0"/>
              </a:spcAft>
              <a:buNone/>
              <a:defRPr/>
            </a:pPr>
            <a:r>
              <a:rPr lang="en-MY" sz="1200" b="1" dirty="0">
                <a:latin typeface="Arial"/>
                <a:ea typeface="Tahoma"/>
                <a:cs typeface="Arial"/>
              </a:rPr>
              <a:t>2022</a:t>
            </a:r>
          </a:p>
          <a:p>
            <a:pPr marL="0" lvl="0" indent="0" algn="ctr" defTabSz="622300">
              <a:lnSpc>
                <a:spcPct val="90000"/>
              </a:lnSpc>
              <a:spcBef>
                <a:spcPts val="0"/>
              </a:spcBef>
              <a:spcAft>
                <a:spcPts val="0"/>
              </a:spcAft>
              <a:buNone/>
              <a:defRPr/>
            </a:pPr>
            <a:r>
              <a:rPr lang="en-MY" sz="1200" b="1" dirty="0" err="1">
                <a:latin typeface="Arial"/>
                <a:ea typeface="Tahoma"/>
                <a:cs typeface="Arial"/>
              </a:rPr>
              <a:t>Permohonan</a:t>
            </a:r>
            <a:r>
              <a:rPr lang="en-MY" sz="1200" b="1" dirty="0">
                <a:latin typeface="Arial"/>
                <a:ea typeface="Tahoma"/>
                <a:cs typeface="Arial"/>
              </a:rPr>
              <a:t> </a:t>
            </a:r>
            <a:r>
              <a:rPr lang="en-MY" sz="1200" b="1" dirty="0" err="1">
                <a:latin typeface="Arial"/>
                <a:ea typeface="Tahoma"/>
                <a:cs typeface="Arial"/>
              </a:rPr>
              <a:t>Baru</a:t>
            </a:r>
            <a:endParaRPr lang="en-MY" sz="1200" b="1" dirty="0">
              <a:latin typeface="Arial"/>
              <a:ea typeface="Tahoma"/>
              <a:cs typeface="Arial"/>
            </a:endParaRPr>
          </a:p>
        </p:txBody>
      </p:sp>
      <p:grpSp>
        <p:nvGrpSpPr>
          <p:cNvPr id="79" name="Group 16">
            <a:extLst>
              <a:ext uri="{FF2B5EF4-FFF2-40B4-BE49-F238E27FC236}">
                <a16:creationId xmlns:a16="http://schemas.microsoft.com/office/drawing/2014/main" id="{FE03AC19-03B1-4B71-9FEC-1866698E2727}"/>
              </a:ext>
            </a:extLst>
          </p:cNvPr>
          <p:cNvGrpSpPr/>
          <p:nvPr/>
        </p:nvGrpSpPr>
        <p:grpSpPr bwMode="auto">
          <a:xfrm>
            <a:off x="11563395" y="4003583"/>
            <a:ext cx="119614" cy="407324"/>
            <a:chOff x="2626562" y="2132856"/>
            <a:chExt cx="157070" cy="650703"/>
          </a:xfrm>
        </p:grpSpPr>
        <p:cxnSp>
          <p:nvCxnSpPr>
            <p:cNvPr id="80" name="Straight Connector 17">
              <a:extLst>
                <a:ext uri="{FF2B5EF4-FFF2-40B4-BE49-F238E27FC236}">
                  <a16:creationId xmlns:a16="http://schemas.microsoft.com/office/drawing/2014/main" id="{09172D2B-87C8-4BC9-A377-6DEC2272E1D8}"/>
                </a:ext>
              </a:extLst>
            </p:cNvPr>
            <p:cNvCxnSpPr>
              <a:cxnSpLocks/>
            </p:cNvCxnSpPr>
            <p:nvPr/>
          </p:nvCxnSpPr>
          <p:spPr bwMode="auto">
            <a:xfrm>
              <a:off x="2711624" y="2204864"/>
              <a:ext cx="0" cy="500161"/>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sp>
          <p:nvSpPr>
            <p:cNvPr id="81" name="Oval 18">
              <a:extLst>
                <a:ext uri="{FF2B5EF4-FFF2-40B4-BE49-F238E27FC236}">
                  <a16:creationId xmlns:a16="http://schemas.microsoft.com/office/drawing/2014/main" id="{CF4E29DE-E0EB-49F7-BA7F-FD0A5EF8BDA1}"/>
                </a:ext>
              </a:extLst>
            </p:cNvPr>
            <p:cNvSpPr/>
            <p:nvPr/>
          </p:nvSpPr>
          <p:spPr bwMode="auto">
            <a:xfrm>
              <a:off x="2626562" y="2132856"/>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sp>
          <p:nvSpPr>
            <p:cNvPr id="82" name="Oval 19">
              <a:extLst>
                <a:ext uri="{FF2B5EF4-FFF2-40B4-BE49-F238E27FC236}">
                  <a16:creationId xmlns:a16="http://schemas.microsoft.com/office/drawing/2014/main" id="{E6603708-0298-4A39-8574-625EC99CA77E}"/>
                </a:ext>
              </a:extLst>
            </p:cNvPr>
            <p:cNvSpPr/>
            <p:nvPr/>
          </p:nvSpPr>
          <p:spPr bwMode="auto">
            <a:xfrm>
              <a:off x="2626562" y="2626490"/>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grpSp>
      <p:sp>
        <p:nvSpPr>
          <p:cNvPr id="85" name="Freeform: Shape 35">
            <a:extLst>
              <a:ext uri="{FF2B5EF4-FFF2-40B4-BE49-F238E27FC236}">
                <a16:creationId xmlns:a16="http://schemas.microsoft.com/office/drawing/2014/main" id="{B75650B5-684F-4416-9A6F-5FA9A73F78F0}"/>
              </a:ext>
            </a:extLst>
          </p:cNvPr>
          <p:cNvSpPr/>
          <p:nvPr/>
        </p:nvSpPr>
        <p:spPr bwMode="auto">
          <a:xfrm>
            <a:off x="6600255" y="4321929"/>
            <a:ext cx="1460905" cy="403463"/>
          </a:xfrm>
          <a:custGeom>
            <a:avLst/>
            <a:gdLst>
              <a:gd name="connsiteX0" fmla="*/ 0 w 1325111"/>
              <a:gd name="connsiteY0" fmla="*/ 40346 h 403463"/>
              <a:gd name="connsiteX1" fmla="*/ 40346 w 1325111"/>
              <a:gd name="connsiteY1" fmla="*/ 0 h 403463"/>
              <a:gd name="connsiteX2" fmla="*/ 1284765 w 1325111"/>
              <a:gd name="connsiteY2" fmla="*/ 0 h 403463"/>
              <a:gd name="connsiteX3" fmla="*/ 1325111 w 1325111"/>
              <a:gd name="connsiteY3" fmla="*/ 40346 h 403463"/>
              <a:gd name="connsiteX4" fmla="*/ 1325111 w 1325111"/>
              <a:gd name="connsiteY4" fmla="*/ 363117 h 403463"/>
              <a:gd name="connsiteX5" fmla="*/ 1284765 w 1325111"/>
              <a:gd name="connsiteY5" fmla="*/ 403463 h 403463"/>
              <a:gd name="connsiteX6" fmla="*/ 40346 w 1325111"/>
              <a:gd name="connsiteY6" fmla="*/ 403463 h 403463"/>
              <a:gd name="connsiteX7" fmla="*/ 0 w 1325111"/>
              <a:gd name="connsiteY7" fmla="*/ 363117 h 403463"/>
              <a:gd name="connsiteX8" fmla="*/ 0 w 1325111"/>
              <a:gd name="connsiteY8" fmla="*/ 40346 h 40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5111" h="403463" extrusionOk="0">
                <a:moveTo>
                  <a:pt x="0" y="40346"/>
                </a:moveTo>
                <a:cubicBezTo>
                  <a:pt x="0" y="18064"/>
                  <a:pt x="18064" y="0"/>
                  <a:pt x="40346" y="0"/>
                </a:cubicBezTo>
                <a:lnTo>
                  <a:pt x="1284765" y="0"/>
                </a:lnTo>
                <a:cubicBezTo>
                  <a:pt x="1307047" y="0"/>
                  <a:pt x="1325111" y="18064"/>
                  <a:pt x="1325111" y="40346"/>
                </a:cubicBezTo>
                <a:lnTo>
                  <a:pt x="1325111" y="363117"/>
                </a:lnTo>
                <a:cubicBezTo>
                  <a:pt x="1325111" y="385399"/>
                  <a:pt x="1307047" y="403463"/>
                  <a:pt x="1284765" y="403463"/>
                </a:cubicBezTo>
                <a:lnTo>
                  <a:pt x="40346" y="403463"/>
                </a:lnTo>
                <a:cubicBezTo>
                  <a:pt x="18064" y="403463"/>
                  <a:pt x="0" y="385399"/>
                  <a:pt x="0" y="363117"/>
                </a:cubicBezTo>
                <a:lnTo>
                  <a:pt x="0" y="40346"/>
                </a:lnTo>
                <a:close/>
              </a:path>
            </a:pathLst>
          </a:custGeom>
          <a:ln>
            <a:solidFill>
              <a:srgbClr val="00B050"/>
            </a:solidFill>
          </a:ln>
        </p:spPr>
        <p:style>
          <a:lnRef idx="2">
            <a:srgbClr val="00000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39833" tIns="139833" rIns="139833" bIns="139833" numCol="1" spcCol="1270" anchor="ctr" anchorCtr="0">
            <a:noAutofit/>
          </a:bodyPr>
          <a:lstStyle/>
          <a:p>
            <a:pPr marL="0" lvl="0" indent="0" algn="ctr" defTabSz="800100">
              <a:lnSpc>
                <a:spcPct val="90000"/>
              </a:lnSpc>
              <a:spcBef>
                <a:spcPts val="0"/>
              </a:spcBef>
              <a:spcAft>
                <a:spcPts val="0"/>
              </a:spcAft>
              <a:buNone/>
              <a:defRPr/>
            </a:pPr>
            <a:r>
              <a:rPr lang="en-MY" sz="1400" b="1" dirty="0">
                <a:latin typeface="Arial"/>
                <a:ea typeface="Tahoma"/>
                <a:cs typeface="Arial"/>
              </a:rPr>
              <a:t>2019 - 2021</a:t>
            </a:r>
            <a:endParaRPr lang="en-MY" sz="1800" b="1" dirty="0">
              <a:latin typeface="Arial"/>
              <a:ea typeface="Tahoma"/>
              <a:cs typeface="Arial"/>
            </a:endParaRPr>
          </a:p>
        </p:txBody>
      </p:sp>
      <p:sp>
        <p:nvSpPr>
          <p:cNvPr id="87" name="Rounded Rectangle 27">
            <a:extLst>
              <a:ext uri="{FF2B5EF4-FFF2-40B4-BE49-F238E27FC236}">
                <a16:creationId xmlns:a16="http://schemas.microsoft.com/office/drawing/2014/main" id="{17F94E14-74C8-4960-A68D-F502589C656D}"/>
              </a:ext>
            </a:extLst>
          </p:cNvPr>
          <p:cNvSpPr/>
          <p:nvPr/>
        </p:nvSpPr>
        <p:spPr bwMode="auto">
          <a:xfrm>
            <a:off x="5326732" y="4912450"/>
            <a:ext cx="2574167" cy="1137258"/>
          </a:xfrm>
          <a:prstGeom prst="roundRect">
            <a:avLst>
              <a:gd name="adj" fmla="val 10319"/>
            </a:avLst>
          </a:prstGeom>
          <a:solidFill>
            <a:schemeClr val="accent6">
              <a:lumMod val="20000"/>
              <a:lumOff val="80000"/>
            </a:schemeClr>
          </a:solidFill>
          <a:ln>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ms-MY" sz="900" b="1" dirty="0">
                <a:solidFill>
                  <a:schemeClr val="tx1"/>
                </a:solidFill>
                <a:latin typeface="Arial"/>
                <a:ea typeface="Tahoma"/>
                <a:cs typeface="Arial"/>
              </a:rPr>
              <a:t>Perkhidmatan Penyenggaraan </a:t>
            </a:r>
            <a:r>
              <a:rPr lang="ms-MY" sz="900" dirty="0">
                <a:solidFill>
                  <a:schemeClr val="tx1"/>
                </a:solidFill>
                <a:latin typeface="Arial"/>
                <a:ea typeface="Tahoma"/>
                <a:cs typeface="Arial"/>
              </a:rPr>
              <a:t>Perkakasan</a:t>
            </a:r>
            <a:r>
              <a:rPr lang="ms-MY" sz="900" b="1" dirty="0">
                <a:solidFill>
                  <a:schemeClr val="tx1"/>
                </a:solidFill>
                <a:latin typeface="Arial"/>
                <a:ea typeface="Tahoma"/>
                <a:cs typeface="Arial"/>
              </a:rPr>
              <a:t> ICT Di XXXXXXX</a:t>
            </a:r>
          </a:p>
          <a:p>
            <a:pPr algn="just">
              <a:defRPr/>
            </a:pPr>
            <a:endParaRPr lang="ms-MY" sz="900" dirty="0">
              <a:solidFill>
                <a:schemeClr val="tx1"/>
              </a:solidFill>
              <a:latin typeface="Arial"/>
              <a:ea typeface="Tahoma"/>
              <a:cs typeface="Arial"/>
            </a:endParaRPr>
          </a:p>
          <a:p>
            <a:pPr algn="just">
              <a:defRPr/>
            </a:pPr>
            <a:r>
              <a:rPr lang="ms-MY" sz="900" dirty="0">
                <a:solidFill>
                  <a:schemeClr val="tx1"/>
                </a:solidFill>
                <a:latin typeface="Arial"/>
                <a:ea typeface="Tahoma"/>
                <a:cs typeface="Arial"/>
              </a:rPr>
              <a:t>Kuantiti Perkakasan diselenggara : </a:t>
            </a:r>
            <a:r>
              <a:rPr lang="ms-MY" sz="900" b="1" dirty="0">
                <a:solidFill>
                  <a:schemeClr val="tx1"/>
                </a:solidFill>
                <a:latin typeface="Arial"/>
                <a:ea typeface="Tahoma"/>
                <a:cs typeface="Arial"/>
              </a:rPr>
              <a:t>XX,XXX unit</a:t>
            </a:r>
          </a:p>
          <a:p>
            <a:pPr algn="just">
              <a:defRPr/>
            </a:pPr>
            <a:endParaRPr lang="en-US" sz="900" b="1" dirty="0">
              <a:solidFill>
                <a:schemeClr val="tx1"/>
              </a:solidFill>
              <a:latin typeface="Arial"/>
              <a:ea typeface="Tahoma"/>
              <a:cs typeface="Arial"/>
            </a:endParaRPr>
          </a:p>
        </p:txBody>
      </p:sp>
      <p:grpSp>
        <p:nvGrpSpPr>
          <p:cNvPr id="88" name="Group 28">
            <a:extLst>
              <a:ext uri="{FF2B5EF4-FFF2-40B4-BE49-F238E27FC236}">
                <a16:creationId xmlns:a16="http://schemas.microsoft.com/office/drawing/2014/main" id="{70DAB0D9-3FAE-422A-8C34-A3B4D1D1BB84}"/>
              </a:ext>
            </a:extLst>
          </p:cNvPr>
          <p:cNvGrpSpPr/>
          <p:nvPr/>
        </p:nvGrpSpPr>
        <p:grpSpPr bwMode="auto">
          <a:xfrm>
            <a:off x="8617122" y="4014908"/>
            <a:ext cx="108000" cy="396000"/>
            <a:chOff x="2626562" y="2132856"/>
            <a:chExt cx="157070" cy="650703"/>
          </a:xfrm>
        </p:grpSpPr>
        <p:cxnSp>
          <p:nvCxnSpPr>
            <p:cNvPr id="89" name="Straight Connector 29">
              <a:extLst>
                <a:ext uri="{FF2B5EF4-FFF2-40B4-BE49-F238E27FC236}">
                  <a16:creationId xmlns:a16="http://schemas.microsoft.com/office/drawing/2014/main" id="{41AECBF5-35BB-4A1E-97C5-B95F4C93E5E2}"/>
                </a:ext>
              </a:extLst>
            </p:cNvPr>
            <p:cNvCxnSpPr>
              <a:cxnSpLocks/>
            </p:cNvCxnSpPr>
            <p:nvPr/>
          </p:nvCxnSpPr>
          <p:spPr bwMode="auto">
            <a:xfrm>
              <a:off x="2711624" y="2204864"/>
              <a:ext cx="0" cy="500161"/>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sp>
          <p:nvSpPr>
            <p:cNvPr id="90" name="Oval 30">
              <a:extLst>
                <a:ext uri="{FF2B5EF4-FFF2-40B4-BE49-F238E27FC236}">
                  <a16:creationId xmlns:a16="http://schemas.microsoft.com/office/drawing/2014/main" id="{9CDF9140-D010-4B81-8783-F695EAC13CEF}"/>
                </a:ext>
              </a:extLst>
            </p:cNvPr>
            <p:cNvSpPr/>
            <p:nvPr/>
          </p:nvSpPr>
          <p:spPr bwMode="auto">
            <a:xfrm>
              <a:off x="2626562" y="2132856"/>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sp>
          <p:nvSpPr>
            <p:cNvPr id="91" name="Oval 31">
              <a:extLst>
                <a:ext uri="{FF2B5EF4-FFF2-40B4-BE49-F238E27FC236}">
                  <a16:creationId xmlns:a16="http://schemas.microsoft.com/office/drawing/2014/main" id="{072A23DF-CB72-43A0-821B-7410055EE376}"/>
                </a:ext>
              </a:extLst>
            </p:cNvPr>
            <p:cNvSpPr/>
            <p:nvPr/>
          </p:nvSpPr>
          <p:spPr bwMode="auto">
            <a:xfrm>
              <a:off x="2626562" y="2626490"/>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grpSp>
      <p:sp>
        <p:nvSpPr>
          <p:cNvPr id="2" name="TextBox 1">
            <a:extLst>
              <a:ext uri="{FF2B5EF4-FFF2-40B4-BE49-F238E27FC236}">
                <a16:creationId xmlns:a16="http://schemas.microsoft.com/office/drawing/2014/main" id="{7AF99755-7542-42E5-B926-9419CAB50D00}"/>
              </a:ext>
            </a:extLst>
          </p:cNvPr>
          <p:cNvSpPr txBox="1"/>
          <p:nvPr/>
        </p:nvSpPr>
        <p:spPr>
          <a:xfrm>
            <a:off x="7958801" y="4714833"/>
            <a:ext cx="4233199" cy="2954655"/>
          </a:xfrm>
          <a:prstGeom prst="rect">
            <a:avLst/>
          </a:prstGeom>
          <a:noFill/>
        </p:spPr>
        <p:txBody>
          <a:bodyPr wrap="square" rtlCol="0">
            <a:spAutoFit/>
          </a:bodyPr>
          <a:lstStyle/>
          <a:p>
            <a:r>
              <a:rPr lang="ms-MY" sz="1100" b="1" dirty="0"/>
              <a:t>Nota :</a:t>
            </a:r>
          </a:p>
          <a:p>
            <a:r>
              <a:rPr lang="ms-MY" sz="1100" dirty="0"/>
              <a:t>Jumlah Makmal </a:t>
            </a:r>
            <a:r>
              <a:rPr lang="ms-MY" sz="1100" b="1" dirty="0"/>
              <a:t>: XX,XXX</a:t>
            </a:r>
            <a:r>
              <a:rPr lang="ms-MY" sz="1100" b="1" dirty="0">
                <a:solidFill>
                  <a:srgbClr val="00B050"/>
                </a:solidFill>
              </a:rPr>
              <a:t> </a:t>
            </a:r>
          </a:p>
          <a:p>
            <a:r>
              <a:rPr lang="ms-MY" sz="1100" dirty="0"/>
              <a:t>Jumlah keperluan sebenar : XXX,XXX</a:t>
            </a:r>
            <a:r>
              <a:rPr lang="ms-MY" sz="1100" b="1" dirty="0"/>
              <a:t> Unit PC/Notebook</a:t>
            </a:r>
          </a:p>
          <a:p>
            <a:endParaRPr lang="ms-MY" sz="500" b="1" dirty="0"/>
          </a:p>
          <a:p>
            <a:r>
              <a:rPr lang="ms-MY" sz="1100" b="1" dirty="0"/>
              <a:t>Pembekalan</a:t>
            </a:r>
          </a:p>
          <a:p>
            <a:pPr marL="285750" indent="-285750">
              <a:buFont typeface="+mj-lt"/>
              <a:buAutoNum type="romanLcPeriod"/>
            </a:pPr>
            <a:r>
              <a:rPr lang="ms-MY" sz="1100" dirty="0"/>
              <a:t>2011-2013 : XXX,XXX unit</a:t>
            </a:r>
          </a:p>
          <a:p>
            <a:pPr marL="285750" indent="-285750">
              <a:buFont typeface="+mj-lt"/>
              <a:buAutoNum type="romanLcPeriod"/>
            </a:pPr>
            <a:r>
              <a:rPr lang="ms-MY" sz="1100" dirty="0"/>
              <a:t>2015 : XXX,XXX unit</a:t>
            </a:r>
          </a:p>
          <a:p>
            <a:r>
              <a:rPr lang="ms-MY" sz="1100" b="1" dirty="0"/>
              <a:t>Penggantian</a:t>
            </a:r>
            <a:endParaRPr lang="ms-MY" sz="1100" dirty="0"/>
          </a:p>
          <a:p>
            <a:pPr marL="285750" indent="-285750">
              <a:buFont typeface="+mj-lt"/>
              <a:buAutoNum type="romanLcPeriod"/>
            </a:pPr>
            <a:r>
              <a:rPr lang="ms-MY" sz="1100" dirty="0"/>
              <a:t>2021 : XXX,XXX – XX,XXX = XXX,XXX unit</a:t>
            </a:r>
          </a:p>
          <a:p>
            <a:pPr marL="285750" indent="-285750">
              <a:buFont typeface="+mj-lt"/>
              <a:buAutoNum type="romanLcPeriod"/>
            </a:pPr>
            <a:r>
              <a:rPr lang="ms-MY" sz="1100" dirty="0"/>
              <a:t>Projek ini :  XXX,XXX – XX,XXX  = XX,XXX unit</a:t>
            </a:r>
          </a:p>
          <a:p>
            <a:pPr marL="285750" indent="-285750">
              <a:buFont typeface="+mj-lt"/>
              <a:buAutoNum type="romanLcPeriod"/>
            </a:pPr>
            <a:endParaRPr lang="ms-MY" sz="500" dirty="0"/>
          </a:p>
          <a:p>
            <a:r>
              <a:rPr lang="ms-MY" sz="1100" dirty="0"/>
              <a:t>Sebanyak XX,XXX masih belum digantikan bagi pembekalan 2011-2013</a:t>
            </a:r>
          </a:p>
          <a:p>
            <a:endParaRPr lang="en-MY" sz="1100" dirty="0"/>
          </a:p>
          <a:p>
            <a:pPr marL="285750" indent="-285750">
              <a:buFont typeface="+mj-lt"/>
              <a:buAutoNum type="romanLcPeriod"/>
            </a:pPr>
            <a:endParaRPr lang="en-MY" sz="1100" dirty="0"/>
          </a:p>
          <a:p>
            <a:pPr marL="285750" indent="-285750">
              <a:buFont typeface="+mj-lt"/>
              <a:buAutoNum type="romanLcPeriod"/>
            </a:pPr>
            <a:endParaRPr lang="en-MY" sz="1100" dirty="0"/>
          </a:p>
          <a:p>
            <a:pPr marL="285750" indent="-285750">
              <a:buFont typeface="+mj-lt"/>
              <a:buAutoNum type="romanLcPeriod"/>
            </a:pPr>
            <a:endParaRPr lang="en-MY" sz="1100" dirty="0"/>
          </a:p>
          <a:p>
            <a:pPr marL="285750" indent="-285750">
              <a:buFont typeface="+mj-lt"/>
              <a:buAutoNum type="romanLcPeriod"/>
            </a:pPr>
            <a:endParaRPr lang="en-MY" sz="1100" dirty="0"/>
          </a:p>
        </p:txBody>
      </p:sp>
      <p:grpSp>
        <p:nvGrpSpPr>
          <p:cNvPr id="92" name="Group 91">
            <a:extLst>
              <a:ext uri="{FF2B5EF4-FFF2-40B4-BE49-F238E27FC236}">
                <a16:creationId xmlns:a16="http://schemas.microsoft.com/office/drawing/2014/main" id="{DE118A31-431A-4AB7-9A96-D8CE81B65E20}"/>
              </a:ext>
            </a:extLst>
          </p:cNvPr>
          <p:cNvGrpSpPr/>
          <p:nvPr/>
        </p:nvGrpSpPr>
        <p:grpSpPr>
          <a:xfrm>
            <a:off x="260979" y="4963466"/>
            <a:ext cx="4494830" cy="1173540"/>
            <a:chOff x="191087" y="5045360"/>
            <a:chExt cx="4494830" cy="1173540"/>
          </a:xfrm>
        </p:grpSpPr>
        <p:sp>
          <p:nvSpPr>
            <p:cNvPr id="93" name="Rectangle 92">
              <a:extLst>
                <a:ext uri="{FF2B5EF4-FFF2-40B4-BE49-F238E27FC236}">
                  <a16:creationId xmlns:a16="http://schemas.microsoft.com/office/drawing/2014/main" id="{4D22CAB6-5386-4716-9621-0BF85218C6DB}"/>
                </a:ext>
              </a:extLst>
            </p:cNvPr>
            <p:cNvSpPr/>
            <p:nvPr/>
          </p:nvSpPr>
          <p:spPr>
            <a:xfrm>
              <a:off x="282314" y="5648787"/>
              <a:ext cx="238786" cy="238786"/>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050"/>
            </a:p>
          </p:txBody>
        </p:sp>
        <p:sp>
          <p:nvSpPr>
            <p:cNvPr id="94" name="TextBox 93">
              <a:extLst>
                <a:ext uri="{FF2B5EF4-FFF2-40B4-BE49-F238E27FC236}">
                  <a16:creationId xmlns:a16="http://schemas.microsoft.com/office/drawing/2014/main" id="{164C95CD-D94F-4295-8B1B-CF4CCFA27F3E}"/>
                </a:ext>
              </a:extLst>
            </p:cNvPr>
            <p:cNvSpPr txBox="1"/>
            <p:nvPr/>
          </p:nvSpPr>
          <p:spPr>
            <a:xfrm>
              <a:off x="507591" y="5669585"/>
              <a:ext cx="4176464" cy="338554"/>
            </a:xfrm>
            <a:prstGeom prst="rect">
              <a:avLst/>
            </a:prstGeom>
            <a:noFill/>
          </p:spPr>
          <p:txBody>
            <a:bodyPr wrap="square" rtlCol="0">
              <a:spAutoFit/>
            </a:bodyPr>
            <a:lstStyle/>
            <a:p>
              <a:r>
                <a:rPr lang="ms-MY" sz="800" dirty="0"/>
                <a:t>Kontrak Sedia Ada Yang </a:t>
              </a:r>
            </a:p>
            <a:p>
              <a:r>
                <a:rPr lang="ms-MY" sz="800" dirty="0"/>
                <a:t>Sedang Berjalan</a:t>
              </a:r>
            </a:p>
          </p:txBody>
        </p:sp>
        <p:sp>
          <p:nvSpPr>
            <p:cNvPr id="95" name="Rectangle 94">
              <a:extLst>
                <a:ext uri="{FF2B5EF4-FFF2-40B4-BE49-F238E27FC236}">
                  <a16:creationId xmlns:a16="http://schemas.microsoft.com/office/drawing/2014/main" id="{665DA8F4-235F-48F4-BCAA-41ED39EDF0A6}"/>
                </a:ext>
              </a:extLst>
            </p:cNvPr>
            <p:cNvSpPr/>
            <p:nvPr/>
          </p:nvSpPr>
          <p:spPr>
            <a:xfrm>
              <a:off x="282314" y="5340207"/>
              <a:ext cx="238786" cy="238786"/>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050"/>
            </a:p>
          </p:txBody>
        </p:sp>
        <p:sp>
          <p:nvSpPr>
            <p:cNvPr id="96" name="TextBox 95">
              <a:extLst>
                <a:ext uri="{FF2B5EF4-FFF2-40B4-BE49-F238E27FC236}">
                  <a16:creationId xmlns:a16="http://schemas.microsoft.com/office/drawing/2014/main" id="{4317C703-278E-48EA-9FBD-B09FEF9C474D}"/>
                </a:ext>
              </a:extLst>
            </p:cNvPr>
            <p:cNvSpPr txBox="1"/>
            <p:nvPr/>
          </p:nvSpPr>
          <p:spPr>
            <a:xfrm>
              <a:off x="507591" y="5317460"/>
              <a:ext cx="4176464" cy="215444"/>
            </a:xfrm>
            <a:prstGeom prst="rect">
              <a:avLst/>
            </a:prstGeom>
            <a:noFill/>
          </p:spPr>
          <p:txBody>
            <a:bodyPr wrap="square" rtlCol="0">
              <a:spAutoFit/>
            </a:bodyPr>
            <a:lstStyle/>
            <a:p>
              <a:r>
                <a:rPr lang="ms-MY" sz="800" dirty="0"/>
                <a:t>Berkaitan Dengan Projek Ini</a:t>
              </a:r>
              <a:endParaRPr lang="ms-MY" sz="800" strike="sngStrike" dirty="0"/>
            </a:p>
          </p:txBody>
        </p:sp>
        <p:sp>
          <p:nvSpPr>
            <p:cNvPr id="97" name="TextBox 96">
              <a:extLst>
                <a:ext uri="{FF2B5EF4-FFF2-40B4-BE49-F238E27FC236}">
                  <a16:creationId xmlns:a16="http://schemas.microsoft.com/office/drawing/2014/main" id="{7A518481-08CE-4610-822A-FE07581AB81A}"/>
                </a:ext>
              </a:extLst>
            </p:cNvPr>
            <p:cNvSpPr txBox="1"/>
            <p:nvPr/>
          </p:nvSpPr>
          <p:spPr>
            <a:xfrm>
              <a:off x="191087" y="5045360"/>
              <a:ext cx="4176464" cy="215444"/>
            </a:xfrm>
            <a:prstGeom prst="rect">
              <a:avLst/>
            </a:prstGeom>
            <a:noFill/>
          </p:spPr>
          <p:txBody>
            <a:bodyPr wrap="square" rtlCol="0">
              <a:spAutoFit/>
            </a:bodyPr>
            <a:lstStyle/>
            <a:p>
              <a:r>
                <a:rPr lang="ms-MY" sz="800" b="1" dirty="0"/>
                <a:t>PETUNJUK</a:t>
              </a:r>
            </a:p>
          </p:txBody>
        </p:sp>
        <p:sp>
          <p:nvSpPr>
            <p:cNvPr id="100" name="Rectangle 99">
              <a:extLst>
                <a:ext uri="{FF2B5EF4-FFF2-40B4-BE49-F238E27FC236}">
                  <a16:creationId xmlns:a16="http://schemas.microsoft.com/office/drawing/2014/main" id="{E656D845-D7BA-49F0-8B00-610AA447FB08}"/>
                </a:ext>
              </a:extLst>
            </p:cNvPr>
            <p:cNvSpPr/>
            <p:nvPr/>
          </p:nvSpPr>
          <p:spPr>
            <a:xfrm>
              <a:off x="284176" y="5980114"/>
              <a:ext cx="238786" cy="238786"/>
            </a:xfrm>
            <a:prstGeom prst="rect">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050"/>
            </a:p>
          </p:txBody>
        </p:sp>
        <p:sp>
          <p:nvSpPr>
            <p:cNvPr id="101" name="TextBox 100">
              <a:extLst>
                <a:ext uri="{FF2B5EF4-FFF2-40B4-BE49-F238E27FC236}">
                  <a16:creationId xmlns:a16="http://schemas.microsoft.com/office/drawing/2014/main" id="{4616BF97-A219-449A-A260-7495981A3DD7}"/>
                </a:ext>
              </a:extLst>
            </p:cNvPr>
            <p:cNvSpPr txBox="1"/>
            <p:nvPr/>
          </p:nvSpPr>
          <p:spPr>
            <a:xfrm>
              <a:off x="509453" y="5957367"/>
              <a:ext cx="4176464" cy="215444"/>
            </a:xfrm>
            <a:prstGeom prst="rect">
              <a:avLst/>
            </a:prstGeom>
            <a:noFill/>
          </p:spPr>
          <p:txBody>
            <a:bodyPr wrap="square" rtlCol="0">
              <a:spAutoFit/>
            </a:bodyPr>
            <a:lstStyle/>
            <a:p>
              <a:r>
                <a:rPr lang="ms-MY" sz="800" dirty="0"/>
                <a:t>Perolehan Harga Modal</a:t>
              </a:r>
            </a:p>
          </p:txBody>
        </p:sp>
      </p:grpSp>
      <p:grpSp>
        <p:nvGrpSpPr>
          <p:cNvPr id="56" name="Group 16">
            <a:extLst>
              <a:ext uri="{FF2B5EF4-FFF2-40B4-BE49-F238E27FC236}">
                <a16:creationId xmlns:a16="http://schemas.microsoft.com/office/drawing/2014/main" id="{E109939F-4408-4CA7-A950-5EC67F95CF3C}"/>
              </a:ext>
            </a:extLst>
          </p:cNvPr>
          <p:cNvGrpSpPr/>
          <p:nvPr/>
        </p:nvGrpSpPr>
        <p:grpSpPr bwMode="auto">
          <a:xfrm>
            <a:off x="6824919" y="4685509"/>
            <a:ext cx="119616" cy="324000"/>
            <a:chOff x="2626562" y="2132856"/>
            <a:chExt cx="157070" cy="650703"/>
          </a:xfrm>
        </p:grpSpPr>
        <p:cxnSp>
          <p:nvCxnSpPr>
            <p:cNvPr id="57" name="Straight Connector 17">
              <a:extLst>
                <a:ext uri="{FF2B5EF4-FFF2-40B4-BE49-F238E27FC236}">
                  <a16:creationId xmlns:a16="http://schemas.microsoft.com/office/drawing/2014/main" id="{596D2A93-5ADC-49DA-AECF-80E023A0C0B6}"/>
                </a:ext>
              </a:extLst>
            </p:cNvPr>
            <p:cNvCxnSpPr>
              <a:cxnSpLocks/>
            </p:cNvCxnSpPr>
            <p:nvPr/>
          </p:nvCxnSpPr>
          <p:spPr bwMode="auto">
            <a:xfrm>
              <a:off x="2711624" y="2204864"/>
              <a:ext cx="0" cy="500161"/>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sp>
          <p:nvSpPr>
            <p:cNvPr id="58" name="Oval 18">
              <a:extLst>
                <a:ext uri="{FF2B5EF4-FFF2-40B4-BE49-F238E27FC236}">
                  <a16:creationId xmlns:a16="http://schemas.microsoft.com/office/drawing/2014/main" id="{538099FB-B76F-4D59-BA98-B7AB6BB6668C}"/>
                </a:ext>
              </a:extLst>
            </p:cNvPr>
            <p:cNvSpPr/>
            <p:nvPr/>
          </p:nvSpPr>
          <p:spPr bwMode="auto">
            <a:xfrm>
              <a:off x="2626562" y="2132856"/>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sp>
          <p:nvSpPr>
            <p:cNvPr id="59" name="Oval 19">
              <a:extLst>
                <a:ext uri="{FF2B5EF4-FFF2-40B4-BE49-F238E27FC236}">
                  <a16:creationId xmlns:a16="http://schemas.microsoft.com/office/drawing/2014/main" id="{FB8312CD-22BA-4AAD-B38D-A1BE6C3D4B59}"/>
                </a:ext>
              </a:extLst>
            </p:cNvPr>
            <p:cNvSpPr/>
            <p:nvPr/>
          </p:nvSpPr>
          <p:spPr bwMode="auto">
            <a:xfrm>
              <a:off x="2626562" y="2626490"/>
              <a:ext cx="157070" cy="15707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MY" sz="1350"/>
            </a:p>
          </p:txBody>
        </p:sp>
      </p:grpSp>
      <p:sp>
        <p:nvSpPr>
          <p:cNvPr id="71" name="TextBox 70">
            <a:extLst>
              <a:ext uri="{FF2B5EF4-FFF2-40B4-BE49-F238E27FC236}">
                <a16:creationId xmlns:a16="http://schemas.microsoft.com/office/drawing/2014/main" id="{993F49C4-B077-46DD-938C-774B230EED20}"/>
              </a:ext>
            </a:extLst>
          </p:cNvPr>
          <p:cNvSpPr txBox="1"/>
          <p:nvPr/>
        </p:nvSpPr>
        <p:spPr>
          <a:xfrm>
            <a:off x="9037865" y="3949"/>
            <a:ext cx="3154135" cy="646331"/>
          </a:xfrm>
          <a:prstGeom prst="rect">
            <a:avLst/>
          </a:prstGeom>
          <a:solidFill>
            <a:schemeClr val="accent4">
              <a:lumMod val="20000"/>
              <a:lumOff val="80000"/>
            </a:schemeClr>
          </a:solidFill>
        </p:spPr>
        <p:txBody>
          <a:bodyPr wrap="square" rtlCol="0">
            <a:spAutoFit/>
          </a:bodyPr>
          <a:lstStyle/>
          <a:p>
            <a:pPr algn="ctr"/>
            <a:r>
              <a:rPr lang="en-MY" b="1" dirty="0"/>
              <a:t>CONTOH PERKHIDMATAN SEWAAN (2)</a:t>
            </a:r>
          </a:p>
        </p:txBody>
      </p:sp>
      <p:sp>
        <p:nvSpPr>
          <p:cNvPr id="72" name="Text Placeholder 10">
            <a:extLst>
              <a:ext uri="{FF2B5EF4-FFF2-40B4-BE49-F238E27FC236}">
                <a16:creationId xmlns:a16="http://schemas.microsoft.com/office/drawing/2014/main" id="{286B9CC4-ABA1-4C0D-9104-7669D78F96FC}"/>
              </a:ext>
            </a:extLst>
          </p:cNvPr>
          <p:cNvSpPr txBox="1">
            <a:spLocks/>
          </p:cNvSpPr>
          <p:nvPr/>
        </p:nvSpPr>
        <p:spPr>
          <a:xfrm>
            <a:off x="105033" y="122334"/>
            <a:ext cx="9055643" cy="5888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6. KRONOLOGI/ EVOLUSI PROJEK/ HALA TUJU</a:t>
            </a:r>
            <a:endParaRPr lang="ms-MY" sz="2800" b="1" dirty="0">
              <a:latin typeface="Arial" pitchFamily="34" charset="0"/>
              <a:ea typeface="ＭＳ Ｐゴシック" pitchFamily="34" charset="-128"/>
              <a:cs typeface="Arial" pitchFamily="34" charset="0"/>
            </a:endParaRPr>
          </a:p>
        </p:txBody>
      </p:sp>
      <p:sp>
        <p:nvSpPr>
          <p:cNvPr id="70" name="TextBox 69">
            <a:extLst>
              <a:ext uri="{FF2B5EF4-FFF2-40B4-BE49-F238E27FC236}">
                <a16:creationId xmlns:a16="http://schemas.microsoft.com/office/drawing/2014/main" id="{F8355C96-CFE2-45BA-B849-FBC69C863DEC}"/>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tx2">
                    <a:lumMod val="90000"/>
                  </a:schemeClr>
                </a:solidFill>
                <a:latin typeface="Arial Black" panose="020B0A04020102020204" pitchFamily="34" charset="0"/>
              </a:rPr>
              <a:t>CONTOH</a:t>
            </a:r>
          </a:p>
        </p:txBody>
      </p:sp>
    </p:spTree>
    <p:extLst>
      <p:ext uri="{BB962C8B-B14F-4D97-AF65-F5344CB8AC3E}">
        <p14:creationId xmlns:p14="http://schemas.microsoft.com/office/powerpoint/2010/main" val="35630014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0"/>
          <p:cNvSpPr txBox="1">
            <a:spLocks/>
          </p:cNvSpPr>
          <p:nvPr/>
        </p:nvSpPr>
        <p:spPr>
          <a:xfrm>
            <a:off x="133144" y="666843"/>
            <a:ext cx="11999241" cy="43195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ms-MY" sz="1867"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Keterangan elemen </a:t>
            </a:r>
            <a:r>
              <a:rPr kumimoji="0" lang="en-US" sz="1867"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bahasa pemodelan ArchiMate </a:t>
            </a:r>
            <a:r>
              <a:rPr kumimoji="0" lang="ms-MY" sz="1867"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3.1</a:t>
            </a:r>
            <a:endParaRPr kumimoji="0" lang="ms-MY" sz="1867" b="0" i="0" u="none" strike="noStrike" kern="1200" cap="none" spc="0" normalizeH="0" baseline="0" noProof="0" dirty="0">
              <a:ln>
                <a:noFill/>
              </a:ln>
              <a:solidFill>
                <a:srgbClr val="FF0000"/>
              </a:solidFill>
              <a:effectLst/>
              <a:uLnTx/>
              <a:uFillTx/>
              <a:latin typeface="Arial" pitchFamily="34" charset="0"/>
              <a:ea typeface="ＭＳ Ｐゴシック" pitchFamily="34" charset="-128"/>
              <a:cs typeface="Arial" pitchFamily="34" charset="0"/>
            </a:endParaRPr>
          </a:p>
        </p:txBody>
      </p:sp>
      <p:sp>
        <p:nvSpPr>
          <p:cNvPr id="6" name="Subtitle 2"/>
          <p:cNvSpPr txBox="1">
            <a:spLocks/>
          </p:cNvSpPr>
          <p:nvPr/>
        </p:nvSpPr>
        <p:spPr>
          <a:xfrm>
            <a:off x="133143" y="852771"/>
            <a:ext cx="11418668" cy="6005229"/>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9242" marR="0" lvl="0" indent="-349242" algn="l" defTabSz="914377"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9242" marR="0" lvl="0" indent="-349242" algn="l" defTabSz="914377"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9242" marR="0" lvl="0" indent="-349242" algn="l" defTabSz="914377"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Sila rujuk pautan</a:t>
            </a:r>
            <a:r>
              <a:rPr kumimoji="0" lang="ms-MY" sz="180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dibawah untuk rujukan elemen arkitektur:</a:t>
            </a:r>
          </a:p>
          <a:p>
            <a:pPr marL="349242" marR="0" lvl="0" indent="-349242" algn="l" defTabSz="914377"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3"/>
              </a:rPr>
              <a:t>https://www.opengroup.org/sites/default/files/docs/downloads/n190p_5.pdf</a:t>
            </a: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p:txBody>
      </p:sp>
      <p:sp>
        <p:nvSpPr>
          <p:cNvPr id="2" name="Rectangle 1">
            <a:extLst>
              <a:ext uri="{FF2B5EF4-FFF2-40B4-BE49-F238E27FC236}">
                <a16:creationId xmlns:a16="http://schemas.microsoft.com/office/drawing/2014/main" id="{500232E9-1055-4AA1-BFFC-0300E10485A7}"/>
              </a:ext>
            </a:extLst>
          </p:cNvPr>
          <p:cNvSpPr/>
          <p:nvPr/>
        </p:nvSpPr>
        <p:spPr>
          <a:xfrm>
            <a:off x="192760" y="-22681"/>
            <a:ext cx="7310078" cy="523220"/>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7. MAKLUMAT ARKITEKTUR PROJEK ICT</a:t>
            </a:r>
          </a:p>
        </p:txBody>
      </p:sp>
      <p:graphicFrame>
        <p:nvGraphicFramePr>
          <p:cNvPr id="8" name="Table 7"/>
          <p:cNvGraphicFramePr>
            <a:graphicFrameLocks noGrp="1"/>
          </p:cNvGraphicFramePr>
          <p:nvPr/>
        </p:nvGraphicFramePr>
        <p:xfrm>
          <a:off x="231756" y="1134548"/>
          <a:ext cx="11693546" cy="4206240"/>
        </p:xfrm>
        <a:graphic>
          <a:graphicData uri="http://schemas.openxmlformats.org/drawingml/2006/table">
            <a:tbl>
              <a:tblPr firstRow="1" bandRow="1">
                <a:tableStyleId>{5940675A-B579-460E-94D1-54222C63F5DA}</a:tableStyleId>
              </a:tblPr>
              <a:tblGrid>
                <a:gridCol w="481051">
                  <a:extLst>
                    <a:ext uri="{9D8B030D-6E8A-4147-A177-3AD203B41FA5}">
                      <a16:colId xmlns:a16="http://schemas.microsoft.com/office/drawing/2014/main" val="92654840"/>
                    </a:ext>
                  </a:extLst>
                </a:gridCol>
                <a:gridCol w="1289461">
                  <a:extLst>
                    <a:ext uri="{9D8B030D-6E8A-4147-A177-3AD203B41FA5}">
                      <a16:colId xmlns:a16="http://schemas.microsoft.com/office/drawing/2014/main" val="811295752"/>
                    </a:ext>
                  </a:extLst>
                </a:gridCol>
                <a:gridCol w="3657600">
                  <a:extLst>
                    <a:ext uri="{9D8B030D-6E8A-4147-A177-3AD203B41FA5}">
                      <a16:colId xmlns:a16="http://schemas.microsoft.com/office/drawing/2014/main" val="3119003544"/>
                    </a:ext>
                  </a:extLst>
                </a:gridCol>
                <a:gridCol w="457200">
                  <a:extLst>
                    <a:ext uri="{9D8B030D-6E8A-4147-A177-3AD203B41FA5}">
                      <a16:colId xmlns:a16="http://schemas.microsoft.com/office/drawing/2014/main" val="4117681920"/>
                    </a:ext>
                  </a:extLst>
                </a:gridCol>
                <a:gridCol w="1343239">
                  <a:extLst>
                    <a:ext uri="{9D8B030D-6E8A-4147-A177-3AD203B41FA5}">
                      <a16:colId xmlns:a16="http://schemas.microsoft.com/office/drawing/2014/main" val="3564231575"/>
                    </a:ext>
                  </a:extLst>
                </a:gridCol>
                <a:gridCol w="4464995">
                  <a:extLst>
                    <a:ext uri="{9D8B030D-6E8A-4147-A177-3AD203B41FA5}">
                      <a16:colId xmlns:a16="http://schemas.microsoft.com/office/drawing/2014/main" val="2104660166"/>
                    </a:ext>
                  </a:extLst>
                </a:gridCol>
              </a:tblGrid>
              <a:tr h="1005840">
                <a:tc>
                  <a:txBody>
                    <a:bodyPr/>
                    <a:lstStyle/>
                    <a:p>
                      <a:pPr algn="ctr"/>
                      <a:r>
                        <a:rPr lang="ms-MY" sz="1200" noProof="0">
                          <a:latin typeface="Arial" panose="020B0604020202020204" pitchFamily="34" charset="0"/>
                          <a:cs typeface="Arial" panose="020B0604020202020204" pitchFamily="34" charset="0"/>
                        </a:rPr>
                        <a:t>1.</a:t>
                      </a:r>
                    </a:p>
                  </a:txBody>
                  <a:tcPr anchor="ctr">
                    <a:solidFill>
                      <a:schemeClr val="bg1"/>
                    </a:solidFill>
                  </a:tcPr>
                </a:tc>
                <a:tc>
                  <a:txBody>
                    <a:bodyPr/>
                    <a:lstStyle/>
                    <a:p>
                      <a:endParaRPr lang="ms-MY" sz="1200" noProof="0">
                        <a:latin typeface="Arial" panose="020B0604020202020204" pitchFamily="34" charset="0"/>
                        <a:cs typeface="Arial" panose="020B0604020202020204" pitchFamily="34" charset="0"/>
                      </a:endParaRPr>
                    </a:p>
                  </a:txBody>
                  <a:tcPr anchor="ctr">
                    <a:solidFill>
                      <a:schemeClr val="bg1"/>
                    </a:solidFill>
                  </a:tcPr>
                </a:tc>
                <a:tc>
                  <a:txBody>
                    <a:bodyPr/>
                    <a:lstStyle/>
                    <a:p>
                      <a:r>
                        <a:rPr lang="ms-MY" sz="1200" noProof="0">
                          <a:latin typeface="Arial" panose="020B0604020202020204" pitchFamily="34" charset="0"/>
                          <a:cs typeface="Arial" panose="020B0604020202020204" pitchFamily="34" charset="0"/>
                        </a:rPr>
                        <a:t>Medium capaian</a:t>
                      </a:r>
                      <a:r>
                        <a:rPr lang="ms-MY" sz="1200" baseline="0" noProof="0">
                          <a:latin typeface="Arial" panose="020B0604020202020204" pitchFamily="34" charset="0"/>
                          <a:cs typeface="Arial" panose="020B0604020202020204" pitchFamily="34" charset="0"/>
                        </a:rPr>
                        <a:t> kepada perkhidmatan.</a:t>
                      </a:r>
                    </a:p>
                    <a:p>
                      <a:r>
                        <a:rPr lang="ms-MY" sz="1200" baseline="0" noProof="0">
                          <a:latin typeface="Arial" panose="020B0604020202020204" pitchFamily="34" charset="0"/>
                          <a:cs typeface="Arial" panose="020B0604020202020204" pitchFamily="34" charset="0"/>
                        </a:rPr>
                        <a:t>Contoh: Aplikasi dalam talian, aplikasi mudah alih, surat, e-mel dan bersemuka.</a:t>
                      </a:r>
                      <a:endParaRPr lang="ms-MY" sz="1200" noProof="0">
                        <a:latin typeface="Arial" panose="020B0604020202020204" pitchFamily="34" charset="0"/>
                        <a:cs typeface="Arial" panose="020B0604020202020204" pitchFamily="34" charset="0"/>
                      </a:endParaRPr>
                    </a:p>
                  </a:txBody>
                  <a:tcPr anchor="ctr">
                    <a:solidFill>
                      <a:schemeClr val="bg1"/>
                    </a:solidFill>
                  </a:tcPr>
                </a:tc>
                <a:tc>
                  <a:txBody>
                    <a:bodyPr/>
                    <a:lstStyle/>
                    <a:p>
                      <a:pPr algn="ctr"/>
                      <a:r>
                        <a:rPr lang="ms-MY" sz="1200" noProof="0" dirty="0">
                          <a:latin typeface="Arial" panose="020B0604020202020204" pitchFamily="34" charset="0"/>
                          <a:cs typeface="Arial" panose="020B0604020202020204" pitchFamily="34" charset="0"/>
                        </a:rPr>
                        <a:t>5.</a:t>
                      </a:r>
                    </a:p>
                  </a:txBody>
                  <a:tcPr anchor="ctr">
                    <a:solidFill>
                      <a:schemeClr val="bg1"/>
                    </a:solidFill>
                  </a:tcPr>
                </a:tc>
                <a:tc>
                  <a:txBody>
                    <a:bodyPr/>
                    <a:lstStyle/>
                    <a:p>
                      <a:r>
                        <a:rPr lang="ms-MY" sz="1200" noProof="0" dirty="0">
                          <a:latin typeface="Arial" panose="020B0604020202020204" pitchFamily="34" charset="0"/>
                          <a:cs typeface="Arial" panose="020B0604020202020204" pitchFamily="34" charset="0"/>
                        </a:rPr>
                        <a:t> </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200" noProof="0" dirty="0">
                          <a:latin typeface="Arial" panose="020B0604020202020204" pitchFamily="34" charset="0"/>
                          <a:cs typeface="Arial" panose="020B0604020202020204" pitchFamily="34" charset="0"/>
                        </a:rPr>
                        <a:t>Data berstruktur untuk pemprosesan automatik.</a:t>
                      </a:r>
                    </a:p>
                    <a:p>
                      <a:pPr marL="0" marR="0" lvl="0" indent="0" algn="l" defTabSz="914400" rtl="0" eaLnBrk="1" fontAlgn="auto" latinLnBrk="0" hangingPunct="1">
                        <a:lnSpc>
                          <a:spcPct val="100000"/>
                        </a:lnSpc>
                        <a:spcBef>
                          <a:spcPts val="0"/>
                        </a:spcBef>
                        <a:spcAft>
                          <a:spcPts val="0"/>
                        </a:spcAft>
                        <a:buClrTx/>
                        <a:buSzTx/>
                        <a:buFontTx/>
                        <a:buNone/>
                        <a:tabLst/>
                        <a:defRPr/>
                      </a:pPr>
                      <a:r>
                        <a:rPr lang="ms-MY" sz="1200" baseline="0" noProof="0" dirty="0">
                          <a:latin typeface="Arial" panose="020B0604020202020204" pitchFamily="34" charset="0"/>
                          <a:cs typeface="Arial" panose="020B0604020202020204" pitchFamily="34" charset="0"/>
                        </a:rPr>
                        <a:t>Dalam konteks – Malaysian Government Enterprise Architecture – MyGovEA) </a:t>
                      </a:r>
                      <a:r>
                        <a:rPr lang="ms-MY" sz="1200" i="1" baseline="0" noProof="0" dirty="0">
                          <a:latin typeface="Arial" panose="020B0604020202020204" pitchFamily="34" charset="0"/>
                          <a:cs typeface="Arial" panose="020B0604020202020204" pitchFamily="34" charset="0"/>
                        </a:rPr>
                        <a:t>Business Object </a:t>
                      </a:r>
                      <a:r>
                        <a:rPr lang="ms-MY" sz="1200" baseline="0" noProof="0" dirty="0">
                          <a:latin typeface="Arial" panose="020B0604020202020204" pitchFamily="34" charset="0"/>
                          <a:cs typeface="Arial" panose="020B0604020202020204" pitchFamily="34" charset="0"/>
                        </a:rPr>
                        <a:t>kebiasaannya digunakan untuk menggambarkan data digital.</a:t>
                      </a:r>
                    </a:p>
                    <a:p>
                      <a:pPr marL="0" marR="0" lvl="0" indent="0" algn="l" defTabSz="914400" rtl="0" eaLnBrk="1" fontAlgn="auto" latinLnBrk="0" hangingPunct="1">
                        <a:lnSpc>
                          <a:spcPct val="100000"/>
                        </a:lnSpc>
                        <a:spcBef>
                          <a:spcPts val="0"/>
                        </a:spcBef>
                        <a:spcAft>
                          <a:spcPts val="0"/>
                        </a:spcAft>
                        <a:buClrTx/>
                        <a:buSzTx/>
                        <a:buFontTx/>
                        <a:buNone/>
                        <a:tabLst/>
                        <a:defRPr/>
                      </a:pPr>
                      <a:r>
                        <a:rPr lang="ms-MY" sz="1200" baseline="0" noProof="0" dirty="0">
                          <a:latin typeface="Arial" panose="020B0604020202020204" pitchFamily="34" charset="0"/>
                          <a:cs typeface="Arial" panose="020B0604020202020204" pitchFamily="34" charset="0"/>
                        </a:rPr>
                        <a:t>Contoh: Maklumat Pelajar.</a:t>
                      </a:r>
                    </a:p>
                  </a:txBody>
                  <a:tcPr anchor="ctr">
                    <a:solidFill>
                      <a:schemeClr val="bg1"/>
                    </a:solidFill>
                  </a:tcPr>
                </a:tc>
                <a:extLst>
                  <a:ext uri="{0D108BD9-81ED-4DB2-BD59-A6C34878D82A}">
                    <a16:rowId xmlns:a16="http://schemas.microsoft.com/office/drawing/2014/main" val="2679593457"/>
                  </a:ext>
                </a:extLst>
              </a:tr>
              <a:tr h="1005840">
                <a:tc>
                  <a:txBody>
                    <a:bodyPr/>
                    <a:lstStyle/>
                    <a:p>
                      <a:pPr algn="ctr"/>
                      <a:r>
                        <a:rPr lang="ms-MY" sz="1200" noProof="0">
                          <a:latin typeface="Arial" panose="020B0604020202020204" pitchFamily="34" charset="0"/>
                          <a:cs typeface="Arial" panose="020B0604020202020204" pitchFamily="34" charset="0"/>
                        </a:rPr>
                        <a:t>2.</a:t>
                      </a:r>
                    </a:p>
                  </a:txBody>
                  <a:tcPr anchor="ctr">
                    <a:solidFill>
                      <a:schemeClr val="bg1"/>
                    </a:solidFill>
                  </a:tcPr>
                </a:tc>
                <a:tc>
                  <a:txBody>
                    <a:bodyPr/>
                    <a:lstStyle/>
                    <a:p>
                      <a:endParaRPr lang="ms-MY" sz="1200" noProof="0">
                        <a:latin typeface="Arial" panose="020B0604020202020204" pitchFamily="34" charset="0"/>
                        <a:cs typeface="Arial" panose="020B0604020202020204" pitchFamily="34" charset="0"/>
                      </a:endParaRPr>
                    </a:p>
                  </a:txBody>
                  <a:tcPr anchor="ctr">
                    <a:solidFill>
                      <a:schemeClr val="bg1"/>
                    </a:solidFill>
                  </a:tcPr>
                </a:tc>
                <a:tc>
                  <a:txBody>
                    <a:bodyPr/>
                    <a:lstStyle/>
                    <a:p>
                      <a:r>
                        <a:rPr lang="ms-MY" sz="1200" noProof="0">
                          <a:latin typeface="Arial" panose="020B0604020202020204" pitchFamily="34" charset="0"/>
                          <a:cs typeface="Arial" panose="020B0604020202020204" pitchFamily="34" charset="0"/>
                        </a:rPr>
                        <a:t>Entiti yang melaksanakan tingkah laku.</a:t>
                      </a:r>
                    </a:p>
                    <a:p>
                      <a:r>
                        <a:rPr lang="ms-MY" sz="1200" noProof="0">
                          <a:latin typeface="Arial" panose="020B0604020202020204" pitchFamily="34" charset="0"/>
                          <a:cs typeface="Arial" panose="020B0604020202020204" pitchFamily="34" charset="0"/>
                        </a:rPr>
                        <a:t>Contoh: Kementerian, agensi dan orang awam.</a:t>
                      </a:r>
                    </a:p>
                  </a:txBody>
                  <a:tcPr anchor="ctr">
                    <a:solidFill>
                      <a:schemeClr val="bg1"/>
                    </a:solidFill>
                  </a:tcPr>
                </a:tc>
                <a:tc>
                  <a:txBody>
                    <a:bodyPr/>
                    <a:lstStyle/>
                    <a:p>
                      <a:pPr algn="ctr"/>
                      <a:r>
                        <a:rPr lang="ms-MY" sz="1200" noProof="0" dirty="0">
                          <a:latin typeface="Arial" panose="020B0604020202020204" pitchFamily="34" charset="0"/>
                          <a:cs typeface="Arial" panose="020B0604020202020204" pitchFamily="34" charset="0"/>
                        </a:rPr>
                        <a:t>6.</a:t>
                      </a:r>
                    </a:p>
                  </a:txBody>
                  <a:tcPr anchor="ctr">
                    <a:solidFill>
                      <a:schemeClr val="bg1"/>
                    </a:solidFill>
                  </a:tcPr>
                </a:tc>
                <a:tc>
                  <a:txBody>
                    <a:bodyPr/>
                    <a:lstStyle/>
                    <a:p>
                      <a:endParaRPr lang="ms-MY" sz="1200" noProof="0">
                        <a:latin typeface="Arial" panose="020B0604020202020204" pitchFamily="34" charset="0"/>
                        <a:cs typeface="Arial" panose="020B0604020202020204" pitchFamily="34" charset="0"/>
                      </a:endParaRP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200" baseline="0" noProof="0" dirty="0">
                          <a:latin typeface="Arial" panose="020B0604020202020204" pitchFamily="34" charset="0"/>
                          <a:cs typeface="Arial" panose="020B0604020202020204" pitchFamily="34" charset="0"/>
                        </a:rPr>
                        <a:t>Sistem/ Modul Aplikasi.  </a:t>
                      </a:r>
                      <a:r>
                        <a:rPr lang="ms-MY" sz="1200" i="1" baseline="0" noProof="0" dirty="0">
                          <a:latin typeface="Arial" panose="020B0604020202020204" pitchFamily="34" charset="0"/>
                          <a:cs typeface="Arial" panose="020B0604020202020204" pitchFamily="34" charset="0"/>
                        </a:rPr>
                        <a:t>Application Component </a:t>
                      </a:r>
                      <a:r>
                        <a:rPr lang="ms-MY" sz="1200" i="0" baseline="0" noProof="0" dirty="0">
                          <a:latin typeface="Arial" panose="020B0604020202020204" pitchFamily="34" charset="0"/>
                          <a:cs typeface="Arial" panose="020B0604020202020204" pitchFamily="34" charset="0"/>
                        </a:rPr>
                        <a:t>boleh terdiri daripada sub </a:t>
                      </a:r>
                      <a:r>
                        <a:rPr lang="ms-MY" sz="1200" i="1" baseline="0" noProof="0" dirty="0">
                          <a:latin typeface="Arial" panose="020B0604020202020204" pitchFamily="34" charset="0"/>
                          <a:cs typeface="Arial" panose="020B0604020202020204" pitchFamily="34" charset="0"/>
                        </a:rPr>
                        <a:t>Application Component </a:t>
                      </a:r>
                      <a:r>
                        <a:rPr lang="ms-MY" sz="1200" i="0" baseline="0" noProof="0" dirty="0">
                          <a:latin typeface="Arial" panose="020B0604020202020204" pitchFamily="34" charset="0"/>
                          <a:cs typeface="Arial" panose="020B0604020202020204" pitchFamily="34" charset="0"/>
                        </a:rPr>
                        <a:t>yang lain.</a:t>
                      </a:r>
                    </a:p>
                    <a:p>
                      <a:pPr marL="0" marR="0" lvl="0" indent="0" algn="l" defTabSz="914400" rtl="0" eaLnBrk="1" fontAlgn="auto" latinLnBrk="0" hangingPunct="1">
                        <a:lnSpc>
                          <a:spcPct val="100000"/>
                        </a:lnSpc>
                        <a:spcBef>
                          <a:spcPts val="0"/>
                        </a:spcBef>
                        <a:spcAft>
                          <a:spcPts val="0"/>
                        </a:spcAft>
                        <a:buClrTx/>
                        <a:buSzTx/>
                        <a:buFontTx/>
                        <a:buNone/>
                        <a:tabLst/>
                        <a:defRPr/>
                      </a:pPr>
                      <a:r>
                        <a:rPr lang="ms-MY" sz="1200" i="0" baseline="0" noProof="0" dirty="0">
                          <a:latin typeface="Arial" panose="020B0604020202020204" pitchFamily="34" charset="0"/>
                          <a:cs typeface="Arial" panose="020B0604020202020204" pitchFamily="34" charset="0"/>
                        </a:rPr>
                        <a:t>Contoh:  </a:t>
                      </a:r>
                      <a:r>
                        <a:rPr lang="fi-FI" sz="1200" i="0" baseline="0" noProof="0" dirty="0">
                          <a:latin typeface="Arial" panose="020B0604020202020204" pitchFamily="34" charset="0"/>
                          <a:cs typeface="Arial" panose="020B0604020202020204" pitchFamily="34" charset="0"/>
                        </a:rPr>
                        <a:t>Sistem Pengurusan Kewangan dan Perakaunan Kerajaan (</a:t>
                      </a:r>
                      <a:r>
                        <a:rPr lang="ms-MY" sz="1200" i="0" baseline="0" noProof="0" dirty="0">
                          <a:latin typeface="Arial" panose="020B0604020202020204" pitchFamily="34" charset="0"/>
                          <a:cs typeface="Arial" panose="020B0604020202020204" pitchFamily="34" charset="0"/>
                        </a:rPr>
                        <a:t>iGFMAS) dan Sistem Pengurusan Sumber Manusia (HRMIS).</a:t>
                      </a:r>
                      <a:endParaRPr lang="ms-MY" sz="1200" i="1" baseline="0" noProof="0" dirty="0">
                        <a:latin typeface="Arial" panose="020B0604020202020204" pitchFamily="34" charset="0"/>
                        <a:cs typeface="Arial" panose="020B0604020202020204" pitchFamily="34" charset="0"/>
                      </a:endParaRPr>
                    </a:p>
                  </a:txBody>
                  <a:tcPr anchor="ctr">
                    <a:solidFill>
                      <a:schemeClr val="bg1"/>
                    </a:solidFill>
                  </a:tcPr>
                </a:tc>
                <a:extLst>
                  <a:ext uri="{0D108BD9-81ED-4DB2-BD59-A6C34878D82A}">
                    <a16:rowId xmlns:a16="http://schemas.microsoft.com/office/drawing/2014/main" val="99421585"/>
                  </a:ext>
                </a:extLst>
              </a:tr>
              <a:tr h="1005840">
                <a:tc>
                  <a:txBody>
                    <a:bodyPr/>
                    <a:lstStyle/>
                    <a:p>
                      <a:pPr algn="ctr"/>
                      <a:r>
                        <a:rPr lang="ms-MY" sz="1200" noProof="0">
                          <a:latin typeface="Arial" panose="020B0604020202020204" pitchFamily="34" charset="0"/>
                          <a:cs typeface="Arial" panose="020B0604020202020204" pitchFamily="34" charset="0"/>
                        </a:rPr>
                        <a:t>3.</a:t>
                      </a:r>
                    </a:p>
                  </a:txBody>
                  <a:tcPr anchor="ctr">
                    <a:solidFill>
                      <a:schemeClr val="bg1"/>
                    </a:solidFill>
                  </a:tcPr>
                </a:tc>
                <a:tc>
                  <a:txBody>
                    <a:bodyPr/>
                    <a:lstStyle/>
                    <a:p>
                      <a:endParaRPr lang="ms-MY" sz="1200" noProof="0">
                        <a:latin typeface="Arial" panose="020B0604020202020204" pitchFamily="34" charset="0"/>
                        <a:cs typeface="Arial" panose="020B0604020202020204" pitchFamily="34" charset="0"/>
                      </a:endParaRPr>
                    </a:p>
                    <a:p>
                      <a:endParaRPr lang="ms-MY" sz="1200" noProof="0">
                        <a:latin typeface="Arial" panose="020B0604020202020204" pitchFamily="34" charset="0"/>
                        <a:cs typeface="Arial" panose="020B0604020202020204" pitchFamily="34" charset="0"/>
                      </a:endParaRPr>
                    </a:p>
                    <a:p>
                      <a:endParaRPr lang="ms-MY" sz="1200" noProof="0">
                        <a:latin typeface="Arial" panose="020B0604020202020204" pitchFamily="34" charset="0"/>
                        <a:cs typeface="Arial" panose="020B0604020202020204" pitchFamily="34" charset="0"/>
                      </a:endParaRP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200" noProof="0" dirty="0">
                          <a:latin typeface="Arial" panose="020B0604020202020204" pitchFamily="34" charset="0"/>
                          <a:cs typeface="Arial" panose="020B0604020202020204" pitchFamily="34" charset="0"/>
                        </a:rPr>
                        <a:t>Perkhidmatan organisasi kepada pelanggan (dalaman</a:t>
                      </a:r>
                      <a:r>
                        <a:rPr lang="ms-MY" sz="1200" baseline="0" noProof="0" dirty="0">
                          <a:latin typeface="Arial" panose="020B0604020202020204" pitchFamily="34" charset="0"/>
                          <a:cs typeface="Arial" panose="020B0604020202020204" pitchFamily="34" charset="0"/>
                        </a:rPr>
                        <a:t> atau luaran).</a:t>
                      </a:r>
                    </a:p>
                    <a:p>
                      <a:pPr marL="0" marR="0" lvl="0" indent="0" algn="l" defTabSz="914400" rtl="0" eaLnBrk="1" fontAlgn="auto" latinLnBrk="0" hangingPunct="1">
                        <a:lnSpc>
                          <a:spcPct val="100000"/>
                        </a:lnSpc>
                        <a:spcBef>
                          <a:spcPts val="0"/>
                        </a:spcBef>
                        <a:spcAft>
                          <a:spcPts val="0"/>
                        </a:spcAft>
                        <a:buClrTx/>
                        <a:buSzTx/>
                        <a:buFontTx/>
                        <a:buNone/>
                        <a:tabLst/>
                        <a:defRPr/>
                      </a:pPr>
                      <a:r>
                        <a:rPr lang="ms-MY" sz="1200" baseline="0" noProof="0" dirty="0">
                          <a:latin typeface="Arial" panose="020B0604020202020204" pitchFamily="34" charset="0"/>
                          <a:cs typeface="Arial" panose="020B0604020202020204" pitchFamily="34" charset="0"/>
                        </a:rPr>
                        <a:t>Contoh: Perkhidmatan latihan dan perkhidmatan pembangunan aplikasi.</a:t>
                      </a:r>
                      <a:endParaRPr lang="ms-MY" sz="1200" noProof="0" dirty="0">
                        <a:latin typeface="Arial" panose="020B0604020202020204" pitchFamily="34" charset="0"/>
                        <a:cs typeface="Arial" panose="020B0604020202020204" pitchFamily="34" charset="0"/>
                      </a:endParaRPr>
                    </a:p>
                    <a:p>
                      <a:endParaRPr lang="ms-MY" sz="1200" i="0" noProof="0" dirty="0">
                        <a:latin typeface="Arial" panose="020B0604020202020204" pitchFamily="34" charset="0"/>
                        <a:cs typeface="Arial" panose="020B0604020202020204" pitchFamily="34" charset="0"/>
                      </a:endParaRPr>
                    </a:p>
                  </a:txBody>
                  <a:tcPr anchor="ctr">
                    <a:solidFill>
                      <a:schemeClr val="bg1"/>
                    </a:solidFill>
                  </a:tcPr>
                </a:tc>
                <a:tc>
                  <a:txBody>
                    <a:bodyPr/>
                    <a:lstStyle/>
                    <a:p>
                      <a:pPr algn="ctr"/>
                      <a:r>
                        <a:rPr lang="ms-MY" sz="1200" noProof="0" dirty="0">
                          <a:latin typeface="Arial" panose="020B0604020202020204" pitchFamily="34" charset="0"/>
                          <a:cs typeface="Arial" panose="020B0604020202020204" pitchFamily="34" charset="0"/>
                        </a:rPr>
                        <a:t>7.</a:t>
                      </a:r>
                    </a:p>
                  </a:txBody>
                  <a:tcPr anchor="ctr">
                    <a:solidFill>
                      <a:schemeClr val="bg1"/>
                    </a:solidFill>
                  </a:tcPr>
                </a:tc>
                <a:tc>
                  <a:txBody>
                    <a:bodyPr/>
                    <a:lstStyle/>
                    <a:p>
                      <a:endParaRPr lang="ms-MY" sz="1200" noProof="0">
                        <a:latin typeface="Arial" panose="020B0604020202020204" pitchFamily="34" charset="0"/>
                        <a:cs typeface="Arial" panose="020B0604020202020204" pitchFamily="34" charset="0"/>
                      </a:endParaRP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200" i="1" noProof="0" dirty="0">
                          <a:latin typeface="Arial" panose="020B0604020202020204" pitchFamily="34" charset="0"/>
                          <a:cs typeface="Arial" panose="020B0604020202020204" pitchFamily="34" charset="0"/>
                        </a:rPr>
                        <a:t>Logical container</a:t>
                      </a:r>
                      <a:r>
                        <a:rPr lang="ms-MY" sz="1200" i="1" baseline="0" noProof="0" dirty="0">
                          <a:latin typeface="Arial" panose="020B0604020202020204" pitchFamily="34" charset="0"/>
                          <a:cs typeface="Arial" panose="020B0604020202020204" pitchFamily="34" charset="0"/>
                        </a:rPr>
                        <a:t> </a:t>
                      </a:r>
                      <a:r>
                        <a:rPr lang="ms-MY" sz="1200" i="0" baseline="0" noProof="0" dirty="0">
                          <a:latin typeface="Arial" panose="020B0604020202020204" pitchFamily="34" charset="0"/>
                          <a:cs typeface="Arial" panose="020B0604020202020204" pitchFamily="34" charset="0"/>
                        </a:rPr>
                        <a:t>atau </a:t>
                      </a:r>
                      <a:r>
                        <a:rPr lang="ms-MY" sz="1200" i="0" noProof="0" dirty="0">
                          <a:latin typeface="Arial" panose="020B0604020202020204" pitchFamily="34" charset="0"/>
                          <a:cs typeface="Arial" panose="020B0604020202020204" pitchFamily="34" charset="0"/>
                        </a:rPr>
                        <a:t>p</a:t>
                      </a:r>
                      <a:r>
                        <a:rPr lang="ms-MY" sz="1200" noProof="0" dirty="0">
                          <a:latin typeface="Arial" panose="020B0604020202020204" pitchFamily="34" charset="0"/>
                          <a:cs typeface="Arial" panose="020B0604020202020204" pitchFamily="34" charset="0"/>
                        </a:rPr>
                        <a:t>erkakasan komputer yang</a:t>
                      </a:r>
                      <a:r>
                        <a:rPr lang="ms-MY" sz="1200" baseline="0" noProof="0" dirty="0">
                          <a:latin typeface="Arial" panose="020B0604020202020204" pitchFamily="34" charset="0"/>
                          <a:cs typeface="Arial" panose="020B0604020202020204" pitchFamily="34" charset="0"/>
                        </a:rPr>
                        <a:t> </a:t>
                      </a:r>
                      <a:r>
                        <a:rPr lang="ms-MY" sz="1200" i="1" baseline="0" noProof="0" dirty="0">
                          <a:solidFill>
                            <a:schemeClr val="tx1"/>
                          </a:solidFill>
                          <a:latin typeface="Arial" panose="020B0604020202020204" pitchFamily="34" charset="0"/>
                          <a:cs typeface="Arial" panose="020B0604020202020204" pitchFamily="34" charset="0"/>
                        </a:rPr>
                        <a:t>hosting</a:t>
                      </a:r>
                      <a:r>
                        <a:rPr lang="ms-MY" sz="1200" baseline="0" noProof="0" dirty="0">
                          <a:solidFill>
                            <a:schemeClr val="tx1"/>
                          </a:solidFill>
                          <a:latin typeface="Arial" panose="020B0604020202020204" pitchFamily="34" charset="0"/>
                          <a:cs typeface="Arial" panose="020B0604020202020204" pitchFamily="34" charset="0"/>
                        </a:rPr>
                        <a:t>,</a:t>
                      </a:r>
                      <a:r>
                        <a:rPr lang="ms-MY" sz="1200" baseline="0" noProof="0" dirty="0">
                          <a:solidFill>
                            <a:srgbClr val="FF0000"/>
                          </a:solidFill>
                          <a:latin typeface="Arial" panose="020B0604020202020204" pitchFamily="34" charset="0"/>
                          <a:cs typeface="Arial" panose="020B0604020202020204" pitchFamily="34" charset="0"/>
                        </a:rPr>
                        <a:t> </a:t>
                      </a:r>
                      <a:r>
                        <a:rPr lang="ms-MY" sz="1200" baseline="0" noProof="0" dirty="0">
                          <a:latin typeface="Arial" panose="020B0604020202020204" pitchFamily="34" charset="0"/>
                          <a:cs typeface="Arial" panose="020B0604020202020204" pitchFamily="34" charset="0"/>
                        </a:rPr>
                        <a:t>memanipulasi atau berinteraksi dengan </a:t>
                      </a:r>
                      <a:r>
                        <a:rPr lang="ms-MY" sz="1200" i="1" baseline="0" noProof="0" dirty="0">
                          <a:latin typeface="Arial" panose="020B0604020202020204" pitchFamily="34" charset="0"/>
                          <a:cs typeface="Arial" panose="020B0604020202020204" pitchFamily="34" charset="0"/>
                        </a:rPr>
                        <a:t>logical container</a:t>
                      </a:r>
                      <a:r>
                        <a:rPr lang="ms-MY" sz="1200" baseline="0" noProof="0" dirty="0">
                          <a:latin typeface="Arial" panose="020B0604020202020204" pitchFamily="34" charset="0"/>
                          <a:cs typeface="Arial" panose="020B0604020202020204" pitchFamily="34" charset="0"/>
                        </a:rPr>
                        <a:t> atau perkakasan komputer yang lain. Nod boleh mengandungi peranti dan </a:t>
                      </a:r>
                      <a:r>
                        <a:rPr lang="ms-MY" sz="1200" i="1" baseline="0" noProof="0" dirty="0">
                          <a:latin typeface="Arial" panose="020B0604020202020204" pitchFamily="34" charset="0"/>
                          <a:cs typeface="Arial" panose="020B0604020202020204" pitchFamily="34" charset="0"/>
                        </a:rPr>
                        <a:t>System Software</a:t>
                      </a:r>
                      <a:r>
                        <a:rPr lang="ms-MY" sz="1200" baseline="0" noProof="0" dirty="0">
                          <a:latin typeface="Arial" panose="020B0604020202020204" pitchFamily="34" charset="0"/>
                          <a:cs typeface="Arial" panose="020B0604020202020204" pitchFamily="34" charset="0"/>
                        </a:rPr>
                        <a:t>.</a:t>
                      </a:r>
                      <a:endParaRPr lang="ms-MY" sz="1200" i="0" baseline="0" noProof="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ms-MY" sz="1200" i="0" baseline="0" noProof="0" dirty="0">
                          <a:latin typeface="Arial" panose="020B0604020202020204" pitchFamily="34" charset="0"/>
                          <a:cs typeface="Arial" panose="020B0604020202020204" pitchFamily="34" charset="0"/>
                        </a:rPr>
                        <a:t>Contoh: </a:t>
                      </a:r>
                      <a:r>
                        <a:rPr lang="ms-MY" sz="1200" i="1" baseline="0" noProof="0" dirty="0">
                          <a:latin typeface="Arial" panose="020B0604020202020204" pitchFamily="34" charset="0"/>
                          <a:cs typeface="Arial" panose="020B0604020202020204" pitchFamily="34" charset="0"/>
                        </a:rPr>
                        <a:t>Firewall, server, load balancer </a:t>
                      </a:r>
                      <a:r>
                        <a:rPr lang="ms-MY" sz="1200" baseline="0" noProof="0" dirty="0">
                          <a:latin typeface="Arial" panose="020B0604020202020204" pitchFamily="34" charset="0"/>
                          <a:cs typeface="Arial" panose="020B0604020202020204" pitchFamily="34" charset="0"/>
                        </a:rPr>
                        <a:t>dan </a:t>
                      </a:r>
                      <a:r>
                        <a:rPr lang="ms-MY" sz="1200" i="1" baseline="0" noProof="0" dirty="0">
                          <a:latin typeface="Arial" panose="020B0604020202020204" pitchFamily="34" charset="0"/>
                          <a:cs typeface="Arial" panose="020B0604020202020204" pitchFamily="34" charset="0"/>
                        </a:rPr>
                        <a:t>router</a:t>
                      </a:r>
                    </a:p>
                  </a:txBody>
                  <a:tcPr anchor="ctr">
                    <a:solidFill>
                      <a:schemeClr val="bg1"/>
                    </a:solidFill>
                  </a:tcPr>
                </a:tc>
                <a:extLst>
                  <a:ext uri="{0D108BD9-81ED-4DB2-BD59-A6C34878D82A}">
                    <a16:rowId xmlns:a16="http://schemas.microsoft.com/office/drawing/2014/main" val="4107160738"/>
                  </a:ext>
                </a:extLst>
              </a:tr>
              <a:tr h="1188720">
                <a:tc>
                  <a:txBody>
                    <a:bodyPr/>
                    <a:lstStyle/>
                    <a:p>
                      <a:pPr algn="ctr"/>
                      <a:r>
                        <a:rPr lang="ms-MY" sz="1200" noProof="0">
                          <a:latin typeface="Arial" panose="020B0604020202020204" pitchFamily="34" charset="0"/>
                          <a:cs typeface="Arial" panose="020B0604020202020204" pitchFamily="34" charset="0"/>
                        </a:rPr>
                        <a:t>4.</a:t>
                      </a:r>
                    </a:p>
                  </a:txBody>
                  <a:tcPr anchor="ctr">
                    <a:solidFill>
                      <a:schemeClr val="bg1"/>
                    </a:solidFill>
                  </a:tcPr>
                </a:tc>
                <a:tc>
                  <a:txBody>
                    <a:bodyPr/>
                    <a:lstStyle/>
                    <a:p>
                      <a:endParaRPr lang="ms-MY" sz="1200" noProof="0">
                        <a:latin typeface="Arial" panose="020B0604020202020204" pitchFamily="34" charset="0"/>
                        <a:cs typeface="Arial" panose="020B0604020202020204" pitchFamily="34" charset="0"/>
                      </a:endParaRPr>
                    </a:p>
                    <a:p>
                      <a:endParaRPr lang="ms-MY" sz="1200" noProof="0">
                        <a:latin typeface="Arial" panose="020B0604020202020204" pitchFamily="34" charset="0"/>
                        <a:cs typeface="Arial" panose="020B0604020202020204" pitchFamily="34" charset="0"/>
                      </a:endParaRPr>
                    </a:p>
                    <a:p>
                      <a:endParaRPr lang="ms-MY" sz="1200" noProof="0">
                        <a:latin typeface="Arial" panose="020B0604020202020204" pitchFamily="34" charset="0"/>
                        <a:cs typeface="Arial" panose="020B0604020202020204" pitchFamily="34" charset="0"/>
                      </a:endParaRP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200" noProof="0" dirty="0">
                          <a:latin typeface="Arial" panose="020B0604020202020204" pitchFamily="34" charset="0"/>
                          <a:cs typeface="Arial" panose="020B0604020202020204" pitchFamily="34" charset="0"/>
                        </a:rPr>
                        <a:t>Maklumat</a:t>
                      </a:r>
                      <a:r>
                        <a:rPr lang="ms-MY" sz="1200" baseline="0" noProof="0" dirty="0">
                          <a:latin typeface="Arial" panose="020B0604020202020204" pitchFamily="34" charset="0"/>
                          <a:cs typeface="Arial" panose="020B0604020202020204" pitchFamily="34" charset="0"/>
                        </a:rPr>
                        <a:t> secara konsep.  </a:t>
                      </a:r>
                      <a:r>
                        <a:rPr lang="ms-MY" sz="1200" noProof="0" dirty="0">
                          <a:latin typeface="Arial" panose="020B0604020202020204" pitchFamily="34" charset="0"/>
                          <a:cs typeface="Arial" panose="020B0604020202020204" pitchFamily="34" charset="0"/>
                        </a:rPr>
                        <a:t>Ia boleh direalisasikan oleh </a:t>
                      </a:r>
                      <a:r>
                        <a:rPr lang="ms-MY" sz="1200" i="1" noProof="0" dirty="0">
                          <a:latin typeface="Arial" panose="020B0604020202020204" pitchFamily="34" charset="0"/>
                          <a:cs typeface="Arial" panose="020B0604020202020204" pitchFamily="34" charset="0"/>
                        </a:rPr>
                        <a:t>Data</a:t>
                      </a:r>
                      <a:r>
                        <a:rPr lang="ms-MY" sz="1200" i="1" baseline="0" noProof="0" dirty="0">
                          <a:latin typeface="Arial" panose="020B0604020202020204" pitchFamily="34" charset="0"/>
                          <a:cs typeface="Arial" panose="020B0604020202020204" pitchFamily="34" charset="0"/>
                        </a:rPr>
                        <a:t> Object </a:t>
                      </a:r>
                      <a:r>
                        <a:rPr lang="ms-MY" sz="1200" baseline="0" noProof="0" dirty="0">
                          <a:latin typeface="Arial" panose="020B0604020202020204" pitchFamily="34" charset="0"/>
                          <a:cs typeface="Arial" panose="020B0604020202020204" pitchFamily="34" charset="0"/>
                        </a:rPr>
                        <a:t>atau representasi maklumat secara fizikal. Kebiasaannya digunakan untuk menggambarkan konsep maklumat atau data dalam bentuk manual.</a:t>
                      </a:r>
                      <a:endParaRPr lang="ms-MY" sz="1200" noProof="0" dirty="0">
                        <a:latin typeface="Arial" panose="020B0604020202020204" pitchFamily="34" charset="0"/>
                        <a:cs typeface="Arial" panose="020B0604020202020204" pitchFamily="34" charset="0"/>
                      </a:endParaRPr>
                    </a:p>
                  </a:txBody>
                  <a:tcPr anchor="ctr">
                    <a:solidFill>
                      <a:schemeClr val="bg1"/>
                    </a:solidFill>
                  </a:tcPr>
                </a:tc>
                <a:tc>
                  <a:txBody>
                    <a:bodyPr/>
                    <a:lstStyle/>
                    <a:p>
                      <a:pPr algn="ctr"/>
                      <a:r>
                        <a:rPr lang="ms-MY" sz="1200" noProof="0" dirty="0">
                          <a:latin typeface="Arial" panose="020B0604020202020204" pitchFamily="34" charset="0"/>
                          <a:cs typeface="Arial" panose="020B0604020202020204" pitchFamily="34" charset="0"/>
                        </a:rPr>
                        <a:t>8.</a:t>
                      </a:r>
                    </a:p>
                  </a:txBody>
                  <a:tcPr anchor="ctr">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txBody>
                  <a:tcPr anchor="ctr">
                    <a:solidFill>
                      <a:schemeClr val="bg1"/>
                    </a:solidFill>
                  </a:tcPr>
                </a:tc>
                <a:tc>
                  <a:txBody>
                    <a:bodyPr/>
                    <a:lstStyle/>
                    <a:p>
                      <a:r>
                        <a:rPr lang="ms-MY" sz="1200" noProof="0" dirty="0">
                          <a:latin typeface="Arial" panose="020B0604020202020204" pitchFamily="34" charset="0"/>
                          <a:cs typeface="Arial" panose="020B0604020202020204" pitchFamily="34" charset="0"/>
                        </a:rPr>
                        <a:t>Perisian sistem untuk menyimpan, melaksanakan atau menggunakan perisian atau data</a:t>
                      </a:r>
                      <a:r>
                        <a:rPr lang="ms-MY" sz="1200" baseline="0" noProof="0" dirty="0">
                          <a:latin typeface="Arial" panose="020B0604020202020204" pitchFamily="34" charset="0"/>
                          <a:cs typeface="Arial" panose="020B0604020202020204" pitchFamily="34" charset="0"/>
                        </a:rPr>
                        <a:t> yang dipasang/disimpan dalamnya.  </a:t>
                      </a:r>
                    </a:p>
                    <a:p>
                      <a:r>
                        <a:rPr lang="ms-MY" sz="1200" baseline="0" noProof="0" dirty="0">
                          <a:latin typeface="Arial" panose="020B0604020202020204" pitchFamily="34" charset="0"/>
                          <a:cs typeface="Arial" panose="020B0604020202020204" pitchFamily="34" charset="0"/>
                        </a:rPr>
                        <a:t>Contoh: Sistem Pengoperasian (OS), pangkalan data, </a:t>
                      </a:r>
                      <a:r>
                        <a:rPr lang="ms-MY" sz="1200" i="1" baseline="0" noProof="0" dirty="0">
                          <a:latin typeface="Arial" panose="020B0604020202020204" pitchFamily="34" charset="0"/>
                          <a:cs typeface="Arial" panose="020B0604020202020204" pitchFamily="34" charset="0"/>
                        </a:rPr>
                        <a:t>workflow engine </a:t>
                      </a:r>
                      <a:r>
                        <a:rPr lang="ms-MY" sz="1200" baseline="0" noProof="0" dirty="0">
                          <a:latin typeface="Arial" panose="020B0604020202020204" pitchFamily="34" charset="0"/>
                          <a:cs typeface="Arial" panose="020B0604020202020204" pitchFamily="34" charset="0"/>
                        </a:rPr>
                        <a:t>dan </a:t>
                      </a:r>
                      <a:r>
                        <a:rPr lang="ms-MY" sz="1200" i="1" baseline="0" noProof="0" dirty="0">
                          <a:latin typeface="Arial" panose="020B0604020202020204" pitchFamily="34" charset="0"/>
                          <a:cs typeface="Arial" panose="020B0604020202020204" pitchFamily="34" charset="0"/>
                        </a:rPr>
                        <a:t>communication middleware</a:t>
                      </a:r>
                      <a:r>
                        <a:rPr lang="ms-MY" sz="1200" baseline="0" noProof="0" dirty="0">
                          <a:latin typeface="Arial" panose="020B0604020202020204" pitchFamily="34" charset="0"/>
                          <a:cs typeface="Arial" panose="020B0604020202020204" pitchFamily="34" charset="0"/>
                        </a:rPr>
                        <a:t>.</a:t>
                      </a:r>
                      <a:endParaRPr lang="ms-MY" sz="1200" noProof="0" dirty="0">
                        <a:latin typeface="Arial" panose="020B0604020202020204" pitchFamily="34" charset="0"/>
                        <a:cs typeface="Arial" panose="020B0604020202020204" pitchFamily="34" charset="0"/>
                      </a:endParaRPr>
                    </a:p>
                  </a:txBody>
                  <a:tcPr anchor="ctr">
                    <a:solidFill>
                      <a:schemeClr val="bg1"/>
                    </a:solidFill>
                  </a:tcPr>
                </a:tc>
                <a:extLst>
                  <a:ext uri="{0D108BD9-81ED-4DB2-BD59-A6C34878D82A}">
                    <a16:rowId xmlns:a16="http://schemas.microsoft.com/office/drawing/2014/main" val="1134799453"/>
                  </a:ext>
                </a:extLst>
              </a:tr>
            </a:tbl>
          </a:graphicData>
        </a:graphic>
      </p:graphicFrame>
      <p:pic>
        <p:nvPicPr>
          <p:cNvPr id="10" name="Picture 9"/>
          <p:cNvPicPr>
            <a:picLocks noChangeAspect="1"/>
          </p:cNvPicPr>
          <p:nvPr/>
        </p:nvPicPr>
        <p:blipFill>
          <a:blip r:embed="rId4"/>
          <a:stretch>
            <a:fillRect/>
          </a:stretch>
        </p:blipFill>
        <p:spPr>
          <a:xfrm>
            <a:off x="792143" y="1409677"/>
            <a:ext cx="1144567" cy="581025"/>
          </a:xfrm>
          <a:prstGeom prst="rect">
            <a:avLst/>
          </a:prstGeom>
        </p:spPr>
      </p:pic>
      <p:pic>
        <p:nvPicPr>
          <p:cNvPr id="12" name="Picture 11"/>
          <p:cNvPicPr>
            <a:picLocks noChangeAspect="1"/>
          </p:cNvPicPr>
          <p:nvPr/>
        </p:nvPicPr>
        <p:blipFill>
          <a:blip r:embed="rId5"/>
          <a:stretch>
            <a:fillRect/>
          </a:stretch>
        </p:blipFill>
        <p:spPr>
          <a:xfrm>
            <a:off x="782618" y="2416076"/>
            <a:ext cx="1144567" cy="581025"/>
          </a:xfrm>
          <a:prstGeom prst="rect">
            <a:avLst/>
          </a:prstGeom>
        </p:spPr>
      </p:pic>
      <p:pic>
        <p:nvPicPr>
          <p:cNvPr id="15" name="Picture 14"/>
          <p:cNvPicPr>
            <a:picLocks noChangeAspect="1"/>
          </p:cNvPicPr>
          <p:nvPr/>
        </p:nvPicPr>
        <p:blipFill>
          <a:blip r:embed="rId6"/>
          <a:stretch>
            <a:fillRect/>
          </a:stretch>
        </p:blipFill>
        <p:spPr>
          <a:xfrm>
            <a:off x="782617" y="4428873"/>
            <a:ext cx="1144567" cy="581025"/>
          </a:xfrm>
          <a:prstGeom prst="rect">
            <a:avLst/>
          </a:prstGeom>
        </p:spPr>
      </p:pic>
      <p:pic>
        <p:nvPicPr>
          <p:cNvPr id="16" name="Picture 15"/>
          <p:cNvPicPr>
            <a:picLocks noChangeAspect="1"/>
          </p:cNvPicPr>
          <p:nvPr/>
        </p:nvPicPr>
        <p:blipFill>
          <a:blip r:embed="rId7"/>
          <a:stretch>
            <a:fillRect/>
          </a:stretch>
        </p:blipFill>
        <p:spPr>
          <a:xfrm>
            <a:off x="6189916" y="1350078"/>
            <a:ext cx="1172909" cy="581025"/>
          </a:xfrm>
          <a:prstGeom prst="rect">
            <a:avLst/>
          </a:prstGeom>
        </p:spPr>
      </p:pic>
      <p:pic>
        <p:nvPicPr>
          <p:cNvPr id="5" name="Picture 4"/>
          <p:cNvPicPr>
            <a:picLocks noChangeAspect="1"/>
          </p:cNvPicPr>
          <p:nvPr/>
        </p:nvPicPr>
        <p:blipFill>
          <a:blip r:embed="rId8"/>
          <a:stretch>
            <a:fillRect/>
          </a:stretch>
        </p:blipFill>
        <p:spPr>
          <a:xfrm>
            <a:off x="793709" y="3422474"/>
            <a:ext cx="1123951" cy="581025"/>
          </a:xfrm>
          <a:prstGeom prst="rect">
            <a:avLst/>
          </a:prstGeom>
        </p:spPr>
      </p:pic>
      <p:pic>
        <p:nvPicPr>
          <p:cNvPr id="7" name="Picture 6"/>
          <p:cNvPicPr>
            <a:picLocks noChangeAspect="1"/>
          </p:cNvPicPr>
          <p:nvPr/>
        </p:nvPicPr>
        <p:blipFill>
          <a:blip r:embed="rId9"/>
          <a:stretch>
            <a:fillRect/>
          </a:stretch>
        </p:blipFill>
        <p:spPr>
          <a:xfrm>
            <a:off x="6189916" y="2455662"/>
            <a:ext cx="1172909" cy="581025"/>
          </a:xfrm>
          <a:prstGeom prst="rect">
            <a:avLst/>
          </a:prstGeom>
        </p:spPr>
      </p:pic>
      <p:pic>
        <p:nvPicPr>
          <p:cNvPr id="9" name="Picture 8"/>
          <p:cNvPicPr>
            <a:picLocks noChangeAspect="1"/>
          </p:cNvPicPr>
          <p:nvPr/>
        </p:nvPicPr>
        <p:blipFill>
          <a:blip r:embed="rId10"/>
          <a:stretch>
            <a:fillRect/>
          </a:stretch>
        </p:blipFill>
        <p:spPr>
          <a:xfrm>
            <a:off x="6189022" y="3422473"/>
            <a:ext cx="1183329" cy="581025"/>
          </a:xfrm>
          <a:prstGeom prst="rect">
            <a:avLst/>
          </a:prstGeom>
        </p:spPr>
      </p:pic>
      <p:pic>
        <p:nvPicPr>
          <p:cNvPr id="19" name="Picture 18">
            <a:extLst>
              <a:ext uri="{FF2B5EF4-FFF2-40B4-BE49-F238E27FC236}">
                <a16:creationId xmlns:a16="http://schemas.microsoft.com/office/drawing/2014/main" id="{7A7EFEC1-AB34-4748-A22A-B65C6EFD1911}"/>
              </a:ext>
            </a:extLst>
          </p:cNvPr>
          <p:cNvPicPr>
            <a:picLocks noChangeAspect="1"/>
          </p:cNvPicPr>
          <p:nvPr/>
        </p:nvPicPr>
        <p:blipFill>
          <a:blip r:embed="rId11"/>
          <a:stretch>
            <a:fillRect/>
          </a:stretch>
        </p:blipFill>
        <p:spPr>
          <a:xfrm>
            <a:off x="6214395" y="4416972"/>
            <a:ext cx="1123951" cy="581025"/>
          </a:xfrm>
          <a:prstGeom prst="rect">
            <a:avLst/>
          </a:prstGeom>
        </p:spPr>
      </p:pic>
      <p:sp>
        <p:nvSpPr>
          <p:cNvPr id="17" name="Slide Number Placeholder 2">
            <a:extLst>
              <a:ext uri="{FF2B5EF4-FFF2-40B4-BE49-F238E27FC236}">
                <a16:creationId xmlns:a16="http://schemas.microsoft.com/office/drawing/2014/main" id="{E0F40ACB-DF81-4310-8E4B-90C698D35EA2}"/>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38</a:t>
            </a:fld>
            <a:endParaRPr lang="ms-MY">
              <a:solidFill>
                <a:prstClr val="black">
                  <a:tint val="75000"/>
                </a:prstClr>
              </a:solidFill>
            </a:endParaRPr>
          </a:p>
        </p:txBody>
      </p:sp>
    </p:spTree>
    <p:extLst>
      <p:ext uri="{BB962C8B-B14F-4D97-AF65-F5344CB8AC3E}">
        <p14:creationId xmlns:p14="http://schemas.microsoft.com/office/powerpoint/2010/main" val="29395965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0"/>
          <p:cNvSpPr txBox="1">
            <a:spLocks/>
          </p:cNvSpPr>
          <p:nvPr/>
        </p:nvSpPr>
        <p:spPr>
          <a:xfrm>
            <a:off x="150571" y="1140793"/>
            <a:ext cx="11999241" cy="35571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ms-MY" sz="1867"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Keterangan elemen </a:t>
            </a:r>
            <a:r>
              <a:rPr kumimoji="0" lang="en-US" sz="1867"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bahasa pemodelan ArchiMate </a:t>
            </a:r>
            <a:r>
              <a:rPr kumimoji="0" lang="ms-MY" sz="1867"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3.1</a:t>
            </a:r>
            <a:endParaRPr kumimoji="0" lang="ms-MY" sz="1867" b="0" i="0" u="none" strike="noStrike" kern="1200" cap="none" spc="0" normalizeH="0" baseline="0" noProof="0" dirty="0">
              <a:ln>
                <a:noFill/>
              </a:ln>
              <a:solidFill>
                <a:srgbClr val="FF0000"/>
              </a:solidFill>
              <a:effectLst/>
              <a:uLnTx/>
              <a:uFillTx/>
              <a:latin typeface="Arial" pitchFamily="34" charset="0"/>
              <a:ea typeface="ＭＳ Ｐゴシック" pitchFamily="34" charset="-128"/>
              <a:cs typeface="Arial" pitchFamily="34" charset="0"/>
            </a:endParaRPr>
          </a:p>
        </p:txBody>
      </p:sp>
      <p:sp>
        <p:nvSpPr>
          <p:cNvPr id="6" name="Subtitle 2"/>
          <p:cNvSpPr txBox="1">
            <a:spLocks/>
          </p:cNvSpPr>
          <p:nvPr/>
        </p:nvSpPr>
        <p:spPr>
          <a:xfrm>
            <a:off x="192756" y="1104900"/>
            <a:ext cx="11957056" cy="5571805"/>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891" marR="0" lvl="0" indent="-342891" algn="l" defTabSz="914377" rtl="0" eaLnBrk="1" fontAlgn="auto" latinLnBrk="0" hangingPunct="1">
              <a:lnSpc>
                <a:spcPct val="100000"/>
              </a:lnSpc>
              <a:spcBef>
                <a:spcPct val="20000"/>
              </a:spcBef>
              <a:spcAft>
                <a:spcPts val="0"/>
              </a:spcAft>
              <a:buClrTx/>
              <a:buSzTx/>
              <a:buFont typeface="Arial" panose="020B0604020202020204" pitchFamily="34" charset="0"/>
              <a:buAutoNum type="arabicPeriod" startAt="4"/>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9242" marR="0" lvl="0" indent="-349242" algn="l" defTabSz="914377"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9242" marR="0" lvl="0" indent="-349242" algn="l" defTabSz="914377"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9242" marR="0" lvl="0" indent="-349242" algn="l" defTabSz="914377"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Sila rujuk pautan</a:t>
            </a:r>
            <a:r>
              <a:rPr kumimoji="0" lang="en-US" sz="180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dibawah untuk rujukan elemen </a:t>
            </a:r>
            <a:r>
              <a:rPr kumimoji="0" lang="en-US" sz="18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arkitektur</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p>
            <a:pPr marL="349242" marR="0" lvl="0" indent="-349242" algn="l" defTabSz="914377"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3"/>
              </a:rPr>
              <a:t>https://www.opengroup.org/sites/default/files/docs/downloads/n190p_5.pdf</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p:txBody>
      </p:sp>
      <p:sp>
        <p:nvSpPr>
          <p:cNvPr id="2" name="Rectangle 1">
            <a:extLst>
              <a:ext uri="{FF2B5EF4-FFF2-40B4-BE49-F238E27FC236}">
                <a16:creationId xmlns:a16="http://schemas.microsoft.com/office/drawing/2014/main" id="{500232E9-1055-4AA1-BFFC-0300E10485A7}"/>
              </a:ext>
            </a:extLst>
          </p:cNvPr>
          <p:cNvSpPr/>
          <p:nvPr/>
        </p:nvSpPr>
        <p:spPr>
          <a:xfrm>
            <a:off x="192760" y="-22681"/>
            <a:ext cx="7310078" cy="830997"/>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7. MAKLUMAT ARKITEKTUR PROJEK ICT</a:t>
            </a:r>
          </a:p>
          <a:p>
            <a:pPr lvl="1" defTabSz="914377">
              <a:defRPr/>
            </a:pPr>
            <a:r>
              <a:rPr kumimoji="0" lang="en-U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(sambungan)</a:t>
            </a:r>
          </a:p>
        </p:txBody>
      </p:sp>
      <p:graphicFrame>
        <p:nvGraphicFramePr>
          <p:cNvPr id="8" name="Table 7"/>
          <p:cNvGraphicFramePr>
            <a:graphicFrameLocks noGrp="1"/>
          </p:cNvGraphicFramePr>
          <p:nvPr/>
        </p:nvGraphicFramePr>
        <p:xfrm>
          <a:off x="238618" y="1748498"/>
          <a:ext cx="11714763" cy="3323447"/>
        </p:xfrm>
        <a:graphic>
          <a:graphicData uri="http://schemas.openxmlformats.org/drawingml/2006/table">
            <a:tbl>
              <a:tblPr firstRow="1" bandRow="1">
                <a:tableStyleId>{5940675A-B579-460E-94D1-54222C63F5DA}</a:tableStyleId>
              </a:tblPr>
              <a:tblGrid>
                <a:gridCol w="480713">
                  <a:extLst>
                    <a:ext uri="{9D8B030D-6E8A-4147-A177-3AD203B41FA5}">
                      <a16:colId xmlns:a16="http://schemas.microsoft.com/office/drawing/2014/main" val="92654840"/>
                    </a:ext>
                  </a:extLst>
                </a:gridCol>
                <a:gridCol w="1510929">
                  <a:extLst>
                    <a:ext uri="{9D8B030D-6E8A-4147-A177-3AD203B41FA5}">
                      <a16:colId xmlns:a16="http://schemas.microsoft.com/office/drawing/2014/main" val="811295752"/>
                    </a:ext>
                  </a:extLst>
                </a:gridCol>
                <a:gridCol w="4064000">
                  <a:extLst>
                    <a:ext uri="{9D8B030D-6E8A-4147-A177-3AD203B41FA5}">
                      <a16:colId xmlns:a16="http://schemas.microsoft.com/office/drawing/2014/main" val="3119003544"/>
                    </a:ext>
                  </a:extLst>
                </a:gridCol>
                <a:gridCol w="508000">
                  <a:extLst>
                    <a:ext uri="{9D8B030D-6E8A-4147-A177-3AD203B41FA5}">
                      <a16:colId xmlns:a16="http://schemas.microsoft.com/office/drawing/2014/main" val="2646725670"/>
                    </a:ext>
                  </a:extLst>
                </a:gridCol>
                <a:gridCol w="1584960">
                  <a:extLst>
                    <a:ext uri="{9D8B030D-6E8A-4147-A177-3AD203B41FA5}">
                      <a16:colId xmlns:a16="http://schemas.microsoft.com/office/drawing/2014/main" val="761815292"/>
                    </a:ext>
                  </a:extLst>
                </a:gridCol>
                <a:gridCol w="3566161">
                  <a:extLst>
                    <a:ext uri="{9D8B030D-6E8A-4147-A177-3AD203B41FA5}">
                      <a16:colId xmlns:a16="http://schemas.microsoft.com/office/drawing/2014/main" val="1144962395"/>
                    </a:ext>
                  </a:extLst>
                </a:gridCol>
              </a:tblGrid>
              <a:tr h="1188720">
                <a:tc>
                  <a:txBody>
                    <a:bodyPr/>
                    <a:lstStyle/>
                    <a:p>
                      <a:pPr algn="ctr"/>
                      <a:r>
                        <a:rPr lang="ms-MY" sz="1200" noProof="0" dirty="0">
                          <a:latin typeface="Arial" panose="020B0604020202020204" pitchFamily="34" charset="0"/>
                          <a:cs typeface="Arial" panose="020B0604020202020204" pitchFamily="34" charset="0"/>
                        </a:rPr>
                        <a:t>9.</a:t>
                      </a:r>
                    </a:p>
                  </a:txBody>
                  <a:tcPr anchor="ctr">
                    <a:solidFill>
                      <a:schemeClr val="bg1"/>
                    </a:solidFill>
                  </a:tcPr>
                </a:tc>
                <a:tc>
                  <a:txBody>
                    <a:bodyPr/>
                    <a:lstStyle/>
                    <a:p>
                      <a:endParaRPr lang="ms-MY" sz="1200" noProof="0">
                        <a:latin typeface="Arial" panose="020B0604020202020204" pitchFamily="34" charset="0"/>
                        <a:cs typeface="Arial" panose="020B0604020202020204" pitchFamily="34" charset="0"/>
                      </a:endParaRPr>
                    </a:p>
                    <a:p>
                      <a:endParaRPr lang="ms-MY" sz="1200" noProof="0">
                        <a:latin typeface="Arial" panose="020B0604020202020204" pitchFamily="34" charset="0"/>
                        <a:cs typeface="Arial" panose="020B0604020202020204" pitchFamily="34" charset="0"/>
                      </a:endParaRPr>
                    </a:p>
                    <a:p>
                      <a:endParaRPr lang="ms-MY" sz="1200" noProof="0">
                        <a:latin typeface="Arial" panose="020B0604020202020204" pitchFamily="34" charset="0"/>
                        <a:cs typeface="Arial" panose="020B0604020202020204" pitchFamily="34" charset="0"/>
                      </a:endParaRPr>
                    </a:p>
                    <a:p>
                      <a:endParaRPr lang="ms-MY" sz="1200" noProof="0">
                        <a:latin typeface="Arial" panose="020B0604020202020204" pitchFamily="34" charset="0"/>
                        <a:cs typeface="Arial" panose="020B0604020202020204" pitchFamily="34" charset="0"/>
                      </a:endParaRPr>
                    </a:p>
                  </a:txBody>
                  <a:tcPr anchor="ctr">
                    <a:solidFill>
                      <a:schemeClr val="bg1"/>
                    </a:solidFill>
                  </a:tcPr>
                </a:tc>
                <a:tc>
                  <a:txBody>
                    <a:bodyPr/>
                    <a:lstStyle/>
                    <a:p>
                      <a:r>
                        <a:rPr lang="ms-MY" sz="1200" noProof="0" dirty="0">
                          <a:latin typeface="Arial" panose="020B0604020202020204" pitchFamily="34" charset="0"/>
                          <a:cs typeface="Arial" panose="020B0604020202020204" pitchFamily="34" charset="0"/>
                        </a:rPr>
                        <a:t>Mewakili sumber ICT</a:t>
                      </a:r>
                      <a:r>
                        <a:rPr lang="ms-MY" sz="1200" baseline="0" noProof="0" dirty="0">
                          <a:latin typeface="Arial" panose="020B0604020202020204" pitchFamily="34" charset="0"/>
                          <a:cs typeface="Arial" panose="020B0604020202020204" pitchFamily="34" charset="0"/>
                        </a:rPr>
                        <a:t> secara</a:t>
                      </a:r>
                      <a:r>
                        <a:rPr lang="ms-MY" sz="1200" noProof="0" dirty="0">
                          <a:latin typeface="Arial" panose="020B0604020202020204" pitchFamily="34" charset="0"/>
                          <a:cs typeface="Arial" panose="020B0604020202020204" pitchFamily="34" charset="0"/>
                        </a:rPr>
                        <a:t> fizikal dimana perisian dan fail/data/</a:t>
                      </a:r>
                      <a:r>
                        <a:rPr lang="ms-MY" sz="1200" i="1" noProof="0" dirty="0">
                          <a:latin typeface="Arial" panose="020B0604020202020204" pitchFamily="34" charset="0"/>
                          <a:cs typeface="Arial" panose="020B0604020202020204" pitchFamily="34" charset="0"/>
                        </a:rPr>
                        <a:t>Application Component</a:t>
                      </a:r>
                      <a:r>
                        <a:rPr lang="ms-MY" sz="1200" noProof="0" dirty="0">
                          <a:latin typeface="Arial" panose="020B0604020202020204" pitchFamily="34" charset="0"/>
                          <a:cs typeface="Arial" panose="020B0604020202020204" pitchFamily="34" charset="0"/>
                        </a:rPr>
                        <a:t> </a:t>
                      </a:r>
                      <a:r>
                        <a:rPr lang="ms-MY" sz="1200" baseline="0" noProof="0" dirty="0">
                          <a:latin typeface="Arial" panose="020B0604020202020204" pitchFamily="34" charset="0"/>
                          <a:cs typeface="Arial" panose="020B0604020202020204" pitchFamily="34" charset="0"/>
                        </a:rPr>
                        <a:t>boleh disimpan atau digunakan untuk pelaksanaan. </a:t>
                      </a:r>
                    </a:p>
                    <a:p>
                      <a:r>
                        <a:rPr lang="ms-MY" sz="1200" baseline="0" noProof="0" dirty="0">
                          <a:latin typeface="Arial" panose="020B0604020202020204" pitchFamily="34" charset="0"/>
                          <a:cs typeface="Arial" panose="020B0604020202020204" pitchFamily="34" charset="0"/>
                        </a:rPr>
                        <a:t>Contoh: Komputer riba, pencetak, </a:t>
                      </a:r>
                      <a:r>
                        <a:rPr lang="ms-MY" sz="1200" i="1" baseline="0" noProof="0" dirty="0">
                          <a:latin typeface="Arial" panose="020B0604020202020204" pitchFamily="34" charset="0"/>
                          <a:cs typeface="Arial" panose="020B0604020202020204" pitchFamily="34" charset="0"/>
                        </a:rPr>
                        <a:t>mainframe </a:t>
                      </a:r>
                      <a:r>
                        <a:rPr lang="ms-MY" sz="1200" i="0" baseline="0" noProof="0" dirty="0">
                          <a:latin typeface="Arial" panose="020B0604020202020204" pitchFamily="34" charset="0"/>
                          <a:cs typeface="Arial" panose="020B0604020202020204" pitchFamily="34" charset="0"/>
                        </a:rPr>
                        <a:t>dan PC</a:t>
                      </a:r>
                    </a:p>
                  </a:txBody>
                  <a:tcPr anchor="ctr">
                    <a:solidFill>
                      <a:schemeClr val="bg1"/>
                    </a:solidFill>
                  </a:tcPr>
                </a:tc>
                <a:tc>
                  <a:txBody>
                    <a:bodyPr/>
                    <a:lstStyle/>
                    <a:p>
                      <a:pPr algn="ctr"/>
                      <a:r>
                        <a:rPr lang="en-US" sz="1200" noProof="0" dirty="0">
                          <a:latin typeface="Arial" panose="020B0604020202020204" pitchFamily="34" charset="0"/>
                          <a:cs typeface="Arial" panose="020B0604020202020204" pitchFamily="34" charset="0"/>
                        </a:rPr>
                        <a:t>12.</a:t>
                      </a:r>
                      <a:endParaRPr lang="ms-MY" sz="1200" noProof="0" dirty="0">
                        <a:latin typeface="Arial" panose="020B0604020202020204" pitchFamily="34" charset="0"/>
                        <a:cs typeface="Arial" panose="020B0604020202020204" pitchFamily="34" charset="0"/>
                      </a:endParaRPr>
                    </a:p>
                  </a:txBody>
                  <a:tcPr anchor="ctr">
                    <a:solidFill>
                      <a:schemeClr val="bg1"/>
                    </a:solidFill>
                  </a:tcPr>
                </a:tc>
                <a:tc>
                  <a:txBody>
                    <a:bodyPr/>
                    <a:lstStyle/>
                    <a:p>
                      <a:endParaRPr lang="ms-MY" sz="1200" noProof="0">
                        <a:latin typeface="Arial" panose="020B0604020202020204" pitchFamily="34" charset="0"/>
                        <a:cs typeface="Arial" panose="020B0604020202020204" pitchFamily="34" charset="0"/>
                      </a:endParaRP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latin typeface="Arial" panose="020B0604020202020204" pitchFamily="34" charset="0"/>
                          <a:cs typeface="Arial" panose="020B0604020202020204" pitchFamily="34" charset="0"/>
                        </a:rPr>
                        <a:t>Mewakili satu atau lebih mesin fizikal, alatan atau instrumen yang boleh mencipta, menggunakan, menyimpan, memindahkan atau mengubah bahan.</a:t>
                      </a:r>
                      <a:br>
                        <a:rPr lang="ms-MY" sz="1200" noProof="0" dirty="0">
                          <a:latin typeface="Arial" panose="020B0604020202020204" pitchFamily="34" charset="0"/>
                          <a:cs typeface="Arial" panose="020B0604020202020204" pitchFamily="34" charset="0"/>
                        </a:rPr>
                      </a:br>
                      <a:r>
                        <a:rPr lang="ms-MY" sz="1200" noProof="0" dirty="0">
                          <a:latin typeface="Arial" panose="020B0604020202020204" pitchFamily="34" charset="0"/>
                          <a:cs typeface="Arial" panose="020B0604020202020204" pitchFamily="34" charset="0"/>
                        </a:rPr>
                        <a:t>Contoh: Peralatan klinikal/hospital, sistem kawalan peralatan kilang, satelit</a:t>
                      </a:r>
                    </a:p>
                  </a:txBody>
                  <a:tcPr anchor="ctr">
                    <a:solidFill>
                      <a:schemeClr val="bg1"/>
                    </a:solidFill>
                  </a:tcPr>
                </a:tc>
                <a:extLst>
                  <a:ext uri="{0D108BD9-81ED-4DB2-BD59-A6C34878D82A}">
                    <a16:rowId xmlns:a16="http://schemas.microsoft.com/office/drawing/2014/main" val="2679593457"/>
                  </a:ext>
                </a:extLst>
              </a:tr>
              <a:tr h="1254519">
                <a:tc>
                  <a:txBody>
                    <a:bodyPr/>
                    <a:lstStyle/>
                    <a:p>
                      <a:pPr algn="ctr"/>
                      <a:r>
                        <a:rPr lang="ms-MY" sz="1200" noProof="0">
                          <a:latin typeface="Arial" panose="020B0604020202020204" pitchFamily="34" charset="0"/>
                          <a:cs typeface="Arial" panose="020B0604020202020204" pitchFamily="34" charset="0"/>
                        </a:rPr>
                        <a:t>10.</a:t>
                      </a:r>
                    </a:p>
                  </a:txBody>
                  <a:tcPr anchor="ctr">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txBody>
                  <a:tcPr anchor="ctr">
                    <a:solidFill>
                      <a:schemeClr val="bg1"/>
                    </a:solidFill>
                  </a:tcPr>
                </a:tc>
                <a:tc>
                  <a:txBody>
                    <a:bodyPr/>
                    <a:lstStyle/>
                    <a:p>
                      <a:r>
                        <a:rPr lang="ms-MY" sz="1200" noProof="0" dirty="0">
                          <a:latin typeface="Arial" panose="020B0604020202020204" pitchFamily="34" charset="0"/>
                          <a:cs typeface="Arial" panose="020B0604020202020204" pitchFamily="34" charset="0"/>
                        </a:rPr>
                        <a:t>Mewakili struktur fizikal atau persekitaran</a:t>
                      </a:r>
                    </a:p>
                    <a:p>
                      <a:r>
                        <a:rPr lang="ms-MY" sz="1200" noProof="0" dirty="0">
                          <a:latin typeface="Arial" panose="020B0604020202020204" pitchFamily="34" charset="0"/>
                          <a:cs typeface="Arial" panose="020B0604020202020204" pitchFamily="34" charset="0"/>
                        </a:rPr>
                        <a:t>Contoh: Kilang, </a:t>
                      </a:r>
                      <a:r>
                        <a:rPr lang="ms-MY" sz="1200" i="0" noProof="0" dirty="0">
                          <a:latin typeface="Arial" panose="020B0604020202020204" pitchFamily="34" charset="0"/>
                          <a:cs typeface="Arial" panose="020B0604020202020204" pitchFamily="34" charset="0"/>
                        </a:rPr>
                        <a:t>van bergerak, stesen transposer</a:t>
                      </a:r>
                    </a:p>
                  </a:txBody>
                  <a:tcPr anchor="ctr">
                    <a:solidFill>
                      <a:schemeClr val="bg1"/>
                    </a:solidFill>
                  </a:tcPr>
                </a:tc>
                <a:tc>
                  <a:txBody>
                    <a:bodyPr/>
                    <a:lstStyle/>
                    <a:p>
                      <a:pPr algn="ctr"/>
                      <a:r>
                        <a:rPr lang="en-US" sz="1200" noProof="0" dirty="0">
                          <a:latin typeface="Arial" panose="020B0604020202020204" pitchFamily="34" charset="0"/>
                          <a:cs typeface="Arial" panose="020B0604020202020204" pitchFamily="34" charset="0"/>
                        </a:rPr>
                        <a:t>13.</a:t>
                      </a:r>
                      <a:endParaRPr lang="ms-MY" sz="1200" noProof="0" dirty="0">
                        <a:latin typeface="Arial" panose="020B0604020202020204" pitchFamily="34" charset="0"/>
                        <a:cs typeface="Arial" panose="020B0604020202020204" pitchFamily="34" charset="0"/>
                      </a:endParaRPr>
                    </a:p>
                  </a:txBody>
                  <a:tcPr anchor="ctr">
                    <a:lnB w="12700" cap="flat" cmpd="sng" algn="ctr">
                      <a:solidFill>
                        <a:schemeClr val="tx1"/>
                      </a:solidFill>
                      <a:prstDash val="solid"/>
                      <a:round/>
                      <a:headEnd type="none" w="med" len="med"/>
                      <a:tailEnd type="none" w="med" len="med"/>
                    </a:lnB>
                    <a:solidFill>
                      <a:schemeClr val="bg1"/>
                    </a:solidFill>
                  </a:tcPr>
                </a:tc>
                <a:tc>
                  <a:txBody>
                    <a:bodyPr/>
                    <a:lstStyle/>
                    <a:p>
                      <a:endParaRPr lang="ms-MY" sz="1200" noProof="0">
                        <a:latin typeface="Arial" panose="020B0604020202020204" pitchFamily="34" charset="0"/>
                        <a:cs typeface="Arial" panose="020B0604020202020204" pitchFamily="34" charset="0"/>
                      </a:endParaRPr>
                    </a:p>
                  </a:txBody>
                  <a:tcPr anchor="ctr">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latin typeface="Arial" panose="020B0604020202020204" pitchFamily="34" charset="0"/>
                          <a:cs typeface="Arial" panose="020B0604020202020204" pitchFamily="34" charset="0"/>
                        </a:rPr>
                        <a:t>Lokasi,</a:t>
                      </a:r>
                      <a:r>
                        <a:rPr lang="ms-MY" sz="1200" baseline="0" noProof="0" dirty="0">
                          <a:latin typeface="Arial" panose="020B0604020202020204" pitchFamily="34" charset="0"/>
                          <a:cs typeface="Arial" panose="020B0604020202020204" pitchFamily="34" charset="0"/>
                        </a:rPr>
                        <a:t> tempat atau kedudukan struktur elemen</a:t>
                      </a:r>
                      <a:endParaRPr lang="ms-MY" sz="1200" noProof="0" dirty="0">
                        <a:latin typeface="Arial" panose="020B0604020202020204" pitchFamily="34" charset="0"/>
                        <a:cs typeface="Arial" panose="020B0604020202020204" pitchFamily="34" charset="0"/>
                      </a:endParaRPr>
                    </a:p>
                    <a:p>
                      <a:pPr algn="l"/>
                      <a:r>
                        <a:rPr lang="ms-MY" sz="1200" noProof="0" dirty="0">
                          <a:latin typeface="Arial" panose="020B0604020202020204" pitchFamily="34" charset="0"/>
                          <a:cs typeface="Arial" panose="020B0604020202020204" pitchFamily="34" charset="0"/>
                        </a:rPr>
                        <a:t>Contoh: Pusat Data Sektor Awam (PDSA).</a:t>
                      </a:r>
                    </a:p>
                  </a:txBody>
                  <a:tcPr anchor="ct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9421585"/>
                  </a:ext>
                </a:extLst>
              </a:tr>
              <a:tr h="880208">
                <a:tc>
                  <a:txBody>
                    <a:bodyPr/>
                    <a:lstStyle/>
                    <a:p>
                      <a:pPr algn="ctr"/>
                      <a:r>
                        <a:rPr lang="ms-MY" sz="1200" noProof="0">
                          <a:latin typeface="Arial" panose="020B0604020202020204" pitchFamily="34" charset="0"/>
                          <a:cs typeface="Arial" panose="020B0604020202020204" pitchFamily="34" charset="0"/>
                        </a:rPr>
                        <a:t>11.</a:t>
                      </a:r>
                    </a:p>
                  </a:txBody>
                  <a:tcPr anchor="ctr">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txBody>
                  <a:tcPr anchor="ctr">
                    <a:solidFill>
                      <a:schemeClr val="bg1"/>
                    </a:solidFill>
                  </a:tcPr>
                </a:tc>
                <a:tc>
                  <a:txBody>
                    <a:bodyPr/>
                    <a:lstStyle/>
                    <a:p>
                      <a:r>
                        <a:rPr lang="ms-MY" sz="1200" noProof="0" dirty="0">
                          <a:latin typeface="Arial" panose="020B0604020202020204" pitchFamily="34" charset="0"/>
                          <a:cs typeface="Arial" panose="020B0604020202020204" pitchFamily="34" charset="0"/>
                        </a:rPr>
                        <a:t>Rangkaian</a:t>
                      </a:r>
                      <a:r>
                        <a:rPr lang="ms-MY" sz="1200" baseline="0" noProof="0" dirty="0">
                          <a:latin typeface="Arial" panose="020B0604020202020204" pitchFamily="34" charset="0"/>
                          <a:cs typeface="Arial" panose="020B0604020202020204" pitchFamily="34" charset="0"/>
                        </a:rPr>
                        <a:t> yang menghubungkan </a:t>
                      </a:r>
                      <a:r>
                        <a:rPr lang="ms-MY" sz="1200" i="1" baseline="0" noProof="0" dirty="0">
                          <a:latin typeface="Arial" panose="020B0604020202020204" pitchFamily="34" charset="0"/>
                          <a:cs typeface="Arial" panose="020B0604020202020204" pitchFamily="34" charset="0"/>
                        </a:rPr>
                        <a:t>nodes/devices</a:t>
                      </a:r>
                      <a:r>
                        <a:rPr lang="ms-MY" sz="1200" baseline="0" noProof="0" dirty="0">
                          <a:latin typeface="Arial" panose="020B0604020202020204" pitchFamily="34" charset="0"/>
                          <a:cs typeface="Arial" panose="020B0604020202020204" pitchFamily="34" charset="0"/>
                        </a:rPr>
                        <a:t> untuk tujuan penghantaran, </a:t>
                      </a:r>
                      <a:r>
                        <a:rPr lang="ms-MY" sz="1200" i="1" baseline="0" noProof="0" dirty="0">
                          <a:latin typeface="Arial" panose="020B0604020202020204" pitchFamily="34" charset="0"/>
                          <a:cs typeface="Arial" panose="020B0604020202020204" pitchFamily="34" charset="0"/>
                        </a:rPr>
                        <a:t>routing </a:t>
                      </a:r>
                      <a:r>
                        <a:rPr lang="ms-MY" sz="1200" i="0" baseline="0" noProof="0" dirty="0">
                          <a:latin typeface="Arial" panose="020B0604020202020204" pitchFamily="34" charset="0"/>
                          <a:cs typeface="Arial" panose="020B0604020202020204" pitchFamily="34" charset="0"/>
                        </a:rPr>
                        <a:t>dan penerimaan data.</a:t>
                      </a:r>
                      <a:endParaRPr lang="ms-MY" sz="1200" noProof="0" dirty="0">
                        <a:latin typeface="Arial" panose="020B0604020202020204" pitchFamily="34" charset="0"/>
                        <a:cs typeface="Arial" panose="020B0604020202020204" pitchFamily="34" charset="0"/>
                      </a:endParaRPr>
                    </a:p>
                    <a:p>
                      <a:r>
                        <a:rPr lang="ms-MY" sz="1200" noProof="0" dirty="0">
                          <a:latin typeface="Arial" panose="020B0604020202020204" pitchFamily="34" charset="0"/>
                          <a:cs typeface="Arial" panose="020B0604020202020204" pitchFamily="34" charset="0"/>
                        </a:rPr>
                        <a:t>Contoh: Putrajaya Campus Network (PCN) dan MyGov*Net.</a:t>
                      </a: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pPr algn="ctr"/>
                      <a:r>
                        <a:rPr lang="ms-MY" sz="1200" noProof="0" dirty="0">
                          <a:latin typeface="Arial" panose="020B0604020202020204" pitchFamily="34" charset="0"/>
                          <a:cs typeface="Arial" panose="020B0604020202020204" pitchFamily="34" charset="0"/>
                        </a:rPr>
                        <a:t>14.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1200" b="0" i="0" u="none" strike="noStrike" kern="0" cap="none" spc="0" normalizeH="0" baseline="0" noProof="0" dirty="0">
                          <a:ln>
                            <a:noFill/>
                          </a:ln>
                          <a:solidFill>
                            <a:srgbClr val="1C426B"/>
                          </a:solidFill>
                          <a:effectLst/>
                          <a:uLnTx/>
                          <a:uFillTx/>
                          <a:latin typeface="Arial" panose="020B0604020202020204" pitchFamily="34" charset="0"/>
                          <a:ea typeface="+mn-ea"/>
                          <a:cs typeface="Arial" panose="020B0604020202020204" pitchFamily="34" charset="0"/>
                          <a:sym typeface="Arial"/>
                        </a:rPr>
                        <a:t>Seksyen untuk tujuan menjelaskan kelompok.  (Elemen khusus dicipta untuk MyGovEA - Malaysian Government Enterprise Arhitecture).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07160738"/>
                  </a:ext>
                </a:extLst>
              </a:tr>
            </a:tbl>
          </a:graphicData>
        </a:graphic>
      </p:graphicFrame>
      <p:pic>
        <p:nvPicPr>
          <p:cNvPr id="22" name="Picture 21"/>
          <p:cNvPicPr>
            <a:picLocks noChangeAspect="1"/>
          </p:cNvPicPr>
          <p:nvPr/>
        </p:nvPicPr>
        <p:blipFill>
          <a:blip r:embed="rId4"/>
          <a:stretch>
            <a:fillRect/>
          </a:stretch>
        </p:blipFill>
        <p:spPr>
          <a:xfrm>
            <a:off x="7031925" y="3301203"/>
            <a:ext cx="1098191" cy="567709"/>
          </a:xfrm>
          <a:prstGeom prst="rect">
            <a:avLst/>
          </a:prstGeom>
        </p:spPr>
      </p:pic>
      <p:pic>
        <p:nvPicPr>
          <p:cNvPr id="12" name="Picture 11">
            <a:extLst>
              <a:ext uri="{FF2B5EF4-FFF2-40B4-BE49-F238E27FC236}">
                <a16:creationId xmlns:a16="http://schemas.microsoft.com/office/drawing/2014/main" id="{876F45B7-CA14-6D89-39B8-5CEE86CE975B}"/>
              </a:ext>
            </a:extLst>
          </p:cNvPr>
          <p:cNvPicPr>
            <a:picLocks noChangeAspect="1"/>
          </p:cNvPicPr>
          <p:nvPr/>
        </p:nvPicPr>
        <p:blipFill>
          <a:blip r:embed="rId5"/>
          <a:stretch>
            <a:fillRect/>
          </a:stretch>
        </p:blipFill>
        <p:spPr>
          <a:xfrm>
            <a:off x="6940039" y="2085621"/>
            <a:ext cx="1281964" cy="682439"/>
          </a:xfrm>
          <a:prstGeom prst="rect">
            <a:avLst/>
          </a:prstGeom>
        </p:spPr>
      </p:pic>
      <p:pic>
        <p:nvPicPr>
          <p:cNvPr id="5" name="Picture 4"/>
          <p:cNvPicPr>
            <a:picLocks noChangeAspect="1"/>
          </p:cNvPicPr>
          <p:nvPr/>
        </p:nvPicPr>
        <p:blipFill>
          <a:blip r:embed="rId6"/>
          <a:stretch>
            <a:fillRect/>
          </a:stretch>
        </p:blipFill>
        <p:spPr>
          <a:xfrm>
            <a:off x="878644" y="2062792"/>
            <a:ext cx="1104427" cy="638704"/>
          </a:xfrm>
          <a:prstGeom prst="rect">
            <a:avLst/>
          </a:prstGeom>
        </p:spPr>
      </p:pic>
      <p:pic>
        <p:nvPicPr>
          <p:cNvPr id="15" name="Picture 14">
            <a:extLst>
              <a:ext uri="{FF2B5EF4-FFF2-40B4-BE49-F238E27FC236}">
                <a16:creationId xmlns:a16="http://schemas.microsoft.com/office/drawing/2014/main" id="{D6FB4DDC-5362-4D35-9A26-853C58D3D585}"/>
              </a:ext>
            </a:extLst>
          </p:cNvPr>
          <p:cNvPicPr>
            <a:picLocks noChangeAspect="1"/>
          </p:cNvPicPr>
          <p:nvPr/>
        </p:nvPicPr>
        <p:blipFill>
          <a:blip r:embed="rId7"/>
          <a:stretch>
            <a:fillRect/>
          </a:stretch>
        </p:blipFill>
        <p:spPr>
          <a:xfrm>
            <a:off x="826957" y="3301203"/>
            <a:ext cx="1207804" cy="642960"/>
          </a:xfrm>
          <a:prstGeom prst="rect">
            <a:avLst/>
          </a:prstGeom>
        </p:spPr>
      </p:pic>
      <p:pic>
        <p:nvPicPr>
          <p:cNvPr id="16" name="Picture 15">
            <a:extLst>
              <a:ext uri="{FF2B5EF4-FFF2-40B4-BE49-F238E27FC236}">
                <a16:creationId xmlns:a16="http://schemas.microsoft.com/office/drawing/2014/main" id="{5E138F8A-875C-4EF2-952F-132A92DFD020}"/>
              </a:ext>
            </a:extLst>
          </p:cNvPr>
          <p:cNvPicPr>
            <a:picLocks noChangeAspect="1"/>
          </p:cNvPicPr>
          <p:nvPr/>
        </p:nvPicPr>
        <p:blipFill>
          <a:blip r:embed="rId8"/>
          <a:stretch>
            <a:fillRect/>
          </a:stretch>
        </p:blipFill>
        <p:spPr>
          <a:xfrm>
            <a:off x="865466" y="4371380"/>
            <a:ext cx="1130783" cy="595789"/>
          </a:xfrm>
          <a:prstGeom prst="rect">
            <a:avLst/>
          </a:prstGeom>
        </p:spPr>
      </p:pic>
      <p:pic>
        <p:nvPicPr>
          <p:cNvPr id="17" name="Picture 16">
            <a:extLst>
              <a:ext uri="{FF2B5EF4-FFF2-40B4-BE49-F238E27FC236}">
                <a16:creationId xmlns:a16="http://schemas.microsoft.com/office/drawing/2014/main" id="{A03BC8EC-3FDD-468D-8BC5-2C6505EF7E4C}"/>
              </a:ext>
            </a:extLst>
          </p:cNvPr>
          <p:cNvPicPr>
            <a:picLocks noChangeAspect="1"/>
          </p:cNvPicPr>
          <p:nvPr/>
        </p:nvPicPr>
        <p:blipFill>
          <a:blip r:embed="rId9"/>
          <a:stretch>
            <a:fillRect/>
          </a:stretch>
        </p:blipFill>
        <p:spPr>
          <a:xfrm>
            <a:off x="6965988" y="4344925"/>
            <a:ext cx="1230061" cy="638993"/>
          </a:xfrm>
          <a:prstGeom prst="rect">
            <a:avLst/>
          </a:prstGeom>
        </p:spPr>
      </p:pic>
      <p:sp>
        <p:nvSpPr>
          <p:cNvPr id="13" name="Slide Number Placeholder 2">
            <a:extLst>
              <a:ext uri="{FF2B5EF4-FFF2-40B4-BE49-F238E27FC236}">
                <a16:creationId xmlns:a16="http://schemas.microsoft.com/office/drawing/2014/main" id="{84298D0F-C838-4004-94D6-68F26794E70A}"/>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39</a:t>
            </a:fld>
            <a:endParaRPr lang="ms-MY">
              <a:solidFill>
                <a:prstClr val="black">
                  <a:tint val="75000"/>
                </a:prstClr>
              </a:solidFill>
            </a:endParaRPr>
          </a:p>
        </p:txBody>
      </p:sp>
    </p:spTree>
    <p:extLst>
      <p:ext uri="{BB962C8B-B14F-4D97-AF65-F5344CB8AC3E}">
        <p14:creationId xmlns:p14="http://schemas.microsoft.com/office/powerpoint/2010/main" val="3344482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34471"/>
            <a:ext cx="12192000" cy="57158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700" b="1" dirty="0">
                <a:latin typeface="Arial" panose="020B0604020202020204" pitchFamily="34" charset="0"/>
                <a:cs typeface="Arial" panose="020B0604020202020204" pitchFamily="34" charset="0"/>
              </a:rPr>
              <a:t>MAKLUMAT SOKONGAN PERMOHONAN KELULUSAN TEKNIKAL PROJEK ICT</a:t>
            </a:r>
          </a:p>
        </p:txBody>
      </p:sp>
      <p:graphicFrame>
        <p:nvGraphicFramePr>
          <p:cNvPr id="8" name="Table 7">
            <a:extLst>
              <a:ext uri="{FF2B5EF4-FFF2-40B4-BE49-F238E27FC236}">
                <a16:creationId xmlns:a16="http://schemas.microsoft.com/office/drawing/2014/main" id="{63995B02-926B-43A0-BFE1-EADF56007ABC}"/>
              </a:ext>
            </a:extLst>
          </p:cNvPr>
          <p:cNvGraphicFramePr>
            <a:graphicFrameLocks noGrp="1"/>
          </p:cNvGraphicFramePr>
          <p:nvPr>
            <p:extLst>
              <p:ext uri="{D42A27DB-BD31-4B8C-83A1-F6EECF244321}">
                <p14:modId xmlns:p14="http://schemas.microsoft.com/office/powerpoint/2010/main" val="354784044"/>
              </p:ext>
            </p:extLst>
          </p:nvPr>
        </p:nvGraphicFramePr>
        <p:xfrm>
          <a:off x="223560" y="936948"/>
          <a:ext cx="11839909" cy="3633056"/>
        </p:xfrm>
        <a:graphic>
          <a:graphicData uri="http://schemas.openxmlformats.org/drawingml/2006/table">
            <a:tbl>
              <a:tblPr firstRow="1" bandRow="1">
                <a:tableStyleId>{5940675A-B579-460E-94D1-54222C63F5DA}</a:tableStyleId>
              </a:tblPr>
              <a:tblGrid>
                <a:gridCol w="541128">
                  <a:extLst>
                    <a:ext uri="{9D8B030D-6E8A-4147-A177-3AD203B41FA5}">
                      <a16:colId xmlns:a16="http://schemas.microsoft.com/office/drawing/2014/main" val="2869875357"/>
                    </a:ext>
                  </a:extLst>
                </a:gridCol>
                <a:gridCol w="11298781">
                  <a:extLst>
                    <a:ext uri="{9D8B030D-6E8A-4147-A177-3AD203B41FA5}">
                      <a16:colId xmlns:a16="http://schemas.microsoft.com/office/drawing/2014/main" val="1793385040"/>
                    </a:ext>
                  </a:extLst>
                </a:gridCol>
              </a:tblGrid>
              <a:tr h="323989">
                <a:tc gridSpan="2">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b="1" noProof="0" dirty="0">
                          <a:latin typeface="Arial" panose="020B0604020202020204" pitchFamily="34" charset="0"/>
                          <a:cs typeface="Arial" panose="020B0604020202020204" pitchFamily="34" charset="0"/>
                        </a:rPr>
                        <a:t>KANDUNGAN PERMOHONAN (MAKLUMAT SOKONGAN)</a:t>
                      </a:r>
                    </a:p>
                  </a:txBody>
                  <a:tcPr>
                    <a:solidFill>
                      <a:schemeClr val="bg1">
                        <a:lumMod val="95000"/>
                      </a:schemeClr>
                    </a:solidFill>
                  </a:tcPr>
                </a:tc>
                <a:tc hMerge="1">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600" b="1" dirty="0"/>
                    </a:p>
                  </a:txBody>
                  <a:tcPr/>
                </a:tc>
                <a:extLst>
                  <a:ext uri="{0D108BD9-81ED-4DB2-BD59-A6C34878D82A}">
                    <a16:rowId xmlns:a16="http://schemas.microsoft.com/office/drawing/2014/main" val="1759219269"/>
                  </a:ext>
                </a:extLst>
              </a:tr>
              <a:tr h="817573">
                <a:tc>
                  <a:txBody>
                    <a:bodyPr/>
                    <a:lstStyle/>
                    <a:p>
                      <a:r>
                        <a:rPr lang="ms-MY" sz="1200" noProof="0" dirty="0">
                          <a:latin typeface="Arial" panose="020B0604020202020204" pitchFamily="34" charset="0"/>
                          <a:cs typeface="Arial" panose="020B0604020202020204" pitchFamily="34" charset="0"/>
                        </a:rPr>
                        <a:t>15.</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Kelulusan Agensi Keselamatan Siber Negara (NACSA) berkenaan projek berkaitan keselamatan siber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ms-MY" sz="1200" noProof="0" dirty="0">
                        <a:solidFill>
                          <a:schemeClr val="tx1"/>
                        </a:solidFill>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noProof="0" dirty="0">
                          <a:solidFill>
                            <a:schemeClr val="tx1"/>
                          </a:solidFill>
                          <a:latin typeface="Arial" panose="020B0604020202020204" pitchFamily="34" charset="0"/>
                          <a:cs typeface="Arial" panose="020B0604020202020204" pitchFamily="34" charset="0"/>
                        </a:rPr>
                        <a:t>Tarikh permohonan kepada NACSA       : </a:t>
                      </a:r>
                      <a:r>
                        <a:rPr lang="ms-MY" sz="1200" b="0" i="0" u="none" strike="noStrike" cap="none" noProof="0" dirty="0">
                          <a:solidFill>
                            <a:schemeClr val="tx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solidFill>
                            <a:schemeClr val="tx1"/>
                          </a:solidFill>
                          <a:latin typeface="Arial" panose="020B0604020202020204" pitchFamily="34" charset="0"/>
                          <a:cs typeface="Arial" panose="020B0604020202020204" pitchFamily="34" charset="0"/>
                          <a:sym typeface="Arial"/>
                        </a:rPr>
                        <a:t> </a:t>
                      </a: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u="none" strike="noStrike" cap="none" noProof="0" dirty="0">
                          <a:solidFill>
                            <a:schemeClr val="tx1"/>
                          </a:solidFill>
                          <a:latin typeface="Arial" panose="020B0604020202020204" pitchFamily="34" charset="0"/>
                          <a:cs typeface="Arial" panose="020B0604020202020204" pitchFamily="34" charset="0"/>
                          <a:sym typeface="Arial"/>
                        </a:rPr>
                        <a:t>Tarikh perbincangan bersama  NACSA  : </a:t>
                      </a:r>
                      <a:r>
                        <a:rPr lang="ms-MY" sz="1200" b="0" i="0" u="none" strike="noStrike" cap="none" noProof="0" dirty="0">
                          <a:solidFill>
                            <a:schemeClr val="tx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solidFill>
                            <a:schemeClr val="tx1"/>
                          </a:solidFill>
                          <a:latin typeface="Arial" panose="020B0604020202020204" pitchFamily="34" charset="0"/>
                          <a:cs typeface="Arial" panose="020B0604020202020204" pitchFamily="34" charset="0"/>
                          <a:sym typeface="Arial"/>
                        </a:rPr>
                        <a:t> </a:t>
                      </a:r>
                    </a:p>
                    <a:p>
                      <a:pPr marL="228600" marR="0" lvl="0" indent="-22860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lang="ms-MY" sz="1200" u="none" strike="noStrike" cap="none" noProof="0" dirty="0">
                          <a:solidFill>
                            <a:schemeClr val="tx1"/>
                          </a:solidFill>
                          <a:latin typeface="Arial" panose="020B0604020202020204" pitchFamily="34" charset="0"/>
                          <a:cs typeface="Arial" panose="020B0604020202020204" pitchFamily="34" charset="0"/>
                          <a:sym typeface="Arial"/>
                        </a:rPr>
                        <a:t>Tarikh penerimaan ulasan NACSA         : </a:t>
                      </a:r>
                      <a:r>
                        <a:rPr lang="ms-MY" sz="1200" b="0" i="0" u="none" strike="noStrike" cap="none" noProof="0" dirty="0">
                          <a:solidFill>
                            <a:schemeClr val="tx1"/>
                          </a:solidFill>
                          <a:latin typeface="Arial" panose="020B0604020202020204" pitchFamily="34" charset="0"/>
                          <a:ea typeface="Arial"/>
                          <a:cs typeface="Arial" panose="020B0604020202020204" pitchFamily="34" charset="0"/>
                          <a:sym typeface="Arial"/>
                        </a:rPr>
                        <a:t>DD/MM/YYYY</a:t>
                      </a:r>
                      <a:r>
                        <a:rPr lang="ms-MY" sz="1200" u="none" strike="noStrike" cap="none" noProof="0" dirty="0">
                          <a:solidFill>
                            <a:schemeClr val="tx1"/>
                          </a:solidFill>
                          <a:latin typeface="Arial" panose="020B0604020202020204" pitchFamily="34" charset="0"/>
                          <a:cs typeface="Arial" panose="020B0604020202020204" pitchFamily="34" charset="0"/>
                          <a:sym typeface="Arial"/>
                        </a:rPr>
                        <a:t> </a:t>
                      </a:r>
                      <a:endParaRPr lang="ms-MY" sz="1200" noProof="0" dirty="0">
                        <a:solidFill>
                          <a:schemeClr val="tx1"/>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endParaRPr lang="ms-MY" sz="1200" noProof="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27541056"/>
                  </a:ext>
                </a:extLst>
              </a:tr>
              <a:tr h="299585">
                <a:tc>
                  <a:txBody>
                    <a:bodyPr/>
                    <a:lstStyle/>
                    <a:p>
                      <a:r>
                        <a:rPr lang="ms-MY" sz="1200" noProof="0" dirty="0">
                          <a:latin typeface="Arial" panose="020B0604020202020204" pitchFamily="34" charset="0"/>
                          <a:cs typeface="Arial" panose="020B0604020202020204" pitchFamily="34" charset="0"/>
                        </a:rPr>
                        <a:t>16.</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kern="1200" noProof="0" dirty="0">
                          <a:solidFill>
                            <a:schemeClr val="tx1"/>
                          </a:solidFill>
                          <a:latin typeface="Arial" panose="020B0604020202020204" pitchFamily="34" charset="0"/>
                          <a:ea typeface="+mn-ea"/>
                          <a:cs typeface="Arial" panose="020B0604020202020204" pitchFamily="34" charset="0"/>
                        </a:rPr>
                        <a:t>Pelan Pemulihan Bencana (DRP)</a:t>
                      </a:r>
                    </a:p>
                  </a:txBody>
                  <a:tcPr/>
                </a:tc>
                <a:extLst>
                  <a:ext uri="{0D108BD9-81ED-4DB2-BD59-A6C34878D82A}">
                    <a16:rowId xmlns:a16="http://schemas.microsoft.com/office/drawing/2014/main" val="4263061323"/>
                  </a:ext>
                </a:extLst>
              </a:tr>
              <a:tr h="299585">
                <a:tc>
                  <a:txBody>
                    <a:bodyPr/>
                    <a:lstStyle/>
                    <a:p>
                      <a:r>
                        <a:rPr lang="ms-MY" sz="1200" noProof="0" dirty="0">
                          <a:latin typeface="Arial" panose="020B0604020202020204" pitchFamily="34" charset="0"/>
                          <a:cs typeface="Arial" panose="020B0604020202020204" pitchFamily="34" charset="0"/>
                        </a:rPr>
                        <a:t>17.</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Rumusan Laporan Pengurusan Nilai (VM) yang telah disahkan (jika projek melebihi RM70 juta atau mengikut keperluan)</a:t>
                      </a:r>
                    </a:p>
                  </a:txBody>
                  <a:tcPr/>
                </a:tc>
                <a:extLst>
                  <a:ext uri="{0D108BD9-81ED-4DB2-BD59-A6C34878D82A}">
                    <a16:rowId xmlns:a16="http://schemas.microsoft.com/office/drawing/2014/main" val="2640014593"/>
                  </a:ext>
                </a:extLst>
              </a:tr>
              <a:tr h="354659">
                <a:tc>
                  <a:txBody>
                    <a:bodyPr/>
                    <a:lstStyle/>
                    <a:p>
                      <a:r>
                        <a:rPr lang="ms-MY" sz="1200" noProof="0" dirty="0">
                          <a:latin typeface="Arial" panose="020B0604020202020204" pitchFamily="34" charset="0"/>
                          <a:cs typeface="Arial" panose="020B0604020202020204" pitchFamily="34" charset="0"/>
                        </a:rPr>
                        <a:t>18.</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Rumusan Laporan Kajian Impak bagi projek peluasan/ peningkatan/ pembangunan semula sistem</a:t>
                      </a:r>
                    </a:p>
                  </a:txBody>
                  <a:tcPr/>
                </a:tc>
                <a:extLst>
                  <a:ext uri="{0D108BD9-81ED-4DB2-BD59-A6C34878D82A}">
                    <a16:rowId xmlns:a16="http://schemas.microsoft.com/office/drawing/2014/main" val="1114009505"/>
                  </a:ext>
                </a:extLst>
              </a:tr>
              <a:tr h="182777">
                <a:tc>
                  <a:txBody>
                    <a:bodyPr/>
                    <a:lstStyle/>
                    <a:p>
                      <a:r>
                        <a:rPr lang="ms-MY" sz="1200" noProof="0" dirty="0">
                          <a:latin typeface="Arial" panose="020B0604020202020204" pitchFamily="34" charset="0"/>
                          <a:cs typeface="Arial" panose="020B0604020202020204" pitchFamily="34" charset="0"/>
                        </a:rPr>
                        <a:t>19.</a:t>
                      </a:r>
                    </a:p>
                  </a:txBody>
                  <a:tcPr/>
                </a:tc>
                <a:tc>
                  <a:txBody>
                    <a:bodyPr/>
                    <a:lstStyle/>
                    <a:p>
                      <a:r>
                        <a:rPr lang="en-MY" sz="1200" dirty="0" err="1">
                          <a:solidFill>
                            <a:schemeClr val="tx1"/>
                          </a:solidFill>
                          <a:effectLst/>
                          <a:latin typeface="Arial" panose="020B0604020202020204" pitchFamily="34" charset="0"/>
                          <a:ea typeface="Arial" panose="020B0604020202020204" pitchFamily="34" charset="0"/>
                        </a:rPr>
                        <a:t>Mengguna</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pakai</a:t>
                      </a:r>
                      <a:r>
                        <a:rPr lang="en-MY" sz="1200" dirty="0">
                          <a:solidFill>
                            <a:schemeClr val="tx1"/>
                          </a:solidFill>
                          <a:effectLst/>
                          <a:latin typeface="Arial" panose="020B0604020202020204" pitchFamily="34" charset="0"/>
                          <a:ea typeface="Arial" panose="020B0604020202020204" pitchFamily="34" charset="0"/>
                        </a:rPr>
                        <a:t> platform </a:t>
                      </a:r>
                      <a:r>
                        <a:rPr lang="en-MY" sz="1200" i="1" dirty="0">
                          <a:solidFill>
                            <a:schemeClr val="tx1"/>
                          </a:solidFill>
                          <a:effectLst/>
                          <a:latin typeface="Arial" panose="020B0604020202020204" pitchFamily="34" charset="0"/>
                          <a:ea typeface="Arial" panose="020B0604020202020204" pitchFamily="34" charset="0"/>
                        </a:rPr>
                        <a:t>Single Sign-On</a:t>
                      </a:r>
                      <a:r>
                        <a:rPr lang="en-MY" sz="1200" dirty="0">
                          <a:solidFill>
                            <a:schemeClr val="tx1"/>
                          </a:solidFill>
                          <a:effectLst/>
                          <a:latin typeface="Arial" panose="020B0604020202020204" pitchFamily="34" charset="0"/>
                          <a:ea typeface="Arial" panose="020B0604020202020204" pitchFamily="34" charset="0"/>
                        </a:rPr>
                        <a:t> (SSO) Kerajaan yang </a:t>
                      </a:r>
                      <a:r>
                        <a:rPr lang="en-MY" sz="1200" dirty="0" err="1">
                          <a:solidFill>
                            <a:schemeClr val="tx1"/>
                          </a:solidFill>
                          <a:effectLst/>
                          <a:latin typeface="Arial" panose="020B0604020202020204" pitchFamily="34" charset="0"/>
                          <a:ea typeface="Arial" panose="020B0604020202020204" pitchFamily="34" charset="0"/>
                        </a:rPr>
                        <a:t>diintegrasikan</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dengan</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Identiti</a:t>
                      </a:r>
                      <a:r>
                        <a:rPr lang="en-MY" sz="1200" dirty="0">
                          <a:solidFill>
                            <a:schemeClr val="tx1"/>
                          </a:solidFill>
                          <a:effectLst/>
                          <a:latin typeface="Arial" panose="020B0604020202020204" pitchFamily="34" charset="0"/>
                          <a:ea typeface="Arial" panose="020B0604020202020204" pitchFamily="34" charset="0"/>
                        </a:rPr>
                        <a:t> Digital Nasional (IDN) </a:t>
                      </a:r>
                      <a:r>
                        <a:rPr lang="en-MY" sz="1200" dirty="0" err="1">
                          <a:solidFill>
                            <a:schemeClr val="tx1"/>
                          </a:solidFill>
                          <a:effectLst/>
                          <a:latin typeface="Arial" panose="020B0604020202020204" pitchFamily="34" charset="0"/>
                          <a:ea typeface="Arial" panose="020B0604020202020204" pitchFamily="34" charset="0"/>
                        </a:rPr>
                        <a:t>untuk</a:t>
                      </a:r>
                      <a:r>
                        <a:rPr lang="en-MY" sz="1200" dirty="0">
                          <a:solidFill>
                            <a:schemeClr val="tx1"/>
                          </a:solidFill>
                          <a:effectLst/>
                          <a:latin typeface="Arial" panose="020B0604020202020204" pitchFamily="34" charset="0"/>
                          <a:ea typeface="Arial" panose="020B0604020202020204" pitchFamily="34" charset="0"/>
                        </a:rPr>
                        <a:t> log </a:t>
                      </a:r>
                      <a:r>
                        <a:rPr lang="en-MY" sz="1200" dirty="0" err="1">
                          <a:solidFill>
                            <a:schemeClr val="tx1"/>
                          </a:solidFill>
                          <a:effectLst/>
                          <a:latin typeface="Arial" panose="020B0604020202020204" pitchFamily="34" charset="0"/>
                          <a:ea typeface="Arial" panose="020B0604020202020204" pitchFamily="34" charset="0"/>
                        </a:rPr>
                        <a:t>masuk</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ke</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sistem</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bagi</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menyokong</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pendekatan</a:t>
                      </a:r>
                      <a:r>
                        <a:rPr lang="en-MY" sz="1200" dirty="0">
                          <a:solidFill>
                            <a:schemeClr val="tx1"/>
                          </a:solidFill>
                          <a:effectLst/>
                          <a:latin typeface="Arial" panose="020B0604020202020204" pitchFamily="34" charset="0"/>
                          <a:ea typeface="Arial" panose="020B0604020202020204" pitchFamily="34" charset="0"/>
                        </a:rPr>
                        <a:t> </a:t>
                      </a:r>
                      <a:r>
                        <a:rPr lang="en-MY" sz="1200" i="1" dirty="0">
                          <a:solidFill>
                            <a:schemeClr val="tx1"/>
                          </a:solidFill>
                          <a:effectLst/>
                          <a:latin typeface="Arial" panose="020B0604020202020204" pitchFamily="34" charset="0"/>
                          <a:ea typeface="Arial" panose="020B0604020202020204" pitchFamily="34" charset="0"/>
                        </a:rPr>
                        <a:t>Whole-of-Government</a:t>
                      </a:r>
                      <a:r>
                        <a:rPr lang="en-MY" sz="1200" dirty="0">
                          <a:solidFill>
                            <a:schemeClr val="tx1"/>
                          </a:solidFill>
                          <a:effectLst/>
                          <a:latin typeface="Arial" panose="020B0604020202020204" pitchFamily="34" charset="0"/>
                          <a:ea typeface="Arial" panose="020B0604020202020204" pitchFamily="34" charset="0"/>
                        </a:rPr>
                        <a:t> (</a:t>
                      </a:r>
                      <a:r>
                        <a:rPr lang="en-MY" sz="1200" dirty="0" err="1">
                          <a:solidFill>
                            <a:schemeClr val="tx1"/>
                          </a:solidFill>
                          <a:effectLst/>
                          <a:latin typeface="Arial" panose="020B0604020202020204" pitchFamily="34" charset="0"/>
                          <a:ea typeface="Arial" panose="020B0604020202020204" pitchFamily="34" charset="0"/>
                        </a:rPr>
                        <a:t>WoG</a:t>
                      </a:r>
                      <a:r>
                        <a:rPr lang="en-MY" sz="1200" dirty="0">
                          <a:solidFill>
                            <a:schemeClr val="tx1"/>
                          </a:solidFill>
                          <a:effectLst/>
                          <a:latin typeface="Arial" panose="020B0604020202020204" pitchFamily="34" charset="0"/>
                          <a:ea typeface="Arial" panose="020B0604020202020204" pitchFamily="34" charset="0"/>
                        </a:rPr>
                        <a:t>)</a:t>
                      </a:r>
                      <a:endParaRPr lang="en-US" sz="1200" dirty="0">
                        <a:solidFill>
                          <a:schemeClr val="tx1"/>
                        </a:solidFill>
                      </a:endParaRPr>
                    </a:p>
                  </a:txBody>
                  <a:tcPr/>
                </a:tc>
                <a:extLst>
                  <a:ext uri="{0D108BD9-81ED-4DB2-BD59-A6C34878D82A}">
                    <a16:rowId xmlns:a16="http://schemas.microsoft.com/office/drawing/2014/main" val="770416749"/>
                  </a:ext>
                </a:extLst>
              </a:tr>
              <a:tr h="354659">
                <a:tc>
                  <a:txBody>
                    <a:bodyPr/>
                    <a:lstStyle/>
                    <a:p>
                      <a:r>
                        <a:rPr lang="ms-MY" sz="1200" noProof="0" dirty="0">
                          <a:latin typeface="Arial" panose="020B0604020202020204" pitchFamily="34" charset="0"/>
                          <a:cs typeface="Arial" panose="020B0604020202020204" pitchFamily="34" charset="0"/>
                        </a:rPr>
                        <a:t>20.</a:t>
                      </a:r>
                    </a:p>
                  </a:txBody>
                  <a:tcPr/>
                </a:tc>
                <a:tc>
                  <a:txBody>
                    <a:bodyPr/>
                    <a:lstStyle/>
                    <a:p>
                      <a:pPr marL="0" indent="0" algn="l">
                        <a:buFont typeface="+mj-lt"/>
                        <a:buNone/>
                      </a:pPr>
                      <a:r>
                        <a:rPr lang="ms-MY" sz="1200" kern="1200" noProof="0" dirty="0">
                          <a:solidFill>
                            <a:schemeClr val="tx1"/>
                          </a:solidFill>
                          <a:latin typeface="Arial" panose="020B0604020202020204" pitchFamily="34" charset="0"/>
                          <a:ea typeface="+mn-ea"/>
                          <a:cs typeface="Arial" panose="020B0604020202020204" pitchFamily="34" charset="0"/>
                        </a:rPr>
                        <a:t>Mengambil kira pelaksanaan Projek Pangkalan Data Utama (PADU) untuk perkongsian maklumat</a:t>
                      </a:r>
                    </a:p>
                  </a:txBody>
                  <a:tcPr/>
                </a:tc>
                <a:extLst>
                  <a:ext uri="{0D108BD9-81ED-4DB2-BD59-A6C34878D82A}">
                    <a16:rowId xmlns:a16="http://schemas.microsoft.com/office/drawing/2014/main" val="765420493"/>
                  </a:ext>
                </a:extLst>
              </a:tr>
              <a:tr h="354659">
                <a:tc>
                  <a:txBody>
                    <a:bodyPr/>
                    <a:lstStyle/>
                    <a:p>
                      <a:r>
                        <a:rPr lang="ms-MY" sz="1200" noProof="0" dirty="0">
                          <a:latin typeface="Arial" panose="020B0604020202020204" pitchFamily="34" charset="0"/>
                          <a:cs typeface="Arial" panose="020B0604020202020204" pitchFamily="34" charset="0"/>
                        </a:rPr>
                        <a:t>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MY" sz="1200" i="1" noProof="1">
                          <a:solidFill>
                            <a:schemeClr val="tx1"/>
                          </a:solidFill>
                          <a:latin typeface="Arial" panose="020B0604020202020204" pitchFamily="34" charset="0"/>
                          <a:cs typeface="Arial" panose="020B0604020202020204" pitchFamily="34" charset="0"/>
                        </a:rPr>
                        <a:t>Landscape Map View </a:t>
                      </a:r>
                      <a:r>
                        <a:rPr lang="en-MY" sz="1200" i="0" noProof="1">
                          <a:solidFill>
                            <a:schemeClr val="tx1"/>
                          </a:solidFill>
                          <a:latin typeface="Arial" panose="020B0604020202020204" pitchFamily="34" charset="0"/>
                          <a:cs typeface="Arial" panose="020B0604020202020204" pitchFamily="34" charset="0"/>
                        </a:rPr>
                        <a:t>(LMV) dalam format pdf (sila muat naik dalam Sistem Profit)</a:t>
                      </a:r>
                      <a:endParaRPr lang="ms-MY" sz="1200" kern="1200" noProof="0" dirty="0">
                        <a:solidFill>
                          <a:schemeClr val="tx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708492902"/>
                  </a:ext>
                </a:extLst>
              </a:tr>
            </a:tbl>
          </a:graphicData>
        </a:graphic>
      </p:graphicFrame>
      <p:sp>
        <p:nvSpPr>
          <p:cNvPr id="4" name="Slide Number Placeholder 2">
            <a:extLst>
              <a:ext uri="{FF2B5EF4-FFF2-40B4-BE49-F238E27FC236}">
                <a16:creationId xmlns:a16="http://schemas.microsoft.com/office/drawing/2014/main" id="{1065FC47-39C0-4447-8ECB-0683AA6EA7CC}"/>
              </a:ext>
            </a:extLst>
          </p:cNvPr>
          <p:cNvSpPr txBox="1">
            <a:spLocks/>
          </p:cNvSpPr>
          <p:nvPr/>
        </p:nvSpPr>
        <p:spPr>
          <a:xfrm>
            <a:off x="9320269" y="6537502"/>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4</a:t>
            </a:fld>
            <a:endParaRPr lang="ms-MY">
              <a:solidFill>
                <a:prstClr val="black">
                  <a:tint val="75000"/>
                </a:prstClr>
              </a:solidFill>
              <a:latin typeface="Calibri" panose="020F0502020204030204"/>
              <a:ea typeface="Calibri"/>
              <a:cs typeface="Calibri"/>
              <a:sym typeface="Calibri"/>
            </a:endParaRPr>
          </a:p>
        </p:txBody>
      </p:sp>
    </p:spTree>
    <p:extLst>
      <p:ext uri="{BB962C8B-B14F-4D97-AF65-F5344CB8AC3E}">
        <p14:creationId xmlns:p14="http://schemas.microsoft.com/office/powerpoint/2010/main" val="5717067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0"/>
          <p:cNvSpPr txBox="1">
            <a:spLocks/>
          </p:cNvSpPr>
          <p:nvPr/>
        </p:nvSpPr>
        <p:spPr>
          <a:xfrm>
            <a:off x="96378" y="1082989"/>
            <a:ext cx="11999241" cy="35571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ms-MY" sz="1867"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Keterangan </a:t>
            </a:r>
            <a:r>
              <a:rPr kumimoji="0" lang="ms-MY" sz="1867" b="0"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Relationship</a:t>
            </a:r>
            <a:r>
              <a:rPr kumimoji="0" lang="ms-MY" sz="1867"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 </a:t>
            </a:r>
            <a:r>
              <a:rPr kumimoji="0" lang="en-US" sz="1867"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bahasa pemodelan ArchiMate </a:t>
            </a:r>
            <a:r>
              <a:rPr kumimoji="0" lang="ms-MY" sz="1867"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3.1</a:t>
            </a:r>
            <a:endParaRPr kumimoji="0" lang="ms-MY" sz="1867" b="0" i="0" u="none" strike="noStrike" kern="1200" cap="none" spc="0" normalizeH="0" baseline="0" noProof="0" dirty="0">
              <a:ln>
                <a:noFill/>
              </a:ln>
              <a:solidFill>
                <a:srgbClr val="FF0000"/>
              </a:solidFill>
              <a:effectLst/>
              <a:uLnTx/>
              <a:uFillTx/>
              <a:latin typeface="Arial" pitchFamily="34" charset="0"/>
              <a:ea typeface="ＭＳ Ｐゴシック" pitchFamily="34" charset="-128"/>
              <a:cs typeface="Arial" pitchFamily="34" charset="0"/>
            </a:endParaRPr>
          </a:p>
        </p:txBody>
      </p:sp>
      <p:sp>
        <p:nvSpPr>
          <p:cNvPr id="6" name="Subtitle 2"/>
          <p:cNvSpPr txBox="1">
            <a:spLocks/>
          </p:cNvSpPr>
          <p:nvPr/>
        </p:nvSpPr>
        <p:spPr>
          <a:xfrm>
            <a:off x="57993" y="5936305"/>
            <a:ext cx="11957056" cy="78532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9242" marR="0" lvl="0" indent="-349242" algn="l" defTabSz="914377"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Sila rujuk pautan</a:t>
            </a:r>
            <a:r>
              <a:rPr kumimoji="0" lang="en-US" sz="180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dibawah untuk rujukan elemen </a:t>
            </a:r>
            <a:r>
              <a:rPr kumimoji="0" lang="en-US" sz="18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arkitektur</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p>
            <a:pPr marL="349242" marR="0" lvl="0" indent="-349242" algn="l" defTabSz="914377" rtl="0" eaLnBrk="1" fontAlgn="auto" latinLnBrk="0" hangingPunct="1">
              <a:lnSpc>
                <a:spcPct val="100000"/>
              </a:lnSpc>
              <a:spcBef>
                <a:spcPct val="20000"/>
              </a:spcBef>
              <a:spcAft>
                <a:spcPts val="0"/>
              </a:spcAft>
              <a:buClr>
                <a:prstClr val="black"/>
              </a:buClr>
              <a:buSzPct val="100000"/>
              <a:buFont typeface="Arial" panose="020B0604020202020204" pitchFamily="34" charset="0"/>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3"/>
              </a:rPr>
              <a:t>https://www.opengroup.org/sites/default/files/docs/downloads/n190p_5.pdf</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p:txBody>
      </p:sp>
      <p:graphicFrame>
        <p:nvGraphicFramePr>
          <p:cNvPr id="8" name="Table 7"/>
          <p:cNvGraphicFramePr>
            <a:graphicFrameLocks noGrp="1"/>
          </p:cNvGraphicFramePr>
          <p:nvPr/>
        </p:nvGraphicFramePr>
        <p:xfrm>
          <a:off x="238618" y="1590330"/>
          <a:ext cx="11714763" cy="4229392"/>
        </p:xfrm>
        <a:graphic>
          <a:graphicData uri="http://schemas.openxmlformats.org/drawingml/2006/table">
            <a:tbl>
              <a:tblPr firstRow="1" bandRow="1">
                <a:tableStyleId>{5940675A-B579-460E-94D1-54222C63F5DA}</a:tableStyleId>
              </a:tblPr>
              <a:tblGrid>
                <a:gridCol w="480713">
                  <a:extLst>
                    <a:ext uri="{9D8B030D-6E8A-4147-A177-3AD203B41FA5}">
                      <a16:colId xmlns:a16="http://schemas.microsoft.com/office/drawing/2014/main" val="92654840"/>
                    </a:ext>
                  </a:extLst>
                </a:gridCol>
                <a:gridCol w="1510929">
                  <a:extLst>
                    <a:ext uri="{9D8B030D-6E8A-4147-A177-3AD203B41FA5}">
                      <a16:colId xmlns:a16="http://schemas.microsoft.com/office/drawing/2014/main" val="811295752"/>
                    </a:ext>
                  </a:extLst>
                </a:gridCol>
                <a:gridCol w="3811553">
                  <a:extLst>
                    <a:ext uri="{9D8B030D-6E8A-4147-A177-3AD203B41FA5}">
                      <a16:colId xmlns:a16="http://schemas.microsoft.com/office/drawing/2014/main" val="3119003544"/>
                    </a:ext>
                  </a:extLst>
                </a:gridCol>
                <a:gridCol w="451556">
                  <a:extLst>
                    <a:ext uri="{9D8B030D-6E8A-4147-A177-3AD203B41FA5}">
                      <a16:colId xmlns:a16="http://schemas.microsoft.com/office/drawing/2014/main" val="2646725670"/>
                    </a:ext>
                  </a:extLst>
                </a:gridCol>
                <a:gridCol w="1770097">
                  <a:extLst>
                    <a:ext uri="{9D8B030D-6E8A-4147-A177-3AD203B41FA5}">
                      <a16:colId xmlns:a16="http://schemas.microsoft.com/office/drawing/2014/main" val="761815292"/>
                    </a:ext>
                  </a:extLst>
                </a:gridCol>
                <a:gridCol w="3689915">
                  <a:extLst>
                    <a:ext uri="{9D8B030D-6E8A-4147-A177-3AD203B41FA5}">
                      <a16:colId xmlns:a16="http://schemas.microsoft.com/office/drawing/2014/main" val="1144962395"/>
                    </a:ext>
                  </a:extLst>
                </a:gridCol>
              </a:tblGrid>
              <a:tr h="1021808">
                <a:tc>
                  <a:txBody>
                    <a:bodyPr/>
                    <a:lstStyle/>
                    <a:p>
                      <a:pPr algn="ctr"/>
                      <a:r>
                        <a:rPr lang="ms-MY" sz="1200" noProof="0" dirty="0">
                          <a:latin typeface="Arial" panose="020B0604020202020204" pitchFamily="34" charset="0"/>
                          <a:cs typeface="Arial" panose="020B0604020202020204" pitchFamily="34" charset="0"/>
                        </a:rPr>
                        <a:t>1.</a:t>
                      </a:r>
                    </a:p>
                  </a:txBody>
                  <a:tcPr anchor="ctr">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pPr algn="ctr"/>
                      <a:r>
                        <a:rPr lang="ms-MY" sz="1200" noProof="0" dirty="0">
                          <a:latin typeface="Arial" panose="020B0604020202020204" pitchFamily="34" charset="0"/>
                          <a:cs typeface="Arial" panose="020B0604020202020204" pitchFamily="34" charset="0"/>
                        </a:rPr>
                        <a:t>Association</a:t>
                      </a:r>
                    </a:p>
                  </a:txBody>
                  <a:tcPr anchor="ctr">
                    <a:solidFill>
                      <a:schemeClr val="bg1"/>
                    </a:solidFill>
                  </a:tcPr>
                </a:tc>
                <a:tc>
                  <a:txBody>
                    <a:bodyPr/>
                    <a:lstStyle/>
                    <a:p>
                      <a:r>
                        <a:rPr lang="ms-MY" sz="1200" i="0" baseline="0" noProof="0" dirty="0">
                          <a:latin typeface="Arial" panose="020B0604020202020204" pitchFamily="34" charset="0"/>
                          <a:cs typeface="Arial" panose="020B0604020202020204" pitchFamily="34" charset="0"/>
                        </a:rPr>
                        <a:t>Mewakili hubungan yang tidak khusus, atau hubungan yang tidak diwakili oleh hubungan ArchiMate yang lain.</a:t>
                      </a:r>
                    </a:p>
                  </a:txBody>
                  <a:tcPr anchor="ctr">
                    <a:solidFill>
                      <a:schemeClr val="bg1"/>
                    </a:solidFill>
                  </a:tcPr>
                </a:tc>
                <a:tc>
                  <a:txBody>
                    <a:bodyPr/>
                    <a:lstStyle/>
                    <a:p>
                      <a:pPr algn="ctr"/>
                      <a:r>
                        <a:rPr lang="en-US" sz="1200" noProof="0" dirty="0">
                          <a:latin typeface="Arial" panose="020B0604020202020204" pitchFamily="34" charset="0"/>
                          <a:cs typeface="Arial" panose="020B0604020202020204" pitchFamily="34" charset="0"/>
                        </a:rPr>
                        <a:t>5.</a:t>
                      </a:r>
                      <a:endParaRPr lang="ms-MY" sz="1200" noProof="0" dirty="0">
                        <a:latin typeface="Arial" panose="020B0604020202020204" pitchFamily="34" charset="0"/>
                        <a:cs typeface="Arial" panose="020B0604020202020204" pitchFamily="34" charset="0"/>
                      </a:endParaRPr>
                    </a:p>
                  </a:txBody>
                  <a:tcPr anchor="ctr">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pPr algn="ctr"/>
                      <a:r>
                        <a:rPr lang="ms-MY" sz="1200" noProof="0" dirty="0">
                          <a:latin typeface="Arial" panose="020B0604020202020204" pitchFamily="34" charset="0"/>
                          <a:cs typeface="Arial" panose="020B0604020202020204" pitchFamily="34" charset="0"/>
                        </a:rPr>
                        <a:t>Flow</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latin typeface="Arial" panose="020B0604020202020204" pitchFamily="34" charset="0"/>
                          <a:cs typeface="Arial" panose="020B0604020202020204" pitchFamily="34" charset="0"/>
                        </a:rPr>
                        <a:t>Mewakili perpindahan antara satu elemen ke elemen yang lain.</a:t>
                      </a:r>
                    </a:p>
                  </a:txBody>
                  <a:tcPr anchor="ctr">
                    <a:solidFill>
                      <a:schemeClr val="bg1"/>
                    </a:solidFill>
                  </a:tcPr>
                </a:tc>
                <a:extLst>
                  <a:ext uri="{0D108BD9-81ED-4DB2-BD59-A6C34878D82A}">
                    <a16:rowId xmlns:a16="http://schemas.microsoft.com/office/drawing/2014/main" val="2679593457"/>
                  </a:ext>
                </a:extLst>
              </a:tr>
              <a:tr h="1021808">
                <a:tc>
                  <a:txBody>
                    <a:bodyPr/>
                    <a:lstStyle/>
                    <a:p>
                      <a:pPr algn="ctr"/>
                      <a:r>
                        <a:rPr lang="ms-MY" sz="1200" noProof="0" dirty="0">
                          <a:latin typeface="Arial" panose="020B0604020202020204" pitchFamily="34" charset="0"/>
                          <a:cs typeface="Arial" panose="020B0604020202020204" pitchFamily="34" charset="0"/>
                        </a:rPr>
                        <a:t>2.</a:t>
                      </a:r>
                    </a:p>
                  </a:txBody>
                  <a:tcPr anchor="ctr">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ms-MY" sz="1200" i="0" noProof="0" dirty="0">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200" i="0" noProof="0" dirty="0">
                          <a:latin typeface="Arial" panose="020B0604020202020204" pitchFamily="34" charset="0"/>
                          <a:cs typeface="Arial" panose="020B0604020202020204" pitchFamily="34" charset="0"/>
                        </a:rPr>
                        <a:t>Triggering</a:t>
                      </a:r>
                    </a:p>
                  </a:txBody>
                  <a:tcPr anchor="ctr">
                    <a:solidFill>
                      <a:schemeClr val="bg1"/>
                    </a:solidFill>
                  </a:tcPr>
                </a:tc>
                <a:tc>
                  <a:txBody>
                    <a:bodyPr/>
                    <a:lstStyle/>
                    <a:p>
                      <a:r>
                        <a:rPr lang="ms-MY" sz="1200" i="0" noProof="0" dirty="0">
                          <a:latin typeface="Arial" panose="020B0604020202020204" pitchFamily="34" charset="0"/>
                          <a:cs typeface="Arial" panose="020B0604020202020204" pitchFamily="34" charset="0"/>
                        </a:rPr>
                        <a:t>Mewakili hubungan yang sementara atau penyebab hubungan antara elemen.</a:t>
                      </a:r>
                    </a:p>
                  </a:txBody>
                  <a:tcPr anchor="ctr">
                    <a:solidFill>
                      <a:schemeClr val="bg1"/>
                    </a:solidFill>
                  </a:tcPr>
                </a:tc>
                <a:tc>
                  <a:txBody>
                    <a:bodyPr/>
                    <a:lstStyle/>
                    <a:p>
                      <a:pPr algn="ctr"/>
                      <a:r>
                        <a:rPr lang="en-US" sz="1200" noProof="0" dirty="0">
                          <a:latin typeface="Arial" panose="020B0604020202020204" pitchFamily="34" charset="0"/>
                          <a:cs typeface="Arial" panose="020B0604020202020204" pitchFamily="34" charset="0"/>
                        </a:rPr>
                        <a:t>6.</a:t>
                      </a:r>
                      <a:endParaRPr lang="ms-MY" sz="1200" noProof="0" dirty="0">
                        <a:latin typeface="Arial" panose="020B0604020202020204" pitchFamily="34" charset="0"/>
                        <a:cs typeface="Arial" panose="020B0604020202020204" pitchFamily="34" charset="0"/>
                      </a:endParaRPr>
                    </a:p>
                  </a:txBody>
                  <a:tcPr anchor="ctr">
                    <a:lnB w="12700" cap="flat" cmpd="sng" algn="ctr">
                      <a:solidFill>
                        <a:schemeClr val="tx1"/>
                      </a:solidFill>
                      <a:prstDash val="solid"/>
                      <a:round/>
                      <a:headEnd type="none" w="med" len="med"/>
                      <a:tailEnd type="none" w="med" len="med"/>
                    </a:lnB>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latin typeface="Arial" panose="020B0604020202020204" pitchFamily="34" charset="0"/>
                          <a:cs typeface="Arial" panose="020B0604020202020204" pitchFamily="34" charset="0"/>
                        </a:rPr>
                        <a:t>Access</a:t>
                      </a:r>
                    </a:p>
                  </a:txBody>
                  <a:tcPr anchor="ctr">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latin typeface="Arial" panose="020B0604020202020204" pitchFamily="34" charset="0"/>
                          <a:cs typeface="Arial" panose="020B0604020202020204" pitchFamily="34" charset="0"/>
                        </a:rPr>
                        <a:t>Mewakili kebolehan tingkah laku dan struktur elemen yang aktif untuk memerhati atau bertindak atas struktur elemen yang pasif.</a:t>
                      </a:r>
                    </a:p>
                  </a:txBody>
                  <a:tcPr anchor="ct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9421585"/>
                  </a:ext>
                </a:extLst>
              </a:tr>
              <a:tr h="1092888">
                <a:tc>
                  <a:txBody>
                    <a:bodyPr/>
                    <a:lstStyle/>
                    <a:p>
                      <a:pPr algn="ctr"/>
                      <a:r>
                        <a:rPr lang="ms-MY" sz="1200" noProof="0" dirty="0">
                          <a:latin typeface="Arial" panose="020B0604020202020204" pitchFamily="34" charset="0"/>
                          <a:cs typeface="Arial" panose="020B0604020202020204" pitchFamily="34" charset="0"/>
                        </a:rPr>
                        <a:t>3.</a:t>
                      </a:r>
                    </a:p>
                  </a:txBody>
                  <a:tcPr anchor="ctr">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pPr algn="ctr"/>
                      <a:endParaRPr lang="ms-MY" sz="1200" noProof="0" dirty="0">
                        <a:latin typeface="Arial" panose="020B0604020202020204" pitchFamily="34" charset="0"/>
                        <a:cs typeface="Arial" panose="020B0604020202020204" pitchFamily="34" charset="0"/>
                      </a:endParaRPr>
                    </a:p>
                    <a:p>
                      <a:pPr algn="ctr"/>
                      <a:r>
                        <a:rPr lang="ms-MY" sz="1200" noProof="0" dirty="0">
                          <a:latin typeface="Arial" panose="020B0604020202020204" pitchFamily="34" charset="0"/>
                          <a:cs typeface="Arial" panose="020B0604020202020204" pitchFamily="34" charset="0"/>
                        </a:rPr>
                        <a:t>Serving</a:t>
                      </a:r>
                    </a:p>
                  </a:txBody>
                  <a:tcPr anchor="ctr">
                    <a:solidFill>
                      <a:schemeClr val="bg1"/>
                    </a:solidFill>
                  </a:tcPr>
                </a:tc>
                <a:tc>
                  <a:txBody>
                    <a:bodyPr/>
                    <a:lstStyle/>
                    <a:p>
                      <a:r>
                        <a:rPr lang="ms-MY" sz="1200" noProof="0" dirty="0">
                          <a:latin typeface="Arial" panose="020B0604020202020204" pitchFamily="34" charset="0"/>
                          <a:cs typeface="Arial" panose="020B0604020202020204" pitchFamily="34" charset="0"/>
                        </a:rPr>
                        <a:t>Mewakili elemen yang menyediakan fungsi kepada elemen yang lain.</a:t>
                      </a: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pPr algn="ctr"/>
                      <a:r>
                        <a:rPr lang="ms-MY" sz="1200" noProof="0" dirty="0">
                          <a:latin typeface="Arial" panose="020B0604020202020204" pitchFamily="34" charset="0"/>
                          <a:cs typeface="Arial" panose="020B0604020202020204" pitchFamily="34" charset="0"/>
                        </a:rPr>
                        <a:t>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ms-MY" sz="1200" b="0" i="0" u="none" strike="noStrike" kern="0" cap="none" spc="0" normalizeH="0" baseline="0" noProof="0" dirty="0">
                        <a:ln>
                          <a:noFill/>
                        </a:ln>
                        <a:solidFill>
                          <a:srgbClr val="1C426B"/>
                        </a:solidFill>
                        <a:effectLst/>
                        <a:uLnTx/>
                        <a:uFillTx/>
                        <a:latin typeface="Arial" panose="020B0604020202020204" pitchFamily="34" charset="0"/>
                        <a:ea typeface="+mn-ea"/>
                        <a:cs typeface="Arial" panose="020B0604020202020204" pitchFamily="34" charset="0"/>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1200" b="0" i="0" u="none" strike="noStrike" kern="0" cap="none" spc="0" normalizeH="0" baseline="0" noProof="0" dirty="0">
                          <a:ln>
                            <a:noFill/>
                          </a:ln>
                          <a:solidFill>
                            <a:srgbClr val="1C426B"/>
                          </a:solidFill>
                          <a:effectLst/>
                          <a:uLnTx/>
                          <a:uFillTx/>
                          <a:latin typeface="Arial" panose="020B0604020202020204" pitchFamily="34" charset="0"/>
                          <a:ea typeface="+mn-ea"/>
                          <a:cs typeface="Arial" panose="020B0604020202020204" pitchFamily="34" charset="0"/>
                          <a:sym typeface="Arial"/>
                        </a:rPr>
                        <a:t>Realization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1200" b="0" i="0" u="none" strike="noStrike" kern="0" cap="none" spc="0" normalizeH="0" baseline="0" noProof="0" dirty="0">
                          <a:ln>
                            <a:noFill/>
                          </a:ln>
                          <a:solidFill>
                            <a:srgbClr val="1C426B"/>
                          </a:solidFill>
                          <a:effectLst/>
                          <a:uLnTx/>
                          <a:uFillTx/>
                          <a:latin typeface="Arial" panose="020B0604020202020204" pitchFamily="34" charset="0"/>
                          <a:ea typeface="+mn-ea"/>
                          <a:cs typeface="Arial" panose="020B0604020202020204" pitchFamily="34" charset="0"/>
                          <a:sym typeface="Arial"/>
                        </a:rPr>
                        <a:t>Mewakili elemen yang memainkan peranan yang penting dalam penciptaan, pencapaian dan operasi elemen yang lebih abstrak.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07160738"/>
                  </a:ext>
                </a:extLst>
              </a:tr>
              <a:tr h="1092888">
                <a:tc>
                  <a:txBody>
                    <a:bodyPr/>
                    <a:lstStyle/>
                    <a:p>
                      <a:pPr algn="ctr"/>
                      <a:r>
                        <a:rPr lang="ms-MY" sz="1200" noProof="0" dirty="0">
                          <a:latin typeface="Arial" panose="020B0604020202020204" pitchFamily="34" charset="0"/>
                          <a:cs typeface="Arial" panose="020B0604020202020204" pitchFamily="34" charset="0"/>
                        </a:rPr>
                        <a:t>4.</a:t>
                      </a:r>
                    </a:p>
                  </a:txBody>
                  <a:tcPr anchor="ctr">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latin typeface="Arial" panose="020B0604020202020204" pitchFamily="34" charset="0"/>
                          <a:cs typeface="Arial" panose="020B0604020202020204" pitchFamily="34" charset="0"/>
                        </a:rPr>
                        <a:t>Assignment</a:t>
                      </a:r>
                    </a:p>
                  </a:txBody>
                  <a:tcPr anchor="ctr">
                    <a:solidFill>
                      <a:schemeClr val="bg1"/>
                    </a:solidFill>
                  </a:tcPr>
                </a:tc>
                <a:tc>
                  <a:txBody>
                    <a:bodyPr/>
                    <a:lstStyle/>
                    <a:p>
                      <a:r>
                        <a:rPr lang="ms-MY" sz="1200" noProof="0" dirty="0">
                          <a:latin typeface="Arial" panose="020B0604020202020204" pitchFamily="34" charset="0"/>
                          <a:cs typeface="Arial" panose="020B0604020202020204" pitchFamily="34" charset="0"/>
                        </a:rPr>
                        <a:t>Mewakili peruntukan tanggungjawab, pelaksanaan tingkah laku, penyimpanan dan pelaksanaan.</a:t>
                      </a: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pPr algn="ctr"/>
                      <a:r>
                        <a:rPr lang="ms-MY" sz="1200" noProof="0" dirty="0">
                          <a:latin typeface="Arial" panose="020B0604020202020204" pitchFamily="34" charset="0"/>
                          <a:cs typeface="Arial" panose="020B0604020202020204" pitchFamily="34" charset="0"/>
                        </a:rPr>
                        <a:t>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endParaRPr lang="ms-MY" sz="1200" noProof="0" dirty="0">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1200" b="0" i="0" u="none" strike="noStrike" kern="0" cap="none" spc="0" normalizeH="0" baseline="0" noProof="0" dirty="0">
                          <a:ln>
                            <a:noFill/>
                          </a:ln>
                          <a:solidFill>
                            <a:srgbClr val="1C426B"/>
                          </a:solidFill>
                          <a:effectLst/>
                          <a:uLnTx/>
                          <a:uFillTx/>
                          <a:latin typeface="Arial" panose="020B0604020202020204" pitchFamily="34" charset="0"/>
                          <a:ea typeface="+mn-ea"/>
                          <a:cs typeface="Arial" panose="020B0604020202020204" pitchFamily="34" charset="0"/>
                          <a:sym typeface="Arial"/>
                        </a:rPr>
                        <a:t>Composition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ms-MY" sz="1200" b="0" i="0" u="none" strike="noStrike" kern="0" cap="none" spc="0" normalizeH="0" baseline="0" noProof="0" dirty="0">
                          <a:ln>
                            <a:noFill/>
                          </a:ln>
                          <a:solidFill>
                            <a:srgbClr val="1C426B"/>
                          </a:solidFill>
                          <a:effectLst/>
                          <a:uLnTx/>
                          <a:uFillTx/>
                          <a:latin typeface="Arial" panose="020B0604020202020204" pitchFamily="34" charset="0"/>
                          <a:ea typeface="+mn-ea"/>
                          <a:cs typeface="Arial" panose="020B0604020202020204" pitchFamily="34" charset="0"/>
                          <a:sym typeface="Arial"/>
                        </a:rPr>
                        <a:t>Mewakili elemen yang mengandungi satu atau lebih konsep.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52433772"/>
                  </a:ext>
                </a:extLst>
              </a:tr>
            </a:tbl>
          </a:graphicData>
        </a:graphic>
      </p:graphicFrame>
      <p:cxnSp>
        <p:nvCxnSpPr>
          <p:cNvPr id="10" name="Straight Connector 9">
            <a:extLst>
              <a:ext uri="{FF2B5EF4-FFF2-40B4-BE49-F238E27FC236}">
                <a16:creationId xmlns:a16="http://schemas.microsoft.com/office/drawing/2014/main" id="{59680142-2B18-4C12-A6F3-B60AD416CB95}"/>
              </a:ext>
            </a:extLst>
          </p:cNvPr>
          <p:cNvCxnSpPr>
            <a:cxnSpLocks/>
          </p:cNvCxnSpPr>
          <p:nvPr/>
        </p:nvCxnSpPr>
        <p:spPr>
          <a:xfrm>
            <a:off x="887664" y="2053498"/>
            <a:ext cx="1197811" cy="0"/>
          </a:xfrm>
          <a:prstGeom prst="line">
            <a:avLst/>
          </a:prstGeom>
          <a:ln w="28575">
            <a:solidFill>
              <a:schemeClr val="bg1">
                <a:lumMod val="10000"/>
              </a:schemeClr>
            </a:solidFill>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F3312643-CF7A-461B-ADE3-1DE38729E138}"/>
              </a:ext>
            </a:extLst>
          </p:cNvPr>
          <p:cNvCxnSpPr>
            <a:cxnSpLocks/>
          </p:cNvCxnSpPr>
          <p:nvPr/>
        </p:nvCxnSpPr>
        <p:spPr>
          <a:xfrm>
            <a:off x="887664" y="3056664"/>
            <a:ext cx="1197811" cy="0"/>
          </a:xfrm>
          <a:prstGeom prst="straightConnector1">
            <a:avLst/>
          </a:prstGeom>
          <a:ln w="28575">
            <a:solidFill>
              <a:schemeClr val="bg1">
                <a:lumMod val="10000"/>
              </a:schemeClr>
            </a:solidFill>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5435910B-C1AC-4ECE-9B22-F14D44C93CF2}"/>
              </a:ext>
            </a:extLst>
          </p:cNvPr>
          <p:cNvCxnSpPr>
            <a:cxnSpLocks/>
          </p:cNvCxnSpPr>
          <p:nvPr/>
        </p:nvCxnSpPr>
        <p:spPr>
          <a:xfrm>
            <a:off x="887664" y="4128752"/>
            <a:ext cx="1197811" cy="0"/>
          </a:xfrm>
          <a:prstGeom prst="straightConnector1">
            <a:avLst/>
          </a:prstGeom>
          <a:ln w="28575">
            <a:solidFill>
              <a:schemeClr val="bg1">
                <a:lumMod val="10000"/>
              </a:schemeClr>
            </a:solidFill>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6B6E4CB8-6F87-4FC1-A320-046E3AB0D4DA}"/>
              </a:ext>
            </a:extLst>
          </p:cNvPr>
          <p:cNvCxnSpPr>
            <a:cxnSpLocks/>
          </p:cNvCxnSpPr>
          <p:nvPr/>
        </p:nvCxnSpPr>
        <p:spPr>
          <a:xfrm>
            <a:off x="983917" y="5213158"/>
            <a:ext cx="1101559" cy="0"/>
          </a:xfrm>
          <a:prstGeom prst="straightConnector1">
            <a:avLst/>
          </a:prstGeom>
          <a:ln w="28575">
            <a:solidFill>
              <a:schemeClr val="bg1">
                <a:lumMod val="10000"/>
              </a:schemeClr>
            </a:solidFill>
            <a:headEnd type="oval" w="med" len="med"/>
            <a:tailEnd type="triangle" w="med" len="med"/>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0C28B4B3-4846-4998-956B-86C72BB99F10}"/>
              </a:ext>
            </a:extLst>
          </p:cNvPr>
          <p:cNvCxnSpPr>
            <a:cxnSpLocks/>
          </p:cNvCxnSpPr>
          <p:nvPr/>
        </p:nvCxnSpPr>
        <p:spPr>
          <a:xfrm>
            <a:off x="6803753" y="2053498"/>
            <a:ext cx="1208505" cy="0"/>
          </a:xfrm>
          <a:prstGeom prst="straightConnector1">
            <a:avLst/>
          </a:prstGeom>
          <a:ln w="28575">
            <a:solidFill>
              <a:schemeClr val="bg1">
                <a:lumMod val="10000"/>
              </a:schemeClr>
            </a:solidFill>
            <a:prstDash val="dash"/>
            <a:tailEnd type="triangle"/>
          </a:ln>
        </p:spPr>
        <p:style>
          <a:lnRef idx="1">
            <a:schemeClr val="dk1"/>
          </a:lnRef>
          <a:fillRef idx="0">
            <a:schemeClr val="dk1"/>
          </a:fillRef>
          <a:effectRef idx="0">
            <a:schemeClr val="dk1"/>
          </a:effectRef>
          <a:fontRef idx="minor">
            <a:schemeClr val="tx1"/>
          </a:fontRef>
        </p:style>
      </p:cxnSp>
      <p:cxnSp>
        <p:nvCxnSpPr>
          <p:cNvPr id="26" name="Straight Arrow Connector 25">
            <a:extLst>
              <a:ext uri="{FF2B5EF4-FFF2-40B4-BE49-F238E27FC236}">
                <a16:creationId xmlns:a16="http://schemas.microsoft.com/office/drawing/2014/main" id="{70D0D27A-FEE9-47DC-8F41-FDE64DDF96FC}"/>
              </a:ext>
            </a:extLst>
          </p:cNvPr>
          <p:cNvCxnSpPr>
            <a:cxnSpLocks/>
          </p:cNvCxnSpPr>
          <p:nvPr/>
        </p:nvCxnSpPr>
        <p:spPr>
          <a:xfrm>
            <a:off x="6702150" y="3067120"/>
            <a:ext cx="1264119" cy="0"/>
          </a:xfrm>
          <a:prstGeom prst="straightConnector1">
            <a:avLst/>
          </a:prstGeom>
          <a:ln w="28575">
            <a:solidFill>
              <a:schemeClr val="bg1">
                <a:lumMod val="10000"/>
              </a:schemeClr>
            </a:solidFill>
            <a:prstDash val="dash"/>
            <a:headEnd type="none" w="med" len="med"/>
            <a:tailEnd type="arrow" w="med" len="med"/>
          </a:ln>
        </p:spPr>
        <p:style>
          <a:lnRef idx="1">
            <a:schemeClr val="dk1"/>
          </a:lnRef>
          <a:fillRef idx="0">
            <a:schemeClr val="dk1"/>
          </a:fillRef>
          <a:effectRef idx="0">
            <a:schemeClr val="dk1"/>
          </a:effectRef>
          <a:fontRef idx="minor">
            <a:schemeClr val="tx1"/>
          </a:fontRef>
        </p:style>
      </p:cxnSp>
      <p:pic>
        <p:nvPicPr>
          <p:cNvPr id="30" name="Picture 29">
            <a:extLst>
              <a:ext uri="{FF2B5EF4-FFF2-40B4-BE49-F238E27FC236}">
                <a16:creationId xmlns:a16="http://schemas.microsoft.com/office/drawing/2014/main" id="{DC037124-CDBC-4B4A-9488-4ECF724600D4}"/>
              </a:ext>
            </a:extLst>
          </p:cNvPr>
          <p:cNvPicPr>
            <a:picLocks noChangeAspect="1"/>
          </p:cNvPicPr>
          <p:nvPr/>
        </p:nvPicPr>
        <p:blipFill>
          <a:blip r:embed="rId4"/>
          <a:stretch>
            <a:fillRect/>
          </a:stretch>
        </p:blipFill>
        <p:spPr>
          <a:xfrm>
            <a:off x="6729957" y="3975132"/>
            <a:ext cx="1356095" cy="307240"/>
          </a:xfrm>
          <a:prstGeom prst="rect">
            <a:avLst/>
          </a:prstGeom>
        </p:spPr>
      </p:pic>
      <p:pic>
        <p:nvPicPr>
          <p:cNvPr id="35" name="Picture 34">
            <a:extLst>
              <a:ext uri="{FF2B5EF4-FFF2-40B4-BE49-F238E27FC236}">
                <a16:creationId xmlns:a16="http://schemas.microsoft.com/office/drawing/2014/main" id="{4EE81EFF-D303-4392-AF0D-1F3E434E1AB7}"/>
              </a:ext>
            </a:extLst>
          </p:cNvPr>
          <p:cNvPicPr>
            <a:picLocks noChangeAspect="1"/>
          </p:cNvPicPr>
          <p:nvPr/>
        </p:nvPicPr>
        <p:blipFill>
          <a:blip r:embed="rId5"/>
          <a:stretch>
            <a:fillRect/>
          </a:stretch>
        </p:blipFill>
        <p:spPr>
          <a:xfrm>
            <a:off x="6656163" y="5089592"/>
            <a:ext cx="1356095" cy="201581"/>
          </a:xfrm>
          <a:prstGeom prst="rect">
            <a:avLst/>
          </a:prstGeom>
        </p:spPr>
      </p:pic>
      <p:sp>
        <p:nvSpPr>
          <p:cNvPr id="15" name="Slide Number Placeholder 2">
            <a:extLst>
              <a:ext uri="{FF2B5EF4-FFF2-40B4-BE49-F238E27FC236}">
                <a16:creationId xmlns:a16="http://schemas.microsoft.com/office/drawing/2014/main" id="{86E80828-31E3-4F98-8D76-BD862779578C}"/>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40</a:t>
            </a:fld>
            <a:endParaRPr lang="ms-MY">
              <a:solidFill>
                <a:prstClr val="black">
                  <a:tint val="75000"/>
                </a:prstClr>
              </a:solidFill>
            </a:endParaRPr>
          </a:p>
        </p:txBody>
      </p:sp>
      <p:sp>
        <p:nvSpPr>
          <p:cNvPr id="16" name="Rectangle 15">
            <a:extLst>
              <a:ext uri="{FF2B5EF4-FFF2-40B4-BE49-F238E27FC236}">
                <a16:creationId xmlns:a16="http://schemas.microsoft.com/office/drawing/2014/main" id="{2F7CD4FD-8284-4C05-99EC-FF9CE80D61FD}"/>
              </a:ext>
            </a:extLst>
          </p:cNvPr>
          <p:cNvSpPr/>
          <p:nvPr/>
        </p:nvSpPr>
        <p:spPr>
          <a:xfrm>
            <a:off x="192760" y="-22681"/>
            <a:ext cx="7310078" cy="830997"/>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7. MAKLUMAT ARKITEKTUR PROJEK ICT</a:t>
            </a:r>
          </a:p>
          <a:p>
            <a:pPr lvl="1" defTabSz="914377">
              <a:defRPr/>
            </a:pPr>
            <a:r>
              <a:rPr kumimoji="0" lang="en-U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(sambungan)</a:t>
            </a:r>
          </a:p>
        </p:txBody>
      </p:sp>
    </p:spTree>
    <p:extLst>
      <p:ext uri="{BB962C8B-B14F-4D97-AF65-F5344CB8AC3E}">
        <p14:creationId xmlns:p14="http://schemas.microsoft.com/office/powerpoint/2010/main" val="132840452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nvGraphicFramePr>
        <p:xfrm>
          <a:off x="389005" y="1444125"/>
          <a:ext cx="11332033" cy="4174522"/>
        </p:xfrm>
        <a:graphic>
          <a:graphicData uri="http://schemas.openxmlformats.org/drawingml/2006/table">
            <a:tbl>
              <a:tblPr firstRow="1" bandRow="1">
                <a:tableStyleId>{5940675A-B579-460E-94D1-54222C63F5DA}</a:tableStyleId>
              </a:tblPr>
              <a:tblGrid>
                <a:gridCol w="2806957">
                  <a:extLst>
                    <a:ext uri="{9D8B030D-6E8A-4147-A177-3AD203B41FA5}">
                      <a16:colId xmlns:a16="http://schemas.microsoft.com/office/drawing/2014/main" val="92654840"/>
                    </a:ext>
                  </a:extLst>
                </a:gridCol>
                <a:gridCol w="4318891">
                  <a:extLst>
                    <a:ext uri="{9D8B030D-6E8A-4147-A177-3AD203B41FA5}">
                      <a16:colId xmlns:a16="http://schemas.microsoft.com/office/drawing/2014/main" val="811295752"/>
                    </a:ext>
                  </a:extLst>
                </a:gridCol>
                <a:gridCol w="2000868">
                  <a:extLst>
                    <a:ext uri="{9D8B030D-6E8A-4147-A177-3AD203B41FA5}">
                      <a16:colId xmlns:a16="http://schemas.microsoft.com/office/drawing/2014/main" val="3119003544"/>
                    </a:ext>
                  </a:extLst>
                </a:gridCol>
                <a:gridCol w="2205317">
                  <a:extLst>
                    <a:ext uri="{9D8B030D-6E8A-4147-A177-3AD203B41FA5}">
                      <a16:colId xmlns:a16="http://schemas.microsoft.com/office/drawing/2014/main" val="3449841364"/>
                    </a:ext>
                  </a:extLst>
                </a:gridCol>
              </a:tblGrid>
              <a:tr h="425788">
                <a:tc>
                  <a:txBody>
                    <a:bodyPr/>
                    <a:lstStyle/>
                    <a:p>
                      <a:pPr algn="ctr"/>
                      <a:r>
                        <a:rPr lang="ms-MY" sz="1400" b="1" noProof="0">
                          <a:latin typeface="Arial" panose="020B0604020202020204" pitchFamily="34" charset="0"/>
                          <a:cs typeface="Arial" panose="020B0604020202020204" pitchFamily="34" charset="0"/>
                        </a:rPr>
                        <a:t>Jenis Perolehan</a:t>
                      </a:r>
                    </a:p>
                  </a:txBody>
                  <a:tcPr anchor="ctr">
                    <a:solidFill>
                      <a:schemeClr val="bg1">
                        <a:lumMod val="95000"/>
                      </a:schemeClr>
                    </a:solidFill>
                  </a:tcPr>
                </a:tc>
                <a:tc>
                  <a:txBody>
                    <a:bodyPr/>
                    <a:lstStyle/>
                    <a:p>
                      <a:pPr algn="ctr"/>
                      <a:r>
                        <a:rPr lang="ms-MY" sz="1400" b="1" noProof="0">
                          <a:latin typeface="Arial" panose="020B0604020202020204" pitchFamily="34" charset="0"/>
                          <a:cs typeface="Arial" panose="020B0604020202020204" pitchFamily="34" charset="0"/>
                        </a:rPr>
                        <a:t>Warna</a:t>
                      </a:r>
                    </a:p>
                  </a:txBody>
                  <a:tcPr anchor="ctr">
                    <a:solidFill>
                      <a:schemeClr val="bg1">
                        <a:lumMod val="95000"/>
                      </a:schemeClr>
                    </a:solidFill>
                  </a:tcPr>
                </a:tc>
                <a:tc>
                  <a:txBody>
                    <a:bodyPr/>
                    <a:lstStyle/>
                    <a:p>
                      <a:pPr algn="ctr"/>
                      <a:r>
                        <a:rPr lang="ms-MY" sz="1400" b="1" noProof="0">
                          <a:latin typeface="Arial" panose="020B0604020202020204" pitchFamily="34" charset="0"/>
                          <a:cs typeface="Arial" panose="020B0604020202020204" pitchFamily="34" charset="0"/>
                        </a:rPr>
                        <a:t>Contoh Pemakaian</a:t>
                      </a:r>
                    </a:p>
                  </a:txBody>
                  <a:tcPr anchor="ctr">
                    <a:solidFill>
                      <a:schemeClr val="bg1">
                        <a:lumMod val="95000"/>
                      </a:schemeClr>
                    </a:solidFill>
                  </a:tcPr>
                </a:tc>
                <a:tc>
                  <a:txBody>
                    <a:bodyPr/>
                    <a:lstStyle/>
                    <a:p>
                      <a:pPr algn="ctr"/>
                      <a:r>
                        <a:rPr lang="ms-MY" sz="1400" b="1" noProof="0">
                          <a:latin typeface="Arial" panose="020B0604020202020204" pitchFamily="34" charset="0"/>
                          <a:cs typeface="Arial" panose="020B0604020202020204" pitchFamily="34" charset="0"/>
                        </a:rPr>
                        <a:t>Nota</a:t>
                      </a:r>
                    </a:p>
                  </a:txBody>
                  <a:tcPr anchor="ctr">
                    <a:solidFill>
                      <a:schemeClr val="bg1">
                        <a:lumMod val="95000"/>
                      </a:schemeClr>
                    </a:solidFill>
                  </a:tcPr>
                </a:tc>
                <a:extLst>
                  <a:ext uri="{0D108BD9-81ED-4DB2-BD59-A6C34878D82A}">
                    <a16:rowId xmlns:a16="http://schemas.microsoft.com/office/drawing/2014/main" val="2679593457"/>
                  </a:ext>
                </a:extLst>
              </a:tr>
              <a:tr h="914094">
                <a:tc>
                  <a:txBody>
                    <a:bodyPr/>
                    <a:lstStyle/>
                    <a:p>
                      <a:r>
                        <a:rPr lang="ms-MY" sz="1400" b="1" noProof="0" dirty="0">
                          <a:latin typeface="Arial" panose="020B0604020202020204" pitchFamily="34" charset="0"/>
                          <a:cs typeface="Arial" panose="020B0604020202020204" pitchFamily="34" charset="0"/>
                        </a:rPr>
                        <a:t>Baharu</a:t>
                      </a:r>
                    </a:p>
                  </a:txBody>
                  <a:tcPr>
                    <a:solidFill>
                      <a:schemeClr val="bg1">
                        <a:lumMod val="85000"/>
                      </a:schemeClr>
                    </a:solidFill>
                  </a:tcPr>
                </a:tc>
                <a:tc>
                  <a:txBody>
                    <a:bodyPr/>
                    <a:lstStyle/>
                    <a:p>
                      <a:endParaRPr lang="ms-MY" sz="1400" noProof="0">
                        <a:latin typeface="Arial" panose="020B0604020202020204" pitchFamily="34" charset="0"/>
                        <a:cs typeface="Arial" panose="020B0604020202020204" pitchFamily="34" charset="0"/>
                      </a:endParaRPr>
                    </a:p>
                  </a:txBody>
                  <a:tcPr/>
                </a:tc>
                <a:tc>
                  <a:txBody>
                    <a:bodyPr/>
                    <a:lstStyle/>
                    <a:p>
                      <a:endParaRPr lang="ms-MY" sz="1400" noProof="0">
                        <a:latin typeface="Arial" panose="020B0604020202020204" pitchFamily="34" charset="0"/>
                        <a:cs typeface="Arial" panose="020B0604020202020204" pitchFamily="34" charset="0"/>
                      </a:endParaRPr>
                    </a:p>
                  </a:txBody>
                  <a:tcPr/>
                </a:tc>
                <a:tc>
                  <a:txBody>
                    <a:bodyPr/>
                    <a:lstStyle/>
                    <a:p>
                      <a:r>
                        <a:rPr lang="ms-MY" sz="1400" noProof="0" dirty="0">
                          <a:latin typeface="Arial" panose="020B0604020202020204" pitchFamily="34" charset="0"/>
                          <a:cs typeface="Arial" panose="020B0604020202020204" pitchFamily="34" charset="0"/>
                        </a:rPr>
                        <a:t>Perolehan perkakasan/ perisian/ </a:t>
                      </a:r>
                      <a:r>
                        <a:rPr lang="ms-MY" sz="1400" b="0" noProof="0" dirty="0">
                          <a:latin typeface="Arial" panose="020B0604020202020204" pitchFamily="34" charset="0"/>
                          <a:cs typeface="Arial" panose="020B0604020202020204" pitchFamily="34" charset="0"/>
                        </a:rPr>
                        <a:t>modul aplikasi  </a:t>
                      </a:r>
                      <a:r>
                        <a:rPr lang="ms-MY" sz="1400" noProof="0" dirty="0">
                          <a:latin typeface="Arial" panose="020B0604020202020204" pitchFamily="34" charset="0"/>
                          <a:cs typeface="Arial" panose="020B0604020202020204" pitchFamily="34" charset="0"/>
                        </a:rPr>
                        <a:t>baharu.</a:t>
                      </a:r>
                    </a:p>
                  </a:txBody>
                  <a:tcPr/>
                </a:tc>
                <a:extLst>
                  <a:ext uri="{0D108BD9-81ED-4DB2-BD59-A6C34878D82A}">
                    <a16:rowId xmlns:a16="http://schemas.microsoft.com/office/drawing/2014/main" val="99421585"/>
                  </a:ext>
                </a:extLst>
              </a:tr>
              <a:tr h="825583">
                <a:tc>
                  <a:txBody>
                    <a:bodyPr/>
                    <a:lstStyle/>
                    <a:p>
                      <a:r>
                        <a:rPr lang="ms-MY" sz="1400" b="1" noProof="0">
                          <a:latin typeface="Arial" panose="020B0604020202020204" pitchFamily="34" charset="0"/>
                          <a:cs typeface="Arial" panose="020B0604020202020204" pitchFamily="34" charset="0"/>
                        </a:rPr>
                        <a:t>Pembaharuan Lesen</a:t>
                      </a:r>
                    </a:p>
                  </a:txBody>
                  <a:tcPr>
                    <a:solidFill>
                      <a:schemeClr val="bg1">
                        <a:lumMod val="85000"/>
                      </a:schemeClr>
                    </a:solidFill>
                  </a:tcPr>
                </a:tc>
                <a:tc>
                  <a:txBody>
                    <a:bodyPr/>
                    <a:lstStyle/>
                    <a:p>
                      <a:endParaRPr lang="ms-MY" sz="1400" noProof="0">
                        <a:latin typeface="Arial" panose="020B0604020202020204" pitchFamily="34" charset="0"/>
                        <a:cs typeface="Arial" panose="020B0604020202020204" pitchFamily="34" charset="0"/>
                      </a:endParaRPr>
                    </a:p>
                    <a:p>
                      <a:endParaRPr lang="ms-MY" sz="1400" noProof="0">
                        <a:latin typeface="Arial" panose="020B0604020202020204" pitchFamily="34" charset="0"/>
                        <a:cs typeface="Arial" panose="020B0604020202020204" pitchFamily="34" charset="0"/>
                      </a:endParaRPr>
                    </a:p>
                    <a:p>
                      <a:endParaRPr lang="ms-MY" sz="1400" noProof="0">
                        <a:latin typeface="Arial" panose="020B0604020202020204" pitchFamily="34" charset="0"/>
                        <a:cs typeface="Arial" panose="020B0604020202020204" pitchFamily="34" charset="0"/>
                      </a:endParaRPr>
                    </a:p>
                    <a:p>
                      <a:endParaRPr lang="ms-MY" sz="1400" noProof="0">
                        <a:latin typeface="Arial" panose="020B0604020202020204" pitchFamily="34" charset="0"/>
                        <a:cs typeface="Arial" panose="020B0604020202020204" pitchFamily="34" charset="0"/>
                      </a:endParaRPr>
                    </a:p>
                  </a:txBody>
                  <a:tcPr/>
                </a:tc>
                <a:tc>
                  <a:txBody>
                    <a:bodyPr/>
                    <a:lstStyle/>
                    <a:p>
                      <a:endParaRPr lang="ms-MY" sz="1400" noProof="0">
                        <a:latin typeface="Arial" panose="020B0604020202020204" pitchFamily="34" charset="0"/>
                        <a:cs typeface="Arial" panose="020B0604020202020204" pitchFamily="34" charset="0"/>
                      </a:endParaRPr>
                    </a:p>
                  </a:txBody>
                  <a:tcPr/>
                </a:tc>
                <a:tc>
                  <a:txBody>
                    <a:bodyPr/>
                    <a:lstStyle/>
                    <a:p>
                      <a:r>
                        <a:rPr lang="ms-MY" sz="1400" noProof="0">
                          <a:latin typeface="Arial" panose="020B0604020202020204" pitchFamily="34" charset="0"/>
                          <a:cs typeface="Arial" panose="020B0604020202020204" pitchFamily="34" charset="0"/>
                        </a:rPr>
                        <a:t>Pembaharuan lesen</a:t>
                      </a:r>
                      <a:r>
                        <a:rPr lang="ms-MY" sz="1400" baseline="0" noProof="0">
                          <a:latin typeface="Arial" panose="020B0604020202020204" pitchFamily="34" charset="0"/>
                          <a:cs typeface="Arial" panose="020B0604020202020204" pitchFamily="34" charset="0"/>
                        </a:rPr>
                        <a:t> perisian yang telah tamat tempoh.</a:t>
                      </a:r>
                      <a:endParaRPr lang="ms-MY" sz="14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0716073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b="1" noProof="0">
                          <a:latin typeface="Arial" panose="020B0604020202020204" pitchFamily="34" charset="0"/>
                          <a:cs typeface="Arial" panose="020B0604020202020204" pitchFamily="34" charset="0"/>
                        </a:rPr>
                        <a:t>Naik Taraf</a:t>
                      </a:r>
                    </a:p>
                  </a:txBody>
                  <a:tcPr>
                    <a:solidFill>
                      <a:schemeClr val="bg1">
                        <a:lumMod val="85000"/>
                      </a:schemeClr>
                    </a:solidFill>
                  </a:tcPr>
                </a:tc>
                <a:tc>
                  <a:txBody>
                    <a:bodyPr/>
                    <a:lstStyle/>
                    <a:p>
                      <a:endParaRPr lang="ms-MY" sz="1400" noProof="0">
                        <a:latin typeface="Arial" panose="020B0604020202020204" pitchFamily="34" charset="0"/>
                        <a:cs typeface="Arial" panose="020B0604020202020204" pitchFamily="34" charset="0"/>
                      </a:endParaRPr>
                    </a:p>
                    <a:p>
                      <a:endParaRPr lang="ms-MY" sz="1400" noProof="0">
                        <a:latin typeface="Arial" panose="020B0604020202020204" pitchFamily="34" charset="0"/>
                        <a:cs typeface="Arial" panose="020B0604020202020204" pitchFamily="34" charset="0"/>
                      </a:endParaRPr>
                    </a:p>
                    <a:p>
                      <a:endParaRPr lang="ms-MY" sz="1400" noProof="0">
                        <a:latin typeface="Arial" panose="020B0604020202020204" pitchFamily="34" charset="0"/>
                        <a:cs typeface="Arial" panose="020B0604020202020204" pitchFamily="34" charset="0"/>
                      </a:endParaRPr>
                    </a:p>
                    <a:p>
                      <a:endParaRPr lang="ms-MY" sz="1400" noProof="0">
                        <a:latin typeface="Arial" panose="020B0604020202020204" pitchFamily="34" charset="0"/>
                        <a:cs typeface="Arial" panose="020B0604020202020204" pitchFamily="34" charset="0"/>
                      </a:endParaRPr>
                    </a:p>
                  </a:txBody>
                  <a:tcPr/>
                </a:tc>
                <a:tc>
                  <a:txBody>
                    <a:bodyPr/>
                    <a:lstStyle/>
                    <a:p>
                      <a:endParaRPr lang="ms-MY" sz="1400" noProof="0">
                        <a:latin typeface="Arial" panose="020B0604020202020204" pitchFamily="34" charset="0"/>
                        <a:cs typeface="Arial" panose="020B0604020202020204" pitchFamily="34" charset="0"/>
                      </a:endParaRPr>
                    </a:p>
                    <a:p>
                      <a:endParaRPr lang="ms-MY" sz="1400" noProof="0">
                        <a:latin typeface="Arial" panose="020B0604020202020204" pitchFamily="34" charset="0"/>
                        <a:cs typeface="Arial" panose="020B0604020202020204" pitchFamily="34" charset="0"/>
                      </a:endParaRPr>
                    </a:p>
                    <a:p>
                      <a:endParaRPr lang="ms-MY" sz="1400" noProof="0">
                        <a:latin typeface="Arial" panose="020B0604020202020204" pitchFamily="34" charset="0"/>
                        <a:cs typeface="Arial" panose="020B0604020202020204" pitchFamily="34" charset="0"/>
                      </a:endParaRPr>
                    </a:p>
                  </a:txBody>
                  <a:tcPr/>
                </a:tc>
                <a:tc>
                  <a:txBody>
                    <a:bodyPr/>
                    <a:lstStyle/>
                    <a:p>
                      <a:r>
                        <a:rPr lang="ms-MY" sz="1400" noProof="0" dirty="0">
                          <a:latin typeface="Arial" panose="020B0604020202020204" pitchFamily="34" charset="0"/>
                          <a:cs typeface="Arial" panose="020B0604020202020204" pitchFamily="34" charset="0"/>
                        </a:rPr>
                        <a:t>Naik taraf perkakasan</a:t>
                      </a:r>
                      <a:r>
                        <a:rPr lang="ms-MY" sz="1400" baseline="0" noProof="0" dirty="0">
                          <a:latin typeface="Arial" panose="020B0604020202020204" pitchFamily="34" charset="0"/>
                          <a:cs typeface="Arial" panose="020B0604020202020204" pitchFamily="34" charset="0"/>
                        </a:rPr>
                        <a:t>/ </a:t>
                      </a:r>
                      <a:r>
                        <a:rPr lang="ms-MY" sz="1400" noProof="0" dirty="0">
                          <a:latin typeface="Arial" panose="020B0604020202020204" pitchFamily="34" charset="0"/>
                          <a:cs typeface="Arial" panose="020B0604020202020204" pitchFamily="34" charset="0"/>
                        </a:rPr>
                        <a:t>perisian / </a:t>
                      </a:r>
                      <a:r>
                        <a:rPr lang="ms-MY" sz="1400" b="0" noProof="0" dirty="0">
                          <a:latin typeface="Arial" panose="020B0604020202020204" pitchFamily="34" charset="0"/>
                          <a:cs typeface="Arial" panose="020B0604020202020204" pitchFamily="34" charset="0"/>
                        </a:rPr>
                        <a:t>modul aplikasi.</a:t>
                      </a:r>
                      <a:endParaRPr lang="ms-MY" sz="14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3479945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b="1" noProof="0">
                          <a:latin typeface="Arial" panose="020B0604020202020204" pitchFamily="34" charset="0"/>
                          <a:cs typeface="Arial" panose="020B0604020202020204" pitchFamily="34" charset="0"/>
                        </a:rPr>
                        <a:t>Lupus</a:t>
                      </a:r>
                    </a:p>
                    <a:p>
                      <a:endParaRPr lang="ms-MY" sz="1400" b="1" noProof="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endParaRPr lang="ms-MY" sz="1400" noProof="0">
                        <a:latin typeface="Arial" panose="020B0604020202020204" pitchFamily="34" charset="0"/>
                        <a:cs typeface="Arial" panose="020B0604020202020204" pitchFamily="34" charset="0"/>
                      </a:endParaRPr>
                    </a:p>
                    <a:p>
                      <a:endParaRPr lang="ms-MY" sz="1400" noProof="0">
                        <a:latin typeface="Arial" panose="020B0604020202020204" pitchFamily="34" charset="0"/>
                        <a:cs typeface="Arial" panose="020B0604020202020204" pitchFamily="34" charset="0"/>
                      </a:endParaRPr>
                    </a:p>
                    <a:p>
                      <a:endParaRPr lang="ms-MY" sz="1400" noProof="0">
                        <a:latin typeface="Arial" panose="020B0604020202020204" pitchFamily="34" charset="0"/>
                        <a:cs typeface="Arial" panose="020B0604020202020204" pitchFamily="34" charset="0"/>
                      </a:endParaRPr>
                    </a:p>
                    <a:p>
                      <a:endParaRPr lang="ms-MY" sz="1400" noProof="0">
                        <a:latin typeface="Arial" panose="020B0604020202020204" pitchFamily="34" charset="0"/>
                        <a:cs typeface="Arial" panose="020B0604020202020204" pitchFamily="34" charset="0"/>
                      </a:endParaRPr>
                    </a:p>
                  </a:txBody>
                  <a:tcPr/>
                </a:tc>
                <a:tc>
                  <a:txBody>
                    <a:bodyPr/>
                    <a:lstStyle/>
                    <a:p>
                      <a:endParaRPr lang="ms-MY" sz="1400" noProof="0">
                        <a:latin typeface="Arial" panose="020B0604020202020204" pitchFamily="34" charset="0"/>
                        <a:cs typeface="Arial" panose="020B0604020202020204" pitchFamily="34" charset="0"/>
                      </a:endParaRPr>
                    </a:p>
                  </a:txBody>
                  <a:tcPr/>
                </a:tc>
                <a:tc>
                  <a:txBody>
                    <a:bodyPr/>
                    <a:lstStyle/>
                    <a:p>
                      <a:r>
                        <a:rPr lang="ms-MY" sz="1400" noProof="0" dirty="0">
                          <a:latin typeface="Arial" panose="020B0604020202020204" pitchFamily="34" charset="0"/>
                          <a:cs typeface="Arial" panose="020B0604020202020204" pitchFamily="34" charset="0"/>
                        </a:rPr>
                        <a:t>Penggantian dengan pelupusan</a:t>
                      </a:r>
                      <a:r>
                        <a:rPr lang="ms-MY" sz="1400" baseline="0" noProof="0" dirty="0">
                          <a:latin typeface="Arial" panose="020B0604020202020204" pitchFamily="34" charset="0"/>
                          <a:cs typeface="Arial" panose="020B0604020202020204" pitchFamily="34" charset="0"/>
                        </a:rPr>
                        <a:t> atau penggantian tanpa pelupusan.</a:t>
                      </a:r>
                      <a:endParaRPr lang="ms-MY" sz="14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556678553"/>
                  </a:ext>
                </a:extLst>
              </a:tr>
            </a:tbl>
          </a:graphicData>
        </a:graphic>
      </p:graphicFrame>
      <p:pic>
        <p:nvPicPr>
          <p:cNvPr id="10" name="Picture 9"/>
          <p:cNvPicPr>
            <a:picLocks noChangeAspect="1"/>
          </p:cNvPicPr>
          <p:nvPr/>
        </p:nvPicPr>
        <p:blipFill>
          <a:blip r:embed="rId3"/>
          <a:stretch>
            <a:fillRect/>
          </a:stretch>
        </p:blipFill>
        <p:spPr>
          <a:xfrm>
            <a:off x="7935247" y="2061008"/>
            <a:ext cx="1123950" cy="581025"/>
          </a:xfrm>
          <a:prstGeom prst="rect">
            <a:avLst/>
          </a:prstGeom>
        </p:spPr>
      </p:pic>
      <p:sp>
        <p:nvSpPr>
          <p:cNvPr id="12" name="Rectangle 11"/>
          <p:cNvSpPr/>
          <p:nvPr/>
        </p:nvSpPr>
        <p:spPr>
          <a:xfrm>
            <a:off x="3605445" y="2009167"/>
            <a:ext cx="1317812" cy="562472"/>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p:cNvSpPr/>
          <p:nvPr/>
        </p:nvSpPr>
        <p:spPr>
          <a:xfrm>
            <a:off x="7834290" y="1995452"/>
            <a:ext cx="1304366" cy="706396"/>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TextBox 14"/>
          <p:cNvSpPr txBox="1"/>
          <p:nvPr/>
        </p:nvSpPr>
        <p:spPr>
          <a:xfrm>
            <a:off x="5151857" y="1865794"/>
            <a:ext cx="2309209"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800" b="0" i="0" u="none" strike="noStrike" kern="1200" cap="none" spc="0" normalizeH="0" baseline="0" noProof="0" dirty="0">
                <a:ln>
                  <a:noFill/>
                </a:ln>
                <a:solidFill>
                  <a:prstClr val="black"/>
                </a:solidFill>
                <a:effectLst/>
                <a:uLnTx/>
                <a:uFillTx/>
                <a:latin typeface="Calibri" panose="020F0502020204030204"/>
                <a:ea typeface="+mn-ea"/>
                <a:cs typeface="+mn-cs"/>
              </a:rPr>
              <a:t>Merah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Color Model RGB: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(255, 0, 0)</a:t>
            </a:r>
          </a:p>
        </p:txBody>
      </p:sp>
      <p:sp>
        <p:nvSpPr>
          <p:cNvPr id="16" name="Rectangle 15"/>
          <p:cNvSpPr/>
          <p:nvPr/>
        </p:nvSpPr>
        <p:spPr>
          <a:xfrm>
            <a:off x="3605445" y="2977236"/>
            <a:ext cx="1317812" cy="562472"/>
          </a:xfrm>
          <a:prstGeom prst="rect">
            <a:avLst/>
          </a:prstGeom>
          <a:noFill/>
          <a:ln w="38100">
            <a:solidFill>
              <a:srgbClr val="FF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TextBox 16"/>
          <p:cNvSpPr txBox="1"/>
          <p:nvPr/>
        </p:nvSpPr>
        <p:spPr>
          <a:xfrm>
            <a:off x="5151856" y="2768745"/>
            <a:ext cx="2309209"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800" b="0" i="0" u="none" strike="noStrike" kern="1200" cap="none" spc="0" normalizeH="0" baseline="0" noProof="0" dirty="0">
                <a:ln>
                  <a:noFill/>
                </a:ln>
                <a:solidFill>
                  <a:prstClr val="black"/>
                </a:solidFill>
                <a:effectLst/>
                <a:uLnTx/>
                <a:uFillTx/>
                <a:latin typeface="Calibri" panose="020F0502020204030204"/>
                <a:ea typeface="+mn-ea"/>
                <a:cs typeface="+mn-cs"/>
              </a:rPr>
              <a:t>Ungu</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Color Model RGB:</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(255, 0, 255)</a:t>
            </a:r>
          </a:p>
        </p:txBody>
      </p:sp>
      <p:pic>
        <p:nvPicPr>
          <p:cNvPr id="18" name="Picture 17"/>
          <p:cNvPicPr>
            <a:picLocks noChangeAspect="1"/>
          </p:cNvPicPr>
          <p:nvPr/>
        </p:nvPicPr>
        <p:blipFill>
          <a:blip r:embed="rId4"/>
          <a:stretch>
            <a:fillRect/>
          </a:stretch>
        </p:blipFill>
        <p:spPr>
          <a:xfrm>
            <a:off x="7935247" y="2927273"/>
            <a:ext cx="1123950" cy="581025"/>
          </a:xfrm>
          <a:prstGeom prst="rect">
            <a:avLst/>
          </a:prstGeom>
        </p:spPr>
      </p:pic>
      <p:sp>
        <p:nvSpPr>
          <p:cNvPr id="19" name="Rectangle 18"/>
          <p:cNvSpPr/>
          <p:nvPr/>
        </p:nvSpPr>
        <p:spPr>
          <a:xfrm>
            <a:off x="7820844" y="2886066"/>
            <a:ext cx="1317812" cy="658905"/>
          </a:xfrm>
          <a:prstGeom prst="rect">
            <a:avLst/>
          </a:prstGeom>
          <a:noFill/>
          <a:ln w="38100">
            <a:solidFill>
              <a:srgbClr val="FF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p:cNvSpPr/>
          <p:nvPr/>
        </p:nvSpPr>
        <p:spPr>
          <a:xfrm>
            <a:off x="3605445" y="3850310"/>
            <a:ext cx="1317812" cy="562472"/>
          </a:xfrm>
          <a:prstGeom prst="rect">
            <a:avLst/>
          </a:prstGeom>
          <a:noFill/>
          <a:ln w="38100">
            <a:solidFill>
              <a:srgbClr val="00FF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20"/>
          <p:cNvSpPr/>
          <p:nvPr/>
        </p:nvSpPr>
        <p:spPr>
          <a:xfrm>
            <a:off x="3605445" y="4817512"/>
            <a:ext cx="1317812" cy="562472"/>
          </a:xfrm>
          <a:prstGeom prst="rect">
            <a:avLst/>
          </a:prstGeom>
          <a:noFill/>
          <a:ln w="38100">
            <a:solidFill>
              <a:srgbClr val="0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TextBox 21"/>
          <p:cNvSpPr txBox="1"/>
          <p:nvPr/>
        </p:nvSpPr>
        <p:spPr>
          <a:xfrm>
            <a:off x="5151856" y="3743529"/>
            <a:ext cx="2309209"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Cyan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Color Model RGB:</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(0, 255, 255)</a:t>
            </a:r>
          </a:p>
        </p:txBody>
      </p:sp>
      <p:sp>
        <p:nvSpPr>
          <p:cNvPr id="23" name="TextBox 22"/>
          <p:cNvSpPr txBox="1"/>
          <p:nvPr/>
        </p:nvSpPr>
        <p:spPr>
          <a:xfrm>
            <a:off x="5151855" y="4666859"/>
            <a:ext cx="2309209"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800" b="0" i="0" u="none" strike="noStrike" kern="1200" cap="none" spc="0" normalizeH="0" baseline="0" noProof="0" dirty="0">
                <a:ln>
                  <a:noFill/>
                </a:ln>
                <a:solidFill>
                  <a:prstClr val="black"/>
                </a:solidFill>
                <a:effectLst/>
                <a:uLnTx/>
                <a:uFillTx/>
                <a:latin typeface="Calibri" panose="020F0502020204030204"/>
                <a:ea typeface="+mn-ea"/>
                <a:cs typeface="+mn-cs"/>
              </a:rPr>
              <a:t>Hitam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Color Model RGB: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(0, 0, 0)</a:t>
            </a:r>
          </a:p>
        </p:txBody>
      </p:sp>
      <p:pic>
        <p:nvPicPr>
          <p:cNvPr id="24" name="Picture 23"/>
          <p:cNvPicPr>
            <a:picLocks noChangeAspect="1"/>
          </p:cNvPicPr>
          <p:nvPr/>
        </p:nvPicPr>
        <p:blipFill>
          <a:blip r:embed="rId5"/>
          <a:stretch>
            <a:fillRect/>
          </a:stretch>
        </p:blipFill>
        <p:spPr>
          <a:xfrm>
            <a:off x="7935247" y="3934422"/>
            <a:ext cx="1123950" cy="581025"/>
          </a:xfrm>
          <a:prstGeom prst="rect">
            <a:avLst/>
          </a:prstGeom>
        </p:spPr>
      </p:pic>
      <p:sp>
        <p:nvSpPr>
          <p:cNvPr id="25" name="Rectangle 24"/>
          <p:cNvSpPr/>
          <p:nvPr/>
        </p:nvSpPr>
        <p:spPr>
          <a:xfrm>
            <a:off x="7820844" y="3886866"/>
            <a:ext cx="1317812" cy="660878"/>
          </a:xfrm>
          <a:prstGeom prst="rect">
            <a:avLst/>
          </a:prstGeom>
          <a:noFill/>
          <a:ln w="38100">
            <a:solidFill>
              <a:srgbClr val="00FF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6" name="Picture 25"/>
          <p:cNvPicPr>
            <a:picLocks noChangeAspect="1"/>
          </p:cNvPicPr>
          <p:nvPr/>
        </p:nvPicPr>
        <p:blipFill>
          <a:blip r:embed="rId5"/>
          <a:stretch>
            <a:fillRect/>
          </a:stretch>
        </p:blipFill>
        <p:spPr>
          <a:xfrm>
            <a:off x="7926282" y="4868730"/>
            <a:ext cx="1123950" cy="581025"/>
          </a:xfrm>
          <a:prstGeom prst="rect">
            <a:avLst/>
          </a:prstGeom>
        </p:spPr>
      </p:pic>
      <p:sp>
        <p:nvSpPr>
          <p:cNvPr id="27" name="Rectangle 26"/>
          <p:cNvSpPr/>
          <p:nvPr/>
        </p:nvSpPr>
        <p:spPr>
          <a:xfrm>
            <a:off x="7820844" y="4798735"/>
            <a:ext cx="1317812" cy="691362"/>
          </a:xfrm>
          <a:prstGeom prst="rect">
            <a:avLst/>
          </a:prstGeom>
          <a:noFill/>
          <a:ln w="38100">
            <a:solidFill>
              <a:srgbClr val="0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angle 1"/>
          <p:cNvSpPr/>
          <p:nvPr/>
        </p:nvSpPr>
        <p:spPr>
          <a:xfrm>
            <a:off x="299732" y="796751"/>
            <a:ext cx="11510580"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Pct val="90000"/>
              <a:buFontTx/>
              <a:buNone/>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Sila gunakan warna elemen berikut mengikut jenis perolehan dan tandakan pada item yang berkaitan</a:t>
            </a:r>
          </a:p>
        </p:txBody>
      </p:sp>
      <p:sp>
        <p:nvSpPr>
          <p:cNvPr id="28" name="Slide Number Placeholder 2">
            <a:extLst>
              <a:ext uri="{FF2B5EF4-FFF2-40B4-BE49-F238E27FC236}">
                <a16:creationId xmlns:a16="http://schemas.microsoft.com/office/drawing/2014/main" id="{96421804-5A49-4CEA-8B45-DEA6EDF7879D}"/>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A0703F6-9220-493B-BC25-87A499A6DF38}" type="slidenum">
              <a:rPr kumimoji="0" lang="ms-MY" sz="1200" b="0" i="0" u="none" strike="noStrike" kern="1200" cap="none" spc="0" normalizeH="0" baseline="0" noProof="0" smtClean="0">
                <a:ln>
                  <a:noFill/>
                </a:ln>
                <a:solidFill>
                  <a:prstClr val="black">
                    <a:tint val="75000"/>
                  </a:prstClr>
                </a:solidFill>
                <a:effectLst/>
                <a:uLnTx/>
                <a:uFillTx/>
                <a:latin typeface="Calibri" panose="020F0502020204030204"/>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ms-MY" sz="1200" b="0" i="0" u="none" strike="noStrike" kern="1200" cap="none" spc="0" normalizeH="0" baseline="0" noProof="0">
              <a:ln>
                <a:noFill/>
              </a:ln>
              <a:solidFill>
                <a:prstClr val="black">
                  <a:tint val="75000"/>
                </a:prstClr>
              </a:solidFill>
              <a:effectLst/>
              <a:uLnTx/>
              <a:uFillTx/>
              <a:latin typeface="Calibri" panose="020F0502020204030204"/>
              <a:ea typeface="Calibri"/>
              <a:cs typeface="Calibri"/>
              <a:sym typeface="Calibri"/>
            </a:endParaRPr>
          </a:p>
        </p:txBody>
      </p:sp>
      <p:sp>
        <p:nvSpPr>
          <p:cNvPr id="30" name="Rectangle 29">
            <a:extLst>
              <a:ext uri="{FF2B5EF4-FFF2-40B4-BE49-F238E27FC236}">
                <a16:creationId xmlns:a16="http://schemas.microsoft.com/office/drawing/2014/main" id="{0D66C138-3F29-4274-B2FB-184B116E8AC7}"/>
              </a:ext>
            </a:extLst>
          </p:cNvPr>
          <p:cNvSpPr/>
          <p:nvPr/>
        </p:nvSpPr>
        <p:spPr>
          <a:xfrm>
            <a:off x="192760" y="-22681"/>
            <a:ext cx="7310078" cy="830997"/>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7. MAKLUMAT ARKITEKTUR PROJEK ICT</a:t>
            </a:r>
          </a:p>
          <a:p>
            <a:pPr marL="457200" marR="0" lvl="1" indent="0" algn="l" defTabSz="914377"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(sambungan)</a:t>
            </a:r>
          </a:p>
        </p:txBody>
      </p:sp>
    </p:spTree>
    <p:extLst>
      <p:ext uri="{BB962C8B-B14F-4D97-AF65-F5344CB8AC3E}">
        <p14:creationId xmlns:p14="http://schemas.microsoft.com/office/powerpoint/2010/main" val="6121108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a:extLst>
              <a:ext uri="{FF2B5EF4-FFF2-40B4-BE49-F238E27FC236}">
                <a16:creationId xmlns:a16="http://schemas.microsoft.com/office/drawing/2014/main" id="{BFC01516-5F57-4114-8EA4-92DFC06C4349}"/>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A0703F6-9220-493B-BC25-87A499A6DF38}" type="slidenum">
              <a:rPr kumimoji="0" lang="ms-MY" sz="1200" b="0" i="0" u="none" strike="noStrike" kern="1200" cap="none" spc="0" normalizeH="0" baseline="0" noProof="0" smtClean="0">
                <a:ln>
                  <a:noFill/>
                </a:ln>
                <a:solidFill>
                  <a:prstClr val="black">
                    <a:tint val="75000"/>
                  </a:prstClr>
                </a:solidFill>
                <a:effectLst/>
                <a:uLnTx/>
                <a:uFillTx/>
                <a:latin typeface="Calibri" panose="020F0502020204030204"/>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ms-MY" sz="1200" b="0" i="0" u="none" strike="noStrike" kern="1200" cap="none" spc="0" normalizeH="0" baseline="0" noProof="0">
              <a:ln>
                <a:noFill/>
              </a:ln>
              <a:solidFill>
                <a:prstClr val="black">
                  <a:tint val="75000"/>
                </a:prstClr>
              </a:solidFill>
              <a:effectLst/>
              <a:uLnTx/>
              <a:uFillTx/>
              <a:latin typeface="Calibri" panose="020F0502020204030204"/>
              <a:ea typeface="Calibri"/>
              <a:cs typeface="Calibri"/>
              <a:sym typeface="Calibri"/>
            </a:endParaRPr>
          </a:p>
        </p:txBody>
      </p:sp>
      <p:sp>
        <p:nvSpPr>
          <p:cNvPr id="8" name="Rectangle 7">
            <a:extLst>
              <a:ext uri="{FF2B5EF4-FFF2-40B4-BE49-F238E27FC236}">
                <a16:creationId xmlns:a16="http://schemas.microsoft.com/office/drawing/2014/main" id="{F7A02929-F25D-4F53-9BC0-BAB432EAF239}"/>
              </a:ext>
            </a:extLst>
          </p:cNvPr>
          <p:cNvSpPr/>
          <p:nvPr/>
        </p:nvSpPr>
        <p:spPr>
          <a:xfrm>
            <a:off x="244130" y="127371"/>
            <a:ext cx="12269794" cy="1292662"/>
          </a:xfrm>
          <a:prstGeom prst="rect">
            <a:avLst/>
          </a:prstGeom>
        </p:spPr>
        <p:txBody>
          <a:bodyPr wrap="square">
            <a:spAutoFit/>
          </a:bodyPr>
          <a:lstStyle/>
          <a:p>
            <a:pPr>
              <a:buClr>
                <a:srgbClr val="000000"/>
              </a:buClr>
              <a:defRPr/>
            </a:pPr>
            <a:r>
              <a:rPr kumimoji="0" lang="en-US" sz="26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7. MAKLUMAT ARKITEKTUR PROJEK ICT: </a:t>
            </a:r>
            <a:r>
              <a:rPr lang="en-MY" sz="2600" b="1" i="1" noProof="1">
                <a:solidFill>
                  <a:prstClr val="black"/>
                </a:solidFill>
                <a:latin typeface="Arial" pitchFamily="34" charset="0"/>
                <a:ea typeface="ＭＳ Ｐゴシック" pitchFamily="34" charset="-128"/>
                <a:cs typeface="Arial" pitchFamily="34" charset="0"/>
              </a:rPr>
              <a:t>LANDSCAPE MAP VIEW (LMV)</a:t>
            </a:r>
          </a:p>
          <a:p>
            <a:pPr marL="360363">
              <a:buClr>
                <a:srgbClr val="000000"/>
              </a:buClr>
              <a:defRPr/>
            </a:pPr>
            <a:endParaRPr lang="en-MY" sz="2600" b="1" i="1" noProof="1">
              <a:solidFill>
                <a:prstClr val="black"/>
              </a:solidFill>
              <a:latin typeface="Arial" pitchFamily="34" charset="0"/>
              <a:ea typeface="ＭＳ Ｐゴシック" pitchFamily="34" charset="-128"/>
              <a:cs typeface="Arial" pitchFamily="34" charset="0"/>
            </a:endParaRPr>
          </a:p>
          <a:p>
            <a:pPr marL="0" marR="0" lvl="0" indent="0" algn="l" defTabSz="914400" rtl="0" eaLnBrk="1" fontAlgn="auto" latinLnBrk="0" hangingPunct="1">
              <a:lnSpc>
                <a:spcPct val="100000"/>
              </a:lnSpc>
              <a:spcBef>
                <a:spcPts val="0"/>
              </a:spcBef>
              <a:spcAft>
                <a:spcPts val="0"/>
              </a:spcAft>
              <a:buClr>
                <a:srgbClr val="000000"/>
              </a:buClr>
              <a:buSzTx/>
              <a:buFontTx/>
              <a:buNone/>
              <a:tabLst/>
              <a:defRPr/>
            </a:pPr>
            <a:endParaRPr kumimoji="0" lang="en-US" sz="26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33182841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423809" y="1749552"/>
            <a:ext cx="11672047" cy="3089525"/>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Pct val="90000"/>
              <a:buFont typeface="+mj-lt"/>
              <a:buAutoNum type="arabicPeriod"/>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Masukkan diagram infrastruktur ICT yang menyokong permohonan projek seperti Pusat Data (DC), Pusat Pemulihan Bencana (DRC), perisian, rangkaian dan peralatan rangkaian/ capaian ke internet (LAN/WAN), peralatan keselamatan, bandwidth, server/virtual server, komputer, storan dan sebagainya  yang bersesuaian.</a:t>
            </a:r>
          </a:p>
          <a:p>
            <a:pPr marL="342900" marR="0" lvl="0" indent="-342900" algn="l" defTabSz="914400" rtl="0" eaLnBrk="1" fontAlgn="auto" latinLnBrk="0" hangingPunct="1">
              <a:lnSpc>
                <a:spcPct val="100000"/>
              </a:lnSpc>
              <a:spcBef>
                <a:spcPct val="20000"/>
              </a:spcBef>
              <a:spcAft>
                <a:spcPts val="0"/>
              </a:spcAft>
              <a:buClrTx/>
              <a:buSzPct val="90000"/>
              <a:buFont typeface="+mj-lt"/>
              <a:buAutoNum type="arabicPeriod"/>
              <a:tabLst/>
              <a:defRPr/>
            </a:pPr>
            <a:endParaRPr kumimoji="0" lang="ms-MY"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ct val="20000"/>
              </a:spcBef>
              <a:spcAft>
                <a:spcPts val="0"/>
              </a:spcAft>
              <a:buClrTx/>
              <a:buSzPct val="90000"/>
              <a:buFont typeface="+mj-lt"/>
              <a:buAutoNum type="arabicPeriod"/>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Perlu menggambarkan keseluruhan infrastruktur ICT di agensi.</a:t>
            </a:r>
          </a:p>
          <a:p>
            <a:pPr marL="342900" marR="0" lvl="0" indent="-342900" algn="l" defTabSz="914400" rtl="0" eaLnBrk="1" fontAlgn="auto" latinLnBrk="0" hangingPunct="1">
              <a:lnSpc>
                <a:spcPct val="100000"/>
              </a:lnSpc>
              <a:spcBef>
                <a:spcPct val="20000"/>
              </a:spcBef>
              <a:spcAft>
                <a:spcPts val="0"/>
              </a:spcAft>
              <a:buClrTx/>
              <a:buSzPct val="90000"/>
              <a:buFont typeface="+mj-lt"/>
              <a:buAutoNum type="arabicPeriod"/>
              <a:tabLst/>
              <a:defRPr/>
            </a:pPr>
            <a:endParaRPr kumimoji="0" lang="ms-MY"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ct val="20000"/>
              </a:spcBef>
              <a:spcAft>
                <a:spcPts val="0"/>
              </a:spcAft>
              <a:buClrTx/>
              <a:buSzPct val="90000"/>
              <a:buFont typeface="+mj-lt"/>
              <a:buAutoNum type="arabicPeriod"/>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Senarai perkakasan/ perisian hendaklah setara dengan maklumat pada perincian kos projek.</a:t>
            </a:r>
          </a:p>
          <a:p>
            <a:pPr marL="342900" marR="0" lvl="0" indent="-342900" algn="l" defTabSz="914400" rtl="0" eaLnBrk="1" fontAlgn="auto" latinLnBrk="0" hangingPunct="1">
              <a:lnSpc>
                <a:spcPct val="100000"/>
              </a:lnSpc>
              <a:spcBef>
                <a:spcPct val="20000"/>
              </a:spcBef>
              <a:spcAft>
                <a:spcPts val="0"/>
              </a:spcAft>
              <a:buClrTx/>
              <a:buSzPct val="90000"/>
              <a:buFont typeface="+mj-lt"/>
              <a:buAutoNum type="arabicPeriod"/>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4000500" marR="0" lvl="8" indent="-342900" algn="l" defTabSz="914400" rtl="0" eaLnBrk="1" fontAlgn="auto" latinLnBrk="0" hangingPunct="1">
              <a:lnSpc>
                <a:spcPct val="100000"/>
              </a:lnSpc>
              <a:spcBef>
                <a:spcPct val="20000"/>
              </a:spcBef>
              <a:spcAft>
                <a:spcPts val="0"/>
              </a:spcAft>
              <a:buClrTx/>
              <a:buSzPct val="90000"/>
              <a:buFont typeface="+mj-lt"/>
              <a:buAutoNum type="arabicPeriod"/>
              <a:tabLst/>
              <a:defRPr/>
            </a:pPr>
            <a:endParaRPr kumimoji="0" lang="en-US"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1" name="Text Placeholder 10"/>
          <p:cNvSpPr txBox="1">
            <a:spLocks/>
          </p:cNvSpPr>
          <p:nvPr/>
        </p:nvSpPr>
        <p:spPr>
          <a:xfrm>
            <a:off x="259976" y="299412"/>
            <a:ext cx="10156952" cy="46060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kumimoji="0" lang="en-US"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7(a) </a:t>
            </a:r>
            <a:r>
              <a:rPr kumimoji="0" lang="en-US" sz="2400" b="1"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TECHNOLOGY VIEW</a:t>
            </a:r>
            <a:endParaRPr lang="en-MY" sz="2400" b="1" i="1" noProof="1">
              <a:solidFill>
                <a:prstClr val="black"/>
              </a:solidFill>
              <a:latin typeface="Arial" pitchFamily="34" charset="0"/>
              <a:ea typeface="ＭＳ Ｐゴシック" pitchFamily="34" charset="-128"/>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ms-MY" sz="2400" b="1"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7" name="Slide Number Placeholder 2">
            <a:extLst>
              <a:ext uri="{FF2B5EF4-FFF2-40B4-BE49-F238E27FC236}">
                <a16:creationId xmlns:a16="http://schemas.microsoft.com/office/drawing/2014/main" id="{BFC01516-5F57-4114-8EA4-92DFC06C4349}"/>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A0703F6-9220-493B-BC25-87A499A6DF38}" type="slidenum">
              <a:rPr kumimoji="0" lang="ms-MY" sz="1200" b="0" i="0" u="none" strike="noStrike" kern="1200" cap="none" spc="0" normalizeH="0" baseline="0" noProof="0" smtClean="0">
                <a:ln>
                  <a:noFill/>
                </a:ln>
                <a:solidFill>
                  <a:prstClr val="black">
                    <a:tint val="75000"/>
                  </a:prstClr>
                </a:solidFill>
                <a:effectLst/>
                <a:uLnTx/>
                <a:uFillTx/>
                <a:latin typeface="Calibri" panose="020F0502020204030204"/>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ms-MY" sz="1200" b="0" i="0" u="none" strike="noStrike" kern="1200" cap="none" spc="0" normalizeH="0" baseline="0" noProof="0">
              <a:ln>
                <a:noFill/>
              </a:ln>
              <a:solidFill>
                <a:prstClr val="black">
                  <a:tint val="75000"/>
                </a:prstClr>
              </a:solidFill>
              <a:effectLst/>
              <a:uLnTx/>
              <a:uFillTx/>
              <a:latin typeface="Calibri" panose="020F0502020204030204"/>
              <a:ea typeface="Calibri"/>
              <a:cs typeface="Calibri"/>
              <a:sym typeface="Calibri"/>
            </a:endParaRPr>
          </a:p>
        </p:txBody>
      </p:sp>
      <p:sp>
        <p:nvSpPr>
          <p:cNvPr id="9" name="TextBox 8">
            <a:extLst>
              <a:ext uri="{FF2B5EF4-FFF2-40B4-BE49-F238E27FC236}">
                <a16:creationId xmlns:a16="http://schemas.microsoft.com/office/drawing/2014/main" id="{411A7EBE-4A17-41C2-BE9D-441FBCE07392}"/>
              </a:ext>
            </a:extLst>
          </p:cNvPr>
          <p:cNvSpPr txBox="1"/>
          <p:nvPr/>
        </p:nvSpPr>
        <p:spPr>
          <a:xfrm>
            <a:off x="423809" y="6189256"/>
            <a:ext cx="6149082" cy="369332"/>
          </a:xfrm>
          <a:prstGeom prst="rect">
            <a:avLst/>
          </a:prstGeom>
          <a:noFill/>
        </p:spPr>
        <p:txBody>
          <a:bodyPr wrap="square">
            <a:spAutoFit/>
          </a:bodyPr>
          <a:lstStyle/>
          <a:p>
            <a:r>
              <a:rPr lang="en-US" b="1" dirty="0">
                <a:solidFill>
                  <a:prstClr val="black"/>
                </a:solidFill>
                <a:latin typeface="Arial" pitchFamily="34" charset="0"/>
                <a:ea typeface="ＭＳ Ｐゴシック" pitchFamily="34" charset="-128"/>
                <a:cs typeface="Arial" pitchFamily="34" charset="0"/>
              </a:rPr>
              <a:t>Nota: Technology View </a:t>
            </a:r>
            <a:r>
              <a:rPr lang="en-US" b="1" dirty="0" err="1">
                <a:solidFill>
                  <a:prstClr val="black"/>
                </a:solidFill>
                <a:latin typeface="Arial" pitchFamily="34" charset="0"/>
                <a:ea typeface="ＭＳ Ｐゴシック" pitchFamily="34" charset="-128"/>
                <a:cs typeface="Arial" pitchFamily="34" charset="0"/>
              </a:rPr>
              <a:t>adalah</a:t>
            </a:r>
            <a:r>
              <a:rPr lang="en-US" b="1" dirty="0">
                <a:solidFill>
                  <a:prstClr val="black"/>
                </a:solidFill>
                <a:latin typeface="Arial" pitchFamily="34" charset="0"/>
                <a:ea typeface="ＭＳ Ｐゴシック" pitchFamily="34" charset="-128"/>
                <a:cs typeface="Arial" pitchFamily="34" charset="0"/>
              </a:rPr>
              <a:t> </a:t>
            </a:r>
            <a:r>
              <a:rPr lang="en-US" sz="1800" b="1" i="1" noProof="1">
                <a:solidFill>
                  <a:schemeClr val="tx1"/>
                </a:solidFill>
                <a:latin typeface="Arial" panose="020B0604020202020204" pitchFamily="34" charset="0"/>
                <a:cs typeface="Arial" panose="020B0604020202020204" pitchFamily="34" charset="0"/>
              </a:rPr>
              <a:t>snap shot </a:t>
            </a:r>
            <a:r>
              <a:rPr lang="en-US" sz="1800" b="1" noProof="1">
                <a:solidFill>
                  <a:schemeClr val="tx1"/>
                </a:solidFill>
                <a:latin typeface="Arial" panose="020B0604020202020204" pitchFamily="34" charset="0"/>
                <a:cs typeface="Arial" panose="020B0604020202020204" pitchFamily="34" charset="0"/>
              </a:rPr>
              <a:t>LMV</a:t>
            </a:r>
            <a:endParaRPr lang="en-MY" b="1" dirty="0"/>
          </a:p>
        </p:txBody>
      </p:sp>
    </p:spTree>
    <p:extLst>
      <p:ext uri="{BB962C8B-B14F-4D97-AF65-F5344CB8AC3E}">
        <p14:creationId xmlns:p14="http://schemas.microsoft.com/office/powerpoint/2010/main" val="33214357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5D01F61-B229-4273-9F31-D4F1785FCC95}"/>
              </a:ext>
            </a:extLst>
          </p:cNvPr>
          <p:cNvPicPr>
            <a:picLocks noChangeAspect="1"/>
          </p:cNvPicPr>
          <p:nvPr/>
        </p:nvPicPr>
        <p:blipFill rotWithShape="1">
          <a:blip r:embed="rId2"/>
          <a:srcRect l="2382" t="18329" r="3854"/>
          <a:stretch/>
        </p:blipFill>
        <p:spPr>
          <a:xfrm>
            <a:off x="210167" y="595422"/>
            <a:ext cx="10917925" cy="6173413"/>
          </a:xfrm>
          <a:prstGeom prst="rect">
            <a:avLst/>
          </a:prstGeom>
        </p:spPr>
      </p:pic>
      <p:sp>
        <p:nvSpPr>
          <p:cNvPr id="4" name="Rectangle 3">
            <a:extLst>
              <a:ext uri="{FF2B5EF4-FFF2-40B4-BE49-F238E27FC236}">
                <a16:creationId xmlns:a16="http://schemas.microsoft.com/office/drawing/2014/main" id="{022499D3-001F-4CAA-BF9A-B7E34B01D9BD}"/>
              </a:ext>
            </a:extLst>
          </p:cNvPr>
          <p:cNvSpPr/>
          <p:nvPr/>
        </p:nvSpPr>
        <p:spPr>
          <a:xfrm>
            <a:off x="5167765" y="842683"/>
            <a:ext cx="5780251" cy="2758565"/>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5" name="Rectangle 4">
            <a:extLst>
              <a:ext uri="{FF2B5EF4-FFF2-40B4-BE49-F238E27FC236}">
                <a16:creationId xmlns:a16="http://schemas.microsoft.com/office/drawing/2014/main" id="{1D5FE5C4-0182-4592-9E02-DACB229D5E2E}"/>
              </a:ext>
            </a:extLst>
          </p:cNvPr>
          <p:cNvSpPr/>
          <p:nvPr/>
        </p:nvSpPr>
        <p:spPr>
          <a:xfrm>
            <a:off x="684493" y="1038856"/>
            <a:ext cx="1416089" cy="1355673"/>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6" name="Rectangle 5">
            <a:extLst>
              <a:ext uri="{FF2B5EF4-FFF2-40B4-BE49-F238E27FC236}">
                <a16:creationId xmlns:a16="http://schemas.microsoft.com/office/drawing/2014/main" id="{B73941C6-549B-420B-AA70-74EABC002D8D}"/>
              </a:ext>
            </a:extLst>
          </p:cNvPr>
          <p:cNvSpPr/>
          <p:nvPr/>
        </p:nvSpPr>
        <p:spPr>
          <a:xfrm>
            <a:off x="3874401" y="1005596"/>
            <a:ext cx="608636" cy="460603"/>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7" name="Rectangle 6">
            <a:extLst>
              <a:ext uri="{FF2B5EF4-FFF2-40B4-BE49-F238E27FC236}">
                <a16:creationId xmlns:a16="http://schemas.microsoft.com/office/drawing/2014/main" id="{10B5196F-0321-4718-B92B-1F1BD98A9E54}"/>
              </a:ext>
            </a:extLst>
          </p:cNvPr>
          <p:cNvSpPr/>
          <p:nvPr/>
        </p:nvSpPr>
        <p:spPr>
          <a:xfrm>
            <a:off x="3883649" y="2608409"/>
            <a:ext cx="609779" cy="460603"/>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8" name="Rectangle 7">
            <a:extLst>
              <a:ext uri="{FF2B5EF4-FFF2-40B4-BE49-F238E27FC236}">
                <a16:creationId xmlns:a16="http://schemas.microsoft.com/office/drawing/2014/main" id="{6E46F3B7-0961-4FBB-AC95-5BA2D2CA701F}"/>
              </a:ext>
            </a:extLst>
          </p:cNvPr>
          <p:cNvSpPr/>
          <p:nvPr/>
        </p:nvSpPr>
        <p:spPr>
          <a:xfrm>
            <a:off x="817046" y="4785368"/>
            <a:ext cx="1323713" cy="1245833"/>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9" name="Rectangle 8">
            <a:extLst>
              <a:ext uri="{FF2B5EF4-FFF2-40B4-BE49-F238E27FC236}">
                <a16:creationId xmlns:a16="http://schemas.microsoft.com/office/drawing/2014/main" id="{5D36DE65-4AC8-43FD-96FC-F319A6F774DA}"/>
              </a:ext>
            </a:extLst>
          </p:cNvPr>
          <p:cNvSpPr/>
          <p:nvPr/>
        </p:nvSpPr>
        <p:spPr>
          <a:xfrm>
            <a:off x="415827" y="4249884"/>
            <a:ext cx="4639389" cy="2504597"/>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0" name="Rectangle 9">
            <a:extLst>
              <a:ext uri="{FF2B5EF4-FFF2-40B4-BE49-F238E27FC236}">
                <a16:creationId xmlns:a16="http://schemas.microsoft.com/office/drawing/2014/main" id="{D4552A5C-D99D-407C-AF2B-52A5EF8BABA2}"/>
              </a:ext>
            </a:extLst>
          </p:cNvPr>
          <p:cNvSpPr/>
          <p:nvPr/>
        </p:nvSpPr>
        <p:spPr>
          <a:xfrm>
            <a:off x="3436333" y="4451505"/>
            <a:ext cx="806083" cy="283760"/>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1" name="Rectangle 10">
            <a:extLst>
              <a:ext uri="{FF2B5EF4-FFF2-40B4-BE49-F238E27FC236}">
                <a16:creationId xmlns:a16="http://schemas.microsoft.com/office/drawing/2014/main" id="{21C40072-AE99-497D-BEA5-94B8006DCD81}"/>
              </a:ext>
            </a:extLst>
          </p:cNvPr>
          <p:cNvSpPr/>
          <p:nvPr/>
        </p:nvSpPr>
        <p:spPr>
          <a:xfrm>
            <a:off x="2473382" y="4785367"/>
            <a:ext cx="1555673" cy="633247"/>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2" name="Rectangle 11">
            <a:extLst>
              <a:ext uri="{FF2B5EF4-FFF2-40B4-BE49-F238E27FC236}">
                <a16:creationId xmlns:a16="http://schemas.microsoft.com/office/drawing/2014/main" id="{0EB52B37-BE00-4FC3-8F8E-3753497BE7F9}"/>
              </a:ext>
            </a:extLst>
          </p:cNvPr>
          <p:cNvSpPr/>
          <p:nvPr/>
        </p:nvSpPr>
        <p:spPr>
          <a:xfrm>
            <a:off x="2473382" y="5454616"/>
            <a:ext cx="1482164" cy="576585"/>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3" name="Rectangle 12">
            <a:extLst>
              <a:ext uri="{FF2B5EF4-FFF2-40B4-BE49-F238E27FC236}">
                <a16:creationId xmlns:a16="http://schemas.microsoft.com/office/drawing/2014/main" id="{47399AB7-A3D3-4C27-889B-6F170E93F90D}"/>
              </a:ext>
            </a:extLst>
          </p:cNvPr>
          <p:cNvSpPr/>
          <p:nvPr/>
        </p:nvSpPr>
        <p:spPr>
          <a:xfrm>
            <a:off x="2473382" y="6062492"/>
            <a:ext cx="1375276" cy="576585"/>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4" name="Rectangle 13">
            <a:extLst>
              <a:ext uri="{FF2B5EF4-FFF2-40B4-BE49-F238E27FC236}">
                <a16:creationId xmlns:a16="http://schemas.microsoft.com/office/drawing/2014/main" id="{D100745F-5E9B-4452-AB47-FC7B034DB25B}"/>
              </a:ext>
            </a:extLst>
          </p:cNvPr>
          <p:cNvSpPr/>
          <p:nvPr/>
        </p:nvSpPr>
        <p:spPr>
          <a:xfrm>
            <a:off x="4535474" y="1005596"/>
            <a:ext cx="638268" cy="460603"/>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5" name="Rectangle 14">
            <a:extLst>
              <a:ext uri="{FF2B5EF4-FFF2-40B4-BE49-F238E27FC236}">
                <a16:creationId xmlns:a16="http://schemas.microsoft.com/office/drawing/2014/main" id="{87EA3608-FB11-4932-9A18-81F95D03D909}"/>
              </a:ext>
            </a:extLst>
          </p:cNvPr>
          <p:cNvSpPr/>
          <p:nvPr/>
        </p:nvSpPr>
        <p:spPr>
          <a:xfrm>
            <a:off x="4557987" y="2593083"/>
            <a:ext cx="609779" cy="475931"/>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6" name="Rectangle 15">
            <a:extLst>
              <a:ext uri="{FF2B5EF4-FFF2-40B4-BE49-F238E27FC236}">
                <a16:creationId xmlns:a16="http://schemas.microsoft.com/office/drawing/2014/main" id="{1883C126-F971-4E54-9CB5-6C306301B778}"/>
              </a:ext>
            </a:extLst>
          </p:cNvPr>
          <p:cNvSpPr/>
          <p:nvPr/>
        </p:nvSpPr>
        <p:spPr>
          <a:xfrm>
            <a:off x="798278" y="1355817"/>
            <a:ext cx="1195391" cy="238376"/>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7" name="Rectangle 16">
            <a:extLst>
              <a:ext uri="{FF2B5EF4-FFF2-40B4-BE49-F238E27FC236}">
                <a16:creationId xmlns:a16="http://schemas.microsoft.com/office/drawing/2014/main" id="{7C00514F-5D02-4679-B25A-62CA92C6EB23}"/>
              </a:ext>
            </a:extLst>
          </p:cNvPr>
          <p:cNvSpPr/>
          <p:nvPr/>
        </p:nvSpPr>
        <p:spPr>
          <a:xfrm>
            <a:off x="798279" y="1662235"/>
            <a:ext cx="1195389" cy="236628"/>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8" name="Rectangle 17">
            <a:extLst>
              <a:ext uri="{FF2B5EF4-FFF2-40B4-BE49-F238E27FC236}">
                <a16:creationId xmlns:a16="http://schemas.microsoft.com/office/drawing/2014/main" id="{2CB46488-62F4-407D-B887-17FFB306805D}"/>
              </a:ext>
            </a:extLst>
          </p:cNvPr>
          <p:cNvSpPr/>
          <p:nvPr/>
        </p:nvSpPr>
        <p:spPr>
          <a:xfrm>
            <a:off x="798278" y="1933567"/>
            <a:ext cx="1195389" cy="269964"/>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grpSp>
        <p:nvGrpSpPr>
          <p:cNvPr id="19" name="Group 18">
            <a:extLst>
              <a:ext uri="{FF2B5EF4-FFF2-40B4-BE49-F238E27FC236}">
                <a16:creationId xmlns:a16="http://schemas.microsoft.com/office/drawing/2014/main" id="{EFBFEA3B-1F21-4C82-8B50-073757B41715}"/>
              </a:ext>
            </a:extLst>
          </p:cNvPr>
          <p:cNvGrpSpPr/>
          <p:nvPr/>
        </p:nvGrpSpPr>
        <p:grpSpPr>
          <a:xfrm>
            <a:off x="11128093" y="5309565"/>
            <a:ext cx="1063907" cy="898161"/>
            <a:chOff x="10177406" y="5859605"/>
            <a:chExt cx="2111907" cy="617096"/>
          </a:xfrm>
        </p:grpSpPr>
        <p:sp>
          <p:nvSpPr>
            <p:cNvPr id="20" name="Rectangle 19">
              <a:extLst>
                <a:ext uri="{FF2B5EF4-FFF2-40B4-BE49-F238E27FC236}">
                  <a16:creationId xmlns:a16="http://schemas.microsoft.com/office/drawing/2014/main" id="{A9C9F1BB-E76A-4A86-A376-501DD596C2B2}"/>
                </a:ext>
              </a:extLst>
            </p:cNvPr>
            <p:cNvSpPr/>
            <p:nvPr/>
          </p:nvSpPr>
          <p:spPr>
            <a:xfrm>
              <a:off x="10177406" y="5859605"/>
              <a:ext cx="1992291" cy="617096"/>
            </a:xfrm>
            <a:prstGeom prst="rect">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panose="020F0502020204030204"/>
                  <a:ea typeface="+mn-ea"/>
                  <a:cs typeface="+mn-cs"/>
                  <a:sym typeface="Arial"/>
                </a:rPr>
                <a:t>Petunjuk:</a:t>
              </a:r>
            </a:p>
          </p:txBody>
        </p:sp>
        <p:sp>
          <p:nvSpPr>
            <p:cNvPr id="21" name="Rectangle 20">
              <a:extLst>
                <a:ext uri="{FF2B5EF4-FFF2-40B4-BE49-F238E27FC236}">
                  <a16:creationId xmlns:a16="http://schemas.microsoft.com/office/drawing/2014/main" id="{937AFCCA-0432-44D1-AC9A-2A25362BC605}"/>
                </a:ext>
              </a:extLst>
            </p:cNvPr>
            <p:cNvSpPr/>
            <p:nvPr/>
          </p:nvSpPr>
          <p:spPr>
            <a:xfrm>
              <a:off x="10297023" y="6158373"/>
              <a:ext cx="437154" cy="204142"/>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22" name="Rectangle 21">
              <a:extLst>
                <a:ext uri="{FF2B5EF4-FFF2-40B4-BE49-F238E27FC236}">
                  <a16:creationId xmlns:a16="http://schemas.microsoft.com/office/drawing/2014/main" id="{BC1266D2-452A-4FA0-AC0C-C5FC22CE2808}"/>
                </a:ext>
              </a:extLst>
            </p:cNvPr>
            <p:cNvSpPr/>
            <p:nvPr/>
          </p:nvSpPr>
          <p:spPr>
            <a:xfrm>
              <a:off x="10734177" y="6087901"/>
              <a:ext cx="1555136" cy="3450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Perolehan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perkakasan</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perisian</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baharu</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a:t>
              </a:r>
            </a:p>
          </p:txBody>
        </p:sp>
      </p:grpSp>
      <p:sp>
        <p:nvSpPr>
          <p:cNvPr id="23" name="Rectangle 22">
            <a:extLst>
              <a:ext uri="{FF2B5EF4-FFF2-40B4-BE49-F238E27FC236}">
                <a16:creationId xmlns:a16="http://schemas.microsoft.com/office/drawing/2014/main" id="{28AB4BA0-E353-45E8-B3BD-219CC5D9DE79}"/>
              </a:ext>
            </a:extLst>
          </p:cNvPr>
          <p:cNvSpPr/>
          <p:nvPr/>
        </p:nvSpPr>
        <p:spPr>
          <a:xfrm>
            <a:off x="276827" y="19147"/>
            <a:ext cx="9823067" cy="348878"/>
          </a:xfrm>
          <a:prstGeom prst="rect">
            <a:avLst/>
          </a:prstGeom>
        </p:spPr>
        <p:txBody>
          <a:bodyPr wrap="square" lIns="0" tIns="0" rIns="0" bIns="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267" b="1" i="0" u="none" strike="noStrike" kern="1200" cap="none" spc="0" normalizeH="0" baseline="0" noProof="0" dirty="0">
                <a:ln>
                  <a:noFill/>
                </a:ln>
                <a:solidFill>
                  <a:srgbClr val="1C426B"/>
                </a:solidFill>
                <a:effectLst/>
                <a:uLnTx/>
                <a:uFillTx/>
                <a:latin typeface="Segoe UI" panose="020B0502040204020203" pitchFamily="34" charset="0"/>
                <a:ea typeface="+mn-ea"/>
                <a:cs typeface="Segoe UI" panose="020B0502040204020203" pitchFamily="34" charset="0"/>
                <a:sym typeface="Arial"/>
              </a:rPr>
              <a:t>7(a) </a:t>
            </a:r>
            <a:r>
              <a:rPr kumimoji="0" lang="en-US" sz="2267" b="1" i="1" u="none" strike="noStrike" kern="1200" cap="none" spc="0" normalizeH="0" baseline="0" noProof="0" dirty="0">
                <a:ln>
                  <a:noFill/>
                </a:ln>
                <a:solidFill>
                  <a:srgbClr val="1C426B"/>
                </a:solidFill>
                <a:effectLst/>
                <a:uLnTx/>
                <a:uFillTx/>
                <a:latin typeface="Segoe UI" panose="020B0502040204020203" pitchFamily="34" charset="0"/>
                <a:ea typeface="+mn-ea"/>
                <a:cs typeface="Segoe UI" panose="020B0502040204020203" pitchFamily="34" charset="0"/>
                <a:sym typeface="Arial"/>
              </a:rPr>
              <a:t>TECHNOLOGY VIEW</a:t>
            </a:r>
          </a:p>
        </p:txBody>
      </p:sp>
      <p:sp>
        <p:nvSpPr>
          <p:cNvPr id="24" name="Rectangle 23">
            <a:extLst>
              <a:ext uri="{FF2B5EF4-FFF2-40B4-BE49-F238E27FC236}">
                <a16:creationId xmlns:a16="http://schemas.microsoft.com/office/drawing/2014/main" id="{6ABB2666-E50C-41B5-AD3A-A014E946C992}"/>
              </a:ext>
            </a:extLst>
          </p:cNvPr>
          <p:cNvSpPr/>
          <p:nvPr/>
        </p:nvSpPr>
        <p:spPr>
          <a:xfrm>
            <a:off x="4265218" y="283534"/>
            <a:ext cx="4229043" cy="379656"/>
          </a:xfrm>
          <a:prstGeom prst="rect">
            <a:avLst/>
          </a:prstGeom>
        </p:spPr>
        <p:txBody>
          <a:bodyPr wrap="none">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US" sz="1867" b="1" i="1" u="none" strike="noStrike" kern="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sym typeface="Arial"/>
              </a:rPr>
              <a:t>AGENCY ABC TECHNOLOGY VIEW</a:t>
            </a:r>
            <a:endParaRPr kumimoji="0" lang="ms-MY" sz="1867" b="0" i="0" u="none" strike="noStrike" kern="0" cap="none" spc="0" normalizeH="0" baseline="0" noProof="0" dirty="0">
              <a:ln>
                <a:noFill/>
              </a:ln>
              <a:solidFill>
                <a:srgbClr val="000000"/>
              </a:solidFill>
              <a:effectLst/>
              <a:uLnTx/>
              <a:uFillTx/>
              <a:latin typeface="Arial"/>
              <a:ea typeface="+mn-ea"/>
              <a:cs typeface="Arial"/>
              <a:sym typeface="Arial"/>
            </a:endParaRPr>
          </a:p>
        </p:txBody>
      </p:sp>
      <p:sp>
        <p:nvSpPr>
          <p:cNvPr id="25" name="TextBox 24">
            <a:extLst>
              <a:ext uri="{FF2B5EF4-FFF2-40B4-BE49-F238E27FC236}">
                <a16:creationId xmlns:a16="http://schemas.microsoft.com/office/drawing/2014/main" id="{B3A2202D-C2AF-43E3-A496-D7E4B56AE552}"/>
              </a:ext>
            </a:extLst>
          </p:cNvPr>
          <p:cNvSpPr txBox="1"/>
          <p:nvPr/>
        </p:nvSpPr>
        <p:spPr>
          <a:xfrm>
            <a:off x="10515600" y="11968"/>
            <a:ext cx="1676401" cy="369332"/>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prstClr val="black"/>
                </a:solidFill>
                <a:effectLst/>
                <a:uLnTx/>
                <a:uFillTx/>
                <a:latin typeface="Calibri" panose="020F0502020204030204"/>
                <a:ea typeface="+mn-ea"/>
                <a:cs typeface="+mn-cs"/>
              </a:rPr>
              <a:t>CONTOH 1</a:t>
            </a:r>
          </a:p>
        </p:txBody>
      </p:sp>
      <p:sp>
        <p:nvSpPr>
          <p:cNvPr id="26" name="Slide Number Placeholder 2">
            <a:extLst>
              <a:ext uri="{FF2B5EF4-FFF2-40B4-BE49-F238E27FC236}">
                <a16:creationId xmlns:a16="http://schemas.microsoft.com/office/drawing/2014/main" id="{E0EF7D7C-1BD4-4726-A026-CE49DFEA6761}"/>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A0703F6-9220-493B-BC25-87A499A6DF38}" type="slidenum">
              <a:rPr kumimoji="0" lang="ms-MY" sz="1200" b="0" i="0" u="none" strike="noStrike" kern="1200" cap="none" spc="0" normalizeH="0" baseline="0" noProof="0" smtClean="0">
                <a:ln>
                  <a:noFill/>
                </a:ln>
                <a:solidFill>
                  <a:prstClr val="black">
                    <a:tint val="75000"/>
                  </a:prstClr>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ms-MY" sz="1200" b="0" i="0" u="none" strike="noStrike" kern="1200" cap="none" spc="0" normalizeH="0" baseline="0" noProof="0">
              <a:ln>
                <a:noFill/>
              </a:ln>
              <a:solidFill>
                <a:prstClr val="black">
                  <a:tint val="75000"/>
                </a:prstClr>
              </a:solidFill>
              <a:effectLst/>
              <a:uLnTx/>
              <a:uFillTx/>
              <a:latin typeface="Calibri"/>
              <a:ea typeface="Calibri"/>
              <a:cs typeface="Calibri"/>
              <a:sym typeface="Calibri"/>
            </a:endParaRPr>
          </a:p>
        </p:txBody>
      </p:sp>
      <p:sp>
        <p:nvSpPr>
          <p:cNvPr id="27" name="TextBox 26">
            <a:extLst>
              <a:ext uri="{FF2B5EF4-FFF2-40B4-BE49-F238E27FC236}">
                <a16:creationId xmlns:a16="http://schemas.microsoft.com/office/drawing/2014/main" id="{0C7828DE-3DC7-4079-9676-54A601D752DA}"/>
              </a:ext>
            </a:extLst>
          </p:cNvPr>
          <p:cNvSpPr txBox="1"/>
          <p:nvPr/>
        </p:nvSpPr>
        <p:spPr>
          <a:xfrm rot="1243883">
            <a:off x="2446444" y="2590442"/>
            <a:ext cx="7258013" cy="186204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500" b="0" i="0" u="none" strike="noStrike" kern="1200" cap="none" spc="0" normalizeH="0" baseline="0" noProof="0" dirty="0">
                <a:ln>
                  <a:noFill/>
                </a:ln>
                <a:solidFill>
                  <a:srgbClr val="A5A5A5">
                    <a:lumMod val="40000"/>
                    <a:lumOff val="60000"/>
                  </a:srgbClr>
                </a:solidFill>
                <a:effectLst/>
                <a:uLnTx/>
                <a:uFillTx/>
                <a:latin typeface="Arial Black" panose="020B0A04020102020204" pitchFamily="34" charset="0"/>
                <a:ea typeface="+mn-ea"/>
                <a:cs typeface="+mn-cs"/>
              </a:rPr>
              <a:t>CONTOH</a:t>
            </a:r>
          </a:p>
        </p:txBody>
      </p:sp>
    </p:spTree>
    <p:extLst>
      <p:ext uri="{BB962C8B-B14F-4D97-AF65-F5344CB8AC3E}">
        <p14:creationId xmlns:p14="http://schemas.microsoft.com/office/powerpoint/2010/main" val="1680466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1B88F63-2090-4D3B-A1A3-DEA88D34AD31}"/>
              </a:ext>
            </a:extLst>
          </p:cNvPr>
          <p:cNvGrpSpPr/>
          <p:nvPr/>
        </p:nvGrpSpPr>
        <p:grpSpPr>
          <a:xfrm>
            <a:off x="11050035" y="5185760"/>
            <a:ext cx="1242324" cy="912515"/>
            <a:chOff x="10177406" y="5859605"/>
            <a:chExt cx="2111907" cy="617096"/>
          </a:xfrm>
        </p:grpSpPr>
        <p:sp>
          <p:nvSpPr>
            <p:cNvPr id="4" name="Rectangle 3">
              <a:extLst>
                <a:ext uri="{FF2B5EF4-FFF2-40B4-BE49-F238E27FC236}">
                  <a16:creationId xmlns:a16="http://schemas.microsoft.com/office/drawing/2014/main" id="{B01A293D-CD69-4160-A46D-564D6093E706}"/>
                </a:ext>
              </a:extLst>
            </p:cNvPr>
            <p:cNvSpPr/>
            <p:nvPr/>
          </p:nvSpPr>
          <p:spPr>
            <a:xfrm>
              <a:off x="10177406" y="5859605"/>
              <a:ext cx="1992291" cy="617096"/>
            </a:xfrm>
            <a:prstGeom prst="rect">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panose="020F0502020204030204"/>
                  <a:ea typeface="+mn-ea"/>
                  <a:cs typeface="+mn-cs"/>
                  <a:sym typeface="Arial"/>
                </a:rPr>
                <a:t>Petunjuk:</a:t>
              </a:r>
            </a:p>
          </p:txBody>
        </p:sp>
        <p:sp>
          <p:nvSpPr>
            <p:cNvPr id="5" name="Rectangle 4">
              <a:extLst>
                <a:ext uri="{FF2B5EF4-FFF2-40B4-BE49-F238E27FC236}">
                  <a16:creationId xmlns:a16="http://schemas.microsoft.com/office/drawing/2014/main" id="{A1275BCD-56DB-485D-9D85-9BE899ADFC97}"/>
                </a:ext>
              </a:extLst>
            </p:cNvPr>
            <p:cNvSpPr/>
            <p:nvPr/>
          </p:nvSpPr>
          <p:spPr>
            <a:xfrm>
              <a:off x="10297023" y="6158373"/>
              <a:ext cx="437154" cy="204142"/>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6" name="Rectangle 5">
              <a:extLst>
                <a:ext uri="{FF2B5EF4-FFF2-40B4-BE49-F238E27FC236}">
                  <a16:creationId xmlns:a16="http://schemas.microsoft.com/office/drawing/2014/main" id="{945D556A-F5DD-4931-BF40-141C884CB95A}"/>
                </a:ext>
              </a:extLst>
            </p:cNvPr>
            <p:cNvSpPr/>
            <p:nvPr/>
          </p:nvSpPr>
          <p:spPr>
            <a:xfrm>
              <a:off x="10734177" y="6087901"/>
              <a:ext cx="1555136" cy="3450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Perolehan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perkakasan</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perisian</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baharu</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a:t>
              </a:r>
            </a:p>
          </p:txBody>
        </p:sp>
      </p:grpSp>
      <p:sp>
        <p:nvSpPr>
          <p:cNvPr id="7" name="Rectangle 6">
            <a:extLst>
              <a:ext uri="{FF2B5EF4-FFF2-40B4-BE49-F238E27FC236}">
                <a16:creationId xmlns:a16="http://schemas.microsoft.com/office/drawing/2014/main" id="{110EC8F3-2CB7-4651-81E2-D25DF9E9609A}"/>
              </a:ext>
            </a:extLst>
          </p:cNvPr>
          <p:cNvSpPr/>
          <p:nvPr/>
        </p:nvSpPr>
        <p:spPr>
          <a:xfrm>
            <a:off x="198770" y="19147"/>
            <a:ext cx="9823067" cy="348878"/>
          </a:xfrm>
          <a:prstGeom prst="rect">
            <a:avLst/>
          </a:prstGeom>
        </p:spPr>
        <p:txBody>
          <a:bodyPr wrap="square" lIns="0" tIns="0" rIns="0" bIns="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267" b="1" i="0" u="none" strike="noStrike" kern="1200" cap="none" spc="0" normalizeH="0" baseline="0" noProof="0" dirty="0">
                <a:ln>
                  <a:noFill/>
                </a:ln>
                <a:solidFill>
                  <a:srgbClr val="1C426B"/>
                </a:solidFill>
                <a:effectLst/>
                <a:uLnTx/>
                <a:uFillTx/>
                <a:latin typeface="Segoe UI" panose="020B0502040204020203" pitchFamily="34" charset="0"/>
                <a:ea typeface="+mn-ea"/>
                <a:cs typeface="Segoe UI" panose="020B0502040204020203" pitchFamily="34" charset="0"/>
                <a:sym typeface="Arial"/>
              </a:rPr>
              <a:t>7(a) </a:t>
            </a:r>
            <a:r>
              <a:rPr kumimoji="0" lang="en-US" sz="2267" b="1" i="1" u="none" strike="noStrike" kern="1200" cap="none" spc="0" normalizeH="0" baseline="0" noProof="0" dirty="0">
                <a:ln>
                  <a:noFill/>
                </a:ln>
                <a:solidFill>
                  <a:srgbClr val="1C426B"/>
                </a:solidFill>
                <a:effectLst/>
                <a:uLnTx/>
                <a:uFillTx/>
                <a:latin typeface="Segoe UI" panose="020B0502040204020203" pitchFamily="34" charset="0"/>
                <a:ea typeface="+mn-ea"/>
                <a:cs typeface="Segoe UI" panose="020B0502040204020203" pitchFamily="34" charset="0"/>
                <a:sym typeface="Arial"/>
              </a:rPr>
              <a:t>TECHNOLOGY VIEW</a:t>
            </a:r>
          </a:p>
        </p:txBody>
      </p:sp>
      <p:sp>
        <p:nvSpPr>
          <p:cNvPr id="8" name="Rectangle 7">
            <a:extLst>
              <a:ext uri="{FF2B5EF4-FFF2-40B4-BE49-F238E27FC236}">
                <a16:creationId xmlns:a16="http://schemas.microsoft.com/office/drawing/2014/main" id="{20D260CB-6A56-4F26-A3B3-38387D78764C}"/>
              </a:ext>
            </a:extLst>
          </p:cNvPr>
          <p:cNvSpPr/>
          <p:nvPr/>
        </p:nvSpPr>
        <p:spPr>
          <a:xfrm>
            <a:off x="4360260" y="308220"/>
            <a:ext cx="4121641" cy="379656"/>
          </a:xfrm>
          <a:prstGeom prst="rect">
            <a:avLst/>
          </a:prstGeom>
        </p:spPr>
        <p:txBody>
          <a:bodyPr wrap="none">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US" sz="1867" b="1" i="1" u="none" strike="noStrike" kern="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sym typeface="Arial"/>
              </a:rPr>
              <a:t>AGENSI ABC TECHNOLOGY VIEW</a:t>
            </a:r>
            <a:endParaRPr kumimoji="0" lang="ms-MY" sz="1867" b="0" i="0" u="none" strike="noStrike" kern="0" cap="none" spc="0" normalizeH="0" baseline="0" noProof="0" dirty="0">
              <a:ln>
                <a:noFill/>
              </a:ln>
              <a:solidFill>
                <a:srgbClr val="000000"/>
              </a:solidFill>
              <a:effectLst/>
              <a:uLnTx/>
              <a:uFillTx/>
              <a:latin typeface="Arial"/>
              <a:ea typeface="+mn-ea"/>
              <a:cs typeface="Arial"/>
              <a:sym typeface="Arial"/>
            </a:endParaRPr>
          </a:p>
        </p:txBody>
      </p:sp>
      <p:pic>
        <p:nvPicPr>
          <p:cNvPr id="9" name="Picture 8">
            <a:extLst>
              <a:ext uri="{FF2B5EF4-FFF2-40B4-BE49-F238E27FC236}">
                <a16:creationId xmlns:a16="http://schemas.microsoft.com/office/drawing/2014/main" id="{777AEB13-3634-43D7-A834-B4E27063A66F}"/>
              </a:ext>
            </a:extLst>
          </p:cNvPr>
          <p:cNvPicPr>
            <a:picLocks noChangeAspect="1"/>
          </p:cNvPicPr>
          <p:nvPr/>
        </p:nvPicPr>
        <p:blipFill rotWithShape="1">
          <a:blip r:embed="rId2"/>
          <a:srcRect l="2636" t="18675" r="3854"/>
          <a:stretch/>
        </p:blipFill>
        <p:spPr>
          <a:xfrm>
            <a:off x="170723" y="628071"/>
            <a:ext cx="10879312" cy="6140764"/>
          </a:xfrm>
          <a:prstGeom prst="rect">
            <a:avLst/>
          </a:prstGeom>
        </p:spPr>
      </p:pic>
      <p:sp>
        <p:nvSpPr>
          <p:cNvPr id="10" name="TextBox 9">
            <a:extLst>
              <a:ext uri="{FF2B5EF4-FFF2-40B4-BE49-F238E27FC236}">
                <a16:creationId xmlns:a16="http://schemas.microsoft.com/office/drawing/2014/main" id="{E4E1163D-2333-4543-9E4F-D00CC80D3861}"/>
              </a:ext>
            </a:extLst>
          </p:cNvPr>
          <p:cNvSpPr txBox="1"/>
          <p:nvPr/>
        </p:nvSpPr>
        <p:spPr>
          <a:xfrm>
            <a:off x="11102888" y="6148715"/>
            <a:ext cx="106625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1C426B"/>
                </a:solidFill>
                <a:effectLst/>
                <a:uLnTx/>
                <a:uFillTx/>
                <a:latin typeface="Arial"/>
                <a:ea typeface="+mn-ea"/>
                <a:cs typeface="+mn-cs"/>
              </a:rPr>
              <a:t>* </a:t>
            </a:r>
            <a:r>
              <a:rPr kumimoji="0" lang="en-US" sz="900" b="0" i="0" u="none" strike="noStrike" kern="1200" cap="none" spc="0" normalizeH="0" baseline="0" noProof="0" dirty="0" err="1">
                <a:ln>
                  <a:noFill/>
                </a:ln>
                <a:solidFill>
                  <a:srgbClr val="1C426B"/>
                </a:solidFill>
                <a:effectLst/>
                <a:uLnTx/>
                <a:uFillTx/>
                <a:latin typeface="Arial"/>
                <a:ea typeface="+mn-ea"/>
                <a:cs typeface="+mn-cs"/>
              </a:rPr>
              <a:t>Menggunakan</a:t>
            </a:r>
            <a:r>
              <a:rPr kumimoji="0" lang="en-US" sz="900" b="0" i="0" u="none" strike="noStrike" kern="1200" cap="none" spc="0" normalizeH="0" baseline="0" noProof="0" dirty="0">
                <a:ln>
                  <a:noFill/>
                </a:ln>
                <a:solidFill>
                  <a:srgbClr val="1C426B"/>
                </a:solidFill>
                <a:effectLst/>
                <a:uLnTx/>
                <a:uFillTx/>
                <a:latin typeface="Arial"/>
                <a:ea typeface="+mn-ea"/>
                <a:cs typeface="+mn-cs"/>
              </a:rPr>
              <a:t> MS Visio</a:t>
            </a:r>
            <a:endParaRPr kumimoji="0" lang="en-MY" sz="900" b="0" i="0" u="none" strike="noStrike" kern="1200" cap="none" spc="0" normalizeH="0" baseline="0" noProof="0" dirty="0">
              <a:ln>
                <a:noFill/>
              </a:ln>
              <a:solidFill>
                <a:srgbClr val="1C426B"/>
              </a:solidFill>
              <a:effectLst/>
              <a:uLnTx/>
              <a:uFillTx/>
              <a:latin typeface="Arial"/>
              <a:ea typeface="+mn-ea"/>
              <a:cs typeface="+mn-cs"/>
            </a:endParaRPr>
          </a:p>
        </p:txBody>
      </p:sp>
      <p:grpSp>
        <p:nvGrpSpPr>
          <p:cNvPr id="11" name="Group 10">
            <a:extLst>
              <a:ext uri="{FF2B5EF4-FFF2-40B4-BE49-F238E27FC236}">
                <a16:creationId xmlns:a16="http://schemas.microsoft.com/office/drawing/2014/main" id="{D41C45DE-805E-4A23-8A5F-90A4D90A9C14}"/>
              </a:ext>
            </a:extLst>
          </p:cNvPr>
          <p:cNvGrpSpPr/>
          <p:nvPr/>
        </p:nvGrpSpPr>
        <p:grpSpPr>
          <a:xfrm>
            <a:off x="9500135" y="-3383"/>
            <a:ext cx="2911130" cy="369332"/>
            <a:chOff x="9500135" y="-3383"/>
            <a:chExt cx="2911130" cy="369332"/>
          </a:xfrm>
        </p:grpSpPr>
        <p:sp>
          <p:nvSpPr>
            <p:cNvPr id="12" name="TextBox 11">
              <a:extLst>
                <a:ext uri="{FF2B5EF4-FFF2-40B4-BE49-F238E27FC236}">
                  <a16:creationId xmlns:a16="http://schemas.microsoft.com/office/drawing/2014/main" id="{5DE7DD11-7C66-46DC-88CB-69FBC50C9289}"/>
                </a:ext>
              </a:extLst>
            </p:cNvPr>
            <p:cNvSpPr txBox="1"/>
            <p:nvPr/>
          </p:nvSpPr>
          <p:spPr>
            <a:xfrm>
              <a:off x="9500135" y="-3383"/>
              <a:ext cx="2691614" cy="369332"/>
            </a:xfrm>
            <a:prstGeom prst="rect">
              <a:avLst/>
            </a:prstGeom>
            <a:solidFill>
              <a:schemeClr val="accent4">
                <a:lumMod val="20000"/>
                <a:lumOff val="80000"/>
              </a:schemeClr>
            </a:solid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prstClr val="black"/>
                  </a:solidFill>
                  <a:effectLst/>
                  <a:uLnTx/>
                  <a:uFillTx/>
                  <a:latin typeface="Calibri" panose="020F0502020204030204"/>
                  <a:ea typeface="+mn-ea"/>
                  <a:cs typeface="Arial"/>
                  <a:sym typeface="Arial"/>
                </a:rPr>
                <a:t>CONTOH 1</a:t>
              </a:r>
            </a:p>
          </p:txBody>
        </p:sp>
        <p:sp>
          <p:nvSpPr>
            <p:cNvPr id="13" name="TextBox 12">
              <a:extLst>
                <a:ext uri="{FF2B5EF4-FFF2-40B4-BE49-F238E27FC236}">
                  <a16:creationId xmlns:a16="http://schemas.microsoft.com/office/drawing/2014/main" id="{76CCD3C0-D76D-4F11-9EAF-84DC1896F693}"/>
                </a:ext>
              </a:extLst>
            </p:cNvPr>
            <p:cNvSpPr txBox="1"/>
            <p:nvPr/>
          </p:nvSpPr>
          <p:spPr>
            <a:xfrm>
              <a:off x="10670875" y="58433"/>
              <a:ext cx="1740390"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1C426B"/>
                  </a:solidFill>
                  <a:effectLst/>
                  <a:uLnTx/>
                  <a:uFillTx/>
                  <a:latin typeface="Arial"/>
                  <a:ea typeface="+mn-ea"/>
                  <a:cs typeface="+mn-cs"/>
                </a:rPr>
                <a:t>* </a:t>
              </a:r>
              <a:r>
                <a:rPr kumimoji="0" lang="en-US" sz="900" b="0" i="0" u="none" strike="noStrike" kern="1200" cap="none" spc="0" normalizeH="0" baseline="0" noProof="0" dirty="0" err="1">
                  <a:ln>
                    <a:noFill/>
                  </a:ln>
                  <a:solidFill>
                    <a:srgbClr val="1C426B"/>
                  </a:solidFill>
                  <a:effectLst/>
                  <a:uLnTx/>
                  <a:uFillTx/>
                  <a:latin typeface="Arial"/>
                  <a:ea typeface="+mn-ea"/>
                  <a:cs typeface="+mn-cs"/>
                </a:rPr>
                <a:t>Menggunakan</a:t>
              </a:r>
              <a:r>
                <a:rPr kumimoji="0" lang="en-US" sz="900" b="0" i="0" u="none" strike="noStrike" kern="1200" cap="none" spc="0" normalizeH="0" baseline="0" noProof="0" dirty="0">
                  <a:ln>
                    <a:noFill/>
                  </a:ln>
                  <a:solidFill>
                    <a:srgbClr val="1C426B"/>
                  </a:solidFill>
                  <a:effectLst/>
                  <a:uLnTx/>
                  <a:uFillTx/>
                  <a:latin typeface="Arial"/>
                  <a:ea typeface="+mn-ea"/>
                  <a:cs typeface="+mn-cs"/>
                </a:rPr>
                <a:t> MS Visio</a:t>
              </a:r>
              <a:endParaRPr kumimoji="0" lang="en-MY" sz="900" b="0" i="0" u="none" strike="noStrike" kern="1200" cap="none" spc="0" normalizeH="0" baseline="0" noProof="0" dirty="0">
                <a:ln>
                  <a:noFill/>
                </a:ln>
                <a:solidFill>
                  <a:srgbClr val="1C426B"/>
                </a:solidFill>
                <a:effectLst/>
                <a:uLnTx/>
                <a:uFillTx/>
                <a:latin typeface="Arial"/>
                <a:ea typeface="+mn-ea"/>
                <a:cs typeface="+mn-cs"/>
              </a:endParaRPr>
            </a:p>
          </p:txBody>
        </p:sp>
      </p:grpSp>
      <p:sp>
        <p:nvSpPr>
          <p:cNvPr id="14" name="Slide Number Placeholder 2">
            <a:extLst>
              <a:ext uri="{FF2B5EF4-FFF2-40B4-BE49-F238E27FC236}">
                <a16:creationId xmlns:a16="http://schemas.microsoft.com/office/drawing/2014/main" id="{27C13A55-FE68-41A0-A6E6-58E51F095D7E}"/>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A0703F6-9220-493B-BC25-87A499A6DF38}" type="slidenum">
              <a:rPr kumimoji="0" lang="ms-MY" sz="1200" b="0" i="0" u="none" strike="noStrike" kern="1200" cap="none" spc="0" normalizeH="0" baseline="0" noProof="0" smtClean="0">
                <a:ln>
                  <a:noFill/>
                </a:ln>
                <a:solidFill>
                  <a:prstClr val="black">
                    <a:tint val="75000"/>
                  </a:prstClr>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ms-MY" sz="1200" b="0" i="0" u="none" strike="noStrike" kern="1200" cap="none" spc="0" normalizeH="0" baseline="0" noProof="0">
              <a:ln>
                <a:noFill/>
              </a:ln>
              <a:solidFill>
                <a:prstClr val="black">
                  <a:tint val="75000"/>
                </a:prstClr>
              </a:solidFill>
              <a:effectLst/>
              <a:uLnTx/>
              <a:uFillTx/>
              <a:latin typeface="Calibri"/>
              <a:ea typeface="Calibri"/>
              <a:cs typeface="Calibri"/>
              <a:sym typeface="Calibri"/>
            </a:endParaRPr>
          </a:p>
        </p:txBody>
      </p:sp>
      <p:sp>
        <p:nvSpPr>
          <p:cNvPr id="15" name="TextBox 14">
            <a:extLst>
              <a:ext uri="{FF2B5EF4-FFF2-40B4-BE49-F238E27FC236}">
                <a16:creationId xmlns:a16="http://schemas.microsoft.com/office/drawing/2014/main" id="{CF4C4B05-971A-46AC-B14C-25CC7BF9C550}"/>
              </a:ext>
            </a:extLst>
          </p:cNvPr>
          <p:cNvSpPr txBox="1"/>
          <p:nvPr/>
        </p:nvSpPr>
        <p:spPr>
          <a:xfrm rot="1243883">
            <a:off x="2446444" y="2590442"/>
            <a:ext cx="7258013" cy="186204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500" b="0" i="0" u="none" strike="noStrike" kern="1200" cap="none" spc="0" normalizeH="0" baseline="0" noProof="0" dirty="0">
                <a:ln>
                  <a:noFill/>
                </a:ln>
                <a:solidFill>
                  <a:srgbClr val="A5A5A5">
                    <a:lumMod val="40000"/>
                    <a:lumOff val="60000"/>
                  </a:srgbClr>
                </a:solidFill>
                <a:effectLst/>
                <a:uLnTx/>
                <a:uFillTx/>
                <a:latin typeface="Arial Black" panose="020B0A04020102020204" pitchFamily="34" charset="0"/>
                <a:ea typeface="+mn-ea"/>
                <a:cs typeface="+mn-cs"/>
              </a:rPr>
              <a:t>CONTOH</a:t>
            </a:r>
          </a:p>
        </p:txBody>
      </p:sp>
    </p:spTree>
    <p:extLst>
      <p:ext uri="{BB962C8B-B14F-4D97-AF65-F5344CB8AC3E}">
        <p14:creationId xmlns:p14="http://schemas.microsoft.com/office/powerpoint/2010/main" val="36427367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6FF846E-312A-4AA5-9077-9FB8721DC1C6}"/>
              </a:ext>
            </a:extLst>
          </p:cNvPr>
          <p:cNvPicPr>
            <a:picLocks noChangeAspect="1"/>
          </p:cNvPicPr>
          <p:nvPr/>
        </p:nvPicPr>
        <p:blipFill>
          <a:blip r:embed="rId2"/>
          <a:stretch>
            <a:fillRect/>
          </a:stretch>
        </p:blipFill>
        <p:spPr>
          <a:xfrm>
            <a:off x="181874" y="652691"/>
            <a:ext cx="11352141" cy="6116147"/>
          </a:xfrm>
          <a:prstGeom prst="rect">
            <a:avLst/>
          </a:prstGeom>
        </p:spPr>
      </p:pic>
      <p:grpSp>
        <p:nvGrpSpPr>
          <p:cNvPr id="4" name="Group 3">
            <a:extLst>
              <a:ext uri="{FF2B5EF4-FFF2-40B4-BE49-F238E27FC236}">
                <a16:creationId xmlns:a16="http://schemas.microsoft.com/office/drawing/2014/main" id="{59FE50C8-361F-41AD-B699-F1301B437072}"/>
              </a:ext>
            </a:extLst>
          </p:cNvPr>
          <p:cNvGrpSpPr/>
          <p:nvPr/>
        </p:nvGrpSpPr>
        <p:grpSpPr>
          <a:xfrm>
            <a:off x="11005432" y="4608921"/>
            <a:ext cx="1242324" cy="1358635"/>
            <a:chOff x="10177406" y="5859605"/>
            <a:chExt cx="2111907" cy="617096"/>
          </a:xfrm>
        </p:grpSpPr>
        <p:sp>
          <p:nvSpPr>
            <p:cNvPr id="5" name="Rectangle 4">
              <a:extLst>
                <a:ext uri="{FF2B5EF4-FFF2-40B4-BE49-F238E27FC236}">
                  <a16:creationId xmlns:a16="http://schemas.microsoft.com/office/drawing/2014/main" id="{1D91AFB3-F93D-4DA9-A38D-B75CC91888F7}"/>
                </a:ext>
              </a:extLst>
            </p:cNvPr>
            <p:cNvSpPr/>
            <p:nvPr/>
          </p:nvSpPr>
          <p:spPr>
            <a:xfrm>
              <a:off x="10177406" y="5859605"/>
              <a:ext cx="1992291" cy="617096"/>
            </a:xfrm>
            <a:prstGeom prst="rect">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panose="020F0502020204030204"/>
                  <a:ea typeface="+mn-ea"/>
                  <a:cs typeface="+mn-cs"/>
                  <a:sym typeface="Arial"/>
                </a:rPr>
                <a:t>Petunjuk:</a:t>
              </a:r>
            </a:p>
          </p:txBody>
        </p:sp>
        <p:sp>
          <p:nvSpPr>
            <p:cNvPr id="6" name="Rectangle 5">
              <a:extLst>
                <a:ext uri="{FF2B5EF4-FFF2-40B4-BE49-F238E27FC236}">
                  <a16:creationId xmlns:a16="http://schemas.microsoft.com/office/drawing/2014/main" id="{40A534C9-C136-4376-9117-3DF040C25C83}"/>
                </a:ext>
              </a:extLst>
            </p:cNvPr>
            <p:cNvSpPr/>
            <p:nvPr/>
          </p:nvSpPr>
          <p:spPr>
            <a:xfrm>
              <a:off x="10352806" y="6036374"/>
              <a:ext cx="437154" cy="44912"/>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7" name="Rectangle 6">
              <a:extLst>
                <a:ext uri="{FF2B5EF4-FFF2-40B4-BE49-F238E27FC236}">
                  <a16:creationId xmlns:a16="http://schemas.microsoft.com/office/drawing/2014/main" id="{6DE0DB59-F1D3-4FEA-A9E2-B08FC4ED9F1B}"/>
                </a:ext>
              </a:extLst>
            </p:cNvPr>
            <p:cNvSpPr/>
            <p:nvPr/>
          </p:nvSpPr>
          <p:spPr>
            <a:xfrm>
              <a:off x="10734176" y="5993044"/>
              <a:ext cx="1555137" cy="218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Perolehan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perkakasan</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perisian</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baharu</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a:t>
              </a:r>
            </a:p>
          </p:txBody>
        </p:sp>
      </p:grpSp>
      <p:sp>
        <p:nvSpPr>
          <p:cNvPr id="8" name="Rectangle 7">
            <a:extLst>
              <a:ext uri="{FF2B5EF4-FFF2-40B4-BE49-F238E27FC236}">
                <a16:creationId xmlns:a16="http://schemas.microsoft.com/office/drawing/2014/main" id="{8D87F45F-CB06-46A7-B4AE-3A43D3C7954C}"/>
              </a:ext>
            </a:extLst>
          </p:cNvPr>
          <p:cNvSpPr/>
          <p:nvPr/>
        </p:nvSpPr>
        <p:spPr>
          <a:xfrm>
            <a:off x="209921" y="19147"/>
            <a:ext cx="9823067" cy="348878"/>
          </a:xfrm>
          <a:prstGeom prst="rect">
            <a:avLst/>
          </a:prstGeom>
        </p:spPr>
        <p:txBody>
          <a:bodyPr wrap="square" lIns="0" tIns="0" rIns="0" bIns="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267" b="1" i="0" u="none" strike="noStrike" kern="1200" cap="none" spc="0" normalizeH="0" baseline="0" noProof="0" dirty="0">
                <a:ln>
                  <a:noFill/>
                </a:ln>
                <a:solidFill>
                  <a:srgbClr val="1C426B"/>
                </a:solidFill>
                <a:effectLst/>
                <a:uLnTx/>
                <a:uFillTx/>
                <a:latin typeface="Segoe UI" panose="020B0502040204020203" pitchFamily="34" charset="0"/>
                <a:ea typeface="+mn-ea"/>
                <a:cs typeface="Segoe UI" panose="020B0502040204020203" pitchFamily="34" charset="0"/>
                <a:sym typeface="Arial"/>
              </a:rPr>
              <a:t>7(a) </a:t>
            </a:r>
            <a:r>
              <a:rPr kumimoji="0" lang="en-US" sz="2267" b="1" i="1" u="none" strike="noStrike" kern="1200" cap="none" spc="0" normalizeH="0" baseline="0" noProof="0" dirty="0">
                <a:ln>
                  <a:noFill/>
                </a:ln>
                <a:solidFill>
                  <a:srgbClr val="1C426B"/>
                </a:solidFill>
                <a:effectLst/>
                <a:uLnTx/>
                <a:uFillTx/>
                <a:latin typeface="Segoe UI" panose="020B0502040204020203" pitchFamily="34" charset="0"/>
                <a:ea typeface="+mn-ea"/>
                <a:cs typeface="Segoe UI" panose="020B0502040204020203" pitchFamily="34" charset="0"/>
                <a:sym typeface="Arial"/>
              </a:rPr>
              <a:t>TECHNOLOGY VIEW</a:t>
            </a:r>
          </a:p>
        </p:txBody>
      </p:sp>
      <p:sp>
        <p:nvSpPr>
          <p:cNvPr id="9" name="Rectangle 8">
            <a:extLst>
              <a:ext uri="{FF2B5EF4-FFF2-40B4-BE49-F238E27FC236}">
                <a16:creationId xmlns:a16="http://schemas.microsoft.com/office/drawing/2014/main" id="{09EF5F88-83C6-4AE1-A96C-36F2ECBAEA9B}"/>
              </a:ext>
            </a:extLst>
          </p:cNvPr>
          <p:cNvSpPr/>
          <p:nvPr/>
        </p:nvSpPr>
        <p:spPr>
          <a:xfrm>
            <a:off x="4612361" y="213735"/>
            <a:ext cx="4121641" cy="379656"/>
          </a:xfrm>
          <a:prstGeom prst="rect">
            <a:avLst/>
          </a:prstGeom>
        </p:spPr>
        <p:txBody>
          <a:bodyPr wrap="none">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US" sz="1867" b="1" i="1" u="none" strike="noStrike" kern="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sym typeface="Arial"/>
              </a:rPr>
              <a:t>AGENSI PQR TECHNOLOGY VIEW</a:t>
            </a:r>
            <a:endParaRPr kumimoji="0" lang="ms-MY" sz="1867" b="0" i="0" u="none" strike="noStrike" kern="0" cap="none" spc="0" normalizeH="0" baseline="0" noProof="0" dirty="0">
              <a:ln>
                <a:noFill/>
              </a:ln>
              <a:solidFill>
                <a:srgbClr val="000000"/>
              </a:solidFill>
              <a:effectLst/>
              <a:uLnTx/>
              <a:uFillTx/>
              <a:latin typeface="Arial"/>
              <a:ea typeface="+mn-ea"/>
              <a:cs typeface="Arial"/>
              <a:sym typeface="Arial"/>
            </a:endParaRPr>
          </a:p>
        </p:txBody>
      </p:sp>
      <p:sp>
        <p:nvSpPr>
          <p:cNvPr id="10" name="Rectangle 9">
            <a:extLst>
              <a:ext uri="{FF2B5EF4-FFF2-40B4-BE49-F238E27FC236}">
                <a16:creationId xmlns:a16="http://schemas.microsoft.com/office/drawing/2014/main" id="{46D3ED3F-A955-41FD-9B41-E635B1376BAA}"/>
              </a:ext>
            </a:extLst>
          </p:cNvPr>
          <p:cNvSpPr/>
          <p:nvPr/>
        </p:nvSpPr>
        <p:spPr>
          <a:xfrm>
            <a:off x="11164365" y="5545184"/>
            <a:ext cx="257155" cy="132691"/>
          </a:xfrm>
          <a:prstGeom prst="rect">
            <a:avLst/>
          </a:prstGeom>
          <a:noFill/>
          <a:ln w="1270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1" name="Rectangle 10">
            <a:extLst>
              <a:ext uri="{FF2B5EF4-FFF2-40B4-BE49-F238E27FC236}">
                <a16:creationId xmlns:a16="http://schemas.microsoft.com/office/drawing/2014/main" id="{CBCC1931-BE0B-4700-AAA4-4E9782AF1F22}"/>
              </a:ext>
            </a:extLst>
          </p:cNvPr>
          <p:cNvSpPr/>
          <p:nvPr/>
        </p:nvSpPr>
        <p:spPr>
          <a:xfrm>
            <a:off x="11388705" y="5486174"/>
            <a:ext cx="729748" cy="407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Provision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baru</a:t>
            </a:r>
            <a:endPar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endParaRPr>
          </a:p>
        </p:txBody>
      </p:sp>
      <p:sp>
        <p:nvSpPr>
          <p:cNvPr id="12" name="Rectangle 11">
            <a:extLst>
              <a:ext uri="{FF2B5EF4-FFF2-40B4-BE49-F238E27FC236}">
                <a16:creationId xmlns:a16="http://schemas.microsoft.com/office/drawing/2014/main" id="{14DAF00A-8389-44A3-92C3-9AF3E511A722}"/>
              </a:ext>
            </a:extLst>
          </p:cNvPr>
          <p:cNvSpPr/>
          <p:nvPr/>
        </p:nvSpPr>
        <p:spPr>
          <a:xfrm>
            <a:off x="3689163" y="5043609"/>
            <a:ext cx="1558976" cy="162976"/>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3" name="Rectangle 12">
            <a:extLst>
              <a:ext uri="{FF2B5EF4-FFF2-40B4-BE49-F238E27FC236}">
                <a16:creationId xmlns:a16="http://schemas.microsoft.com/office/drawing/2014/main" id="{EBF74A95-4332-49BA-A1A4-56A398F8E6FE}"/>
              </a:ext>
            </a:extLst>
          </p:cNvPr>
          <p:cNvSpPr/>
          <p:nvPr/>
        </p:nvSpPr>
        <p:spPr>
          <a:xfrm>
            <a:off x="5757806" y="5424652"/>
            <a:ext cx="1615369" cy="144096"/>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4" name="Rectangle 13">
            <a:extLst>
              <a:ext uri="{FF2B5EF4-FFF2-40B4-BE49-F238E27FC236}">
                <a16:creationId xmlns:a16="http://schemas.microsoft.com/office/drawing/2014/main" id="{122343E8-1BAC-4F80-808E-15AD3BDE8D81}"/>
              </a:ext>
            </a:extLst>
          </p:cNvPr>
          <p:cNvSpPr/>
          <p:nvPr/>
        </p:nvSpPr>
        <p:spPr>
          <a:xfrm>
            <a:off x="5757806" y="5568748"/>
            <a:ext cx="1615369" cy="184851"/>
          </a:xfrm>
          <a:prstGeom prst="rect">
            <a:avLst/>
          </a:prstGeom>
          <a:noFill/>
          <a:ln w="1905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5" name="Rectangle 14">
            <a:extLst>
              <a:ext uri="{FF2B5EF4-FFF2-40B4-BE49-F238E27FC236}">
                <a16:creationId xmlns:a16="http://schemas.microsoft.com/office/drawing/2014/main" id="{B62516D8-0ECC-4228-863F-FCC941E59C01}"/>
              </a:ext>
            </a:extLst>
          </p:cNvPr>
          <p:cNvSpPr/>
          <p:nvPr/>
        </p:nvSpPr>
        <p:spPr>
          <a:xfrm>
            <a:off x="5757805" y="5753599"/>
            <a:ext cx="1615368" cy="184851"/>
          </a:xfrm>
          <a:prstGeom prst="rect">
            <a:avLst/>
          </a:prstGeom>
          <a:noFill/>
          <a:ln w="1905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6" name="TextBox 15">
            <a:extLst>
              <a:ext uri="{FF2B5EF4-FFF2-40B4-BE49-F238E27FC236}">
                <a16:creationId xmlns:a16="http://schemas.microsoft.com/office/drawing/2014/main" id="{53E7BD55-6E2F-48C7-A28A-2C9881ED4AF6}"/>
              </a:ext>
            </a:extLst>
          </p:cNvPr>
          <p:cNvSpPr txBox="1"/>
          <p:nvPr/>
        </p:nvSpPr>
        <p:spPr>
          <a:xfrm>
            <a:off x="10515600" y="11968"/>
            <a:ext cx="1676401" cy="369332"/>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prstClr val="black"/>
                </a:solidFill>
                <a:effectLst/>
                <a:uLnTx/>
                <a:uFillTx/>
                <a:latin typeface="Calibri" panose="020F0502020204030204"/>
                <a:ea typeface="+mn-ea"/>
                <a:cs typeface="+mn-cs"/>
              </a:rPr>
              <a:t>CONTOH 2</a:t>
            </a:r>
          </a:p>
        </p:txBody>
      </p:sp>
      <p:sp>
        <p:nvSpPr>
          <p:cNvPr id="17" name="Slide Number Placeholder 2">
            <a:extLst>
              <a:ext uri="{FF2B5EF4-FFF2-40B4-BE49-F238E27FC236}">
                <a16:creationId xmlns:a16="http://schemas.microsoft.com/office/drawing/2014/main" id="{6894A89E-1EA5-48DF-B813-E7191F294579}"/>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A0703F6-9220-493B-BC25-87A499A6DF38}" type="slidenum">
              <a:rPr kumimoji="0" lang="ms-MY" sz="1200" b="0" i="0" u="none" strike="noStrike" kern="1200" cap="none" spc="0" normalizeH="0" baseline="0" noProof="0" smtClean="0">
                <a:ln>
                  <a:noFill/>
                </a:ln>
                <a:solidFill>
                  <a:prstClr val="black">
                    <a:tint val="75000"/>
                  </a:prstClr>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ms-MY" sz="1200" b="0" i="0" u="none" strike="noStrike" kern="1200" cap="none" spc="0" normalizeH="0" baseline="0" noProof="0">
              <a:ln>
                <a:noFill/>
              </a:ln>
              <a:solidFill>
                <a:prstClr val="black">
                  <a:tint val="75000"/>
                </a:prstClr>
              </a:solidFill>
              <a:effectLst/>
              <a:uLnTx/>
              <a:uFillTx/>
              <a:latin typeface="Calibri"/>
              <a:ea typeface="Calibri"/>
              <a:cs typeface="Calibri"/>
              <a:sym typeface="Calibri"/>
            </a:endParaRPr>
          </a:p>
        </p:txBody>
      </p:sp>
      <p:sp>
        <p:nvSpPr>
          <p:cNvPr id="18" name="TextBox 17">
            <a:extLst>
              <a:ext uri="{FF2B5EF4-FFF2-40B4-BE49-F238E27FC236}">
                <a16:creationId xmlns:a16="http://schemas.microsoft.com/office/drawing/2014/main" id="{E6866AA9-9ACA-4E0F-A036-90E5C01B9DA9}"/>
              </a:ext>
            </a:extLst>
          </p:cNvPr>
          <p:cNvSpPr txBox="1"/>
          <p:nvPr/>
        </p:nvSpPr>
        <p:spPr>
          <a:xfrm rot="1243883">
            <a:off x="2446444" y="2590442"/>
            <a:ext cx="7258013" cy="186204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500" b="0" i="0" u="none" strike="noStrike" kern="1200" cap="none" spc="0" normalizeH="0" baseline="0" noProof="0" dirty="0">
                <a:ln>
                  <a:noFill/>
                </a:ln>
                <a:solidFill>
                  <a:srgbClr val="A5A5A5">
                    <a:lumMod val="40000"/>
                    <a:lumOff val="60000"/>
                  </a:srgbClr>
                </a:solidFill>
                <a:effectLst/>
                <a:uLnTx/>
                <a:uFillTx/>
                <a:latin typeface="Arial Black" panose="020B0A04020102020204" pitchFamily="34" charset="0"/>
                <a:ea typeface="+mn-ea"/>
                <a:cs typeface="+mn-cs"/>
              </a:rPr>
              <a:t>CONTOH</a:t>
            </a:r>
          </a:p>
        </p:txBody>
      </p:sp>
    </p:spTree>
    <p:extLst>
      <p:ext uri="{BB962C8B-B14F-4D97-AF65-F5344CB8AC3E}">
        <p14:creationId xmlns:p14="http://schemas.microsoft.com/office/powerpoint/2010/main" val="39943020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66C6F2A-2656-4B65-BE4C-BE5220736D97}"/>
              </a:ext>
            </a:extLst>
          </p:cNvPr>
          <p:cNvPicPr>
            <a:picLocks noChangeAspect="1"/>
          </p:cNvPicPr>
          <p:nvPr/>
        </p:nvPicPr>
        <p:blipFill>
          <a:blip r:embed="rId2"/>
          <a:stretch>
            <a:fillRect/>
          </a:stretch>
        </p:blipFill>
        <p:spPr>
          <a:xfrm>
            <a:off x="143059" y="672631"/>
            <a:ext cx="11305376" cy="6096205"/>
          </a:xfrm>
          <a:prstGeom prst="rect">
            <a:avLst/>
          </a:prstGeom>
        </p:spPr>
      </p:pic>
      <p:grpSp>
        <p:nvGrpSpPr>
          <p:cNvPr id="4" name="Group 3">
            <a:extLst>
              <a:ext uri="{FF2B5EF4-FFF2-40B4-BE49-F238E27FC236}">
                <a16:creationId xmlns:a16="http://schemas.microsoft.com/office/drawing/2014/main" id="{F303E88D-0BF1-4076-8866-BAB294DF6BFE}"/>
              </a:ext>
            </a:extLst>
          </p:cNvPr>
          <p:cNvGrpSpPr/>
          <p:nvPr/>
        </p:nvGrpSpPr>
        <p:grpSpPr>
          <a:xfrm>
            <a:off x="10994280" y="4855388"/>
            <a:ext cx="1242324" cy="1358635"/>
            <a:chOff x="10177406" y="5859605"/>
            <a:chExt cx="2111907" cy="617096"/>
          </a:xfrm>
        </p:grpSpPr>
        <p:sp>
          <p:nvSpPr>
            <p:cNvPr id="5" name="Rectangle 4">
              <a:extLst>
                <a:ext uri="{FF2B5EF4-FFF2-40B4-BE49-F238E27FC236}">
                  <a16:creationId xmlns:a16="http://schemas.microsoft.com/office/drawing/2014/main" id="{8D80898E-09F9-47A9-B0B5-4119A2074A27}"/>
                </a:ext>
              </a:extLst>
            </p:cNvPr>
            <p:cNvSpPr/>
            <p:nvPr/>
          </p:nvSpPr>
          <p:spPr>
            <a:xfrm>
              <a:off x="10177406" y="5859605"/>
              <a:ext cx="1992291" cy="617096"/>
            </a:xfrm>
            <a:prstGeom prst="rect">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panose="020F0502020204030204"/>
                  <a:ea typeface="+mn-ea"/>
                  <a:cs typeface="+mn-cs"/>
                  <a:sym typeface="Arial"/>
                </a:rPr>
                <a:t>Petunjuk:</a:t>
              </a:r>
            </a:p>
          </p:txBody>
        </p:sp>
        <p:sp>
          <p:nvSpPr>
            <p:cNvPr id="6" name="Rectangle 5">
              <a:extLst>
                <a:ext uri="{FF2B5EF4-FFF2-40B4-BE49-F238E27FC236}">
                  <a16:creationId xmlns:a16="http://schemas.microsoft.com/office/drawing/2014/main" id="{C5B6F1F8-F354-4EDF-A362-B6062248033C}"/>
                </a:ext>
              </a:extLst>
            </p:cNvPr>
            <p:cNvSpPr/>
            <p:nvPr/>
          </p:nvSpPr>
          <p:spPr>
            <a:xfrm>
              <a:off x="10352806" y="6036374"/>
              <a:ext cx="437154" cy="44912"/>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7" name="Rectangle 6">
              <a:extLst>
                <a:ext uri="{FF2B5EF4-FFF2-40B4-BE49-F238E27FC236}">
                  <a16:creationId xmlns:a16="http://schemas.microsoft.com/office/drawing/2014/main" id="{B272C650-E849-499E-BD9B-3990DAD479C2}"/>
                </a:ext>
              </a:extLst>
            </p:cNvPr>
            <p:cNvSpPr/>
            <p:nvPr/>
          </p:nvSpPr>
          <p:spPr>
            <a:xfrm>
              <a:off x="10734176" y="5993044"/>
              <a:ext cx="1555137" cy="218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Perolehan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perkakasan</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perisian</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baharu</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a:t>
              </a:r>
            </a:p>
          </p:txBody>
        </p:sp>
      </p:grpSp>
      <p:sp>
        <p:nvSpPr>
          <p:cNvPr id="8" name="Rectangle 7">
            <a:extLst>
              <a:ext uri="{FF2B5EF4-FFF2-40B4-BE49-F238E27FC236}">
                <a16:creationId xmlns:a16="http://schemas.microsoft.com/office/drawing/2014/main" id="{28907805-3D32-4A71-B6EC-DDC059443562}"/>
              </a:ext>
            </a:extLst>
          </p:cNvPr>
          <p:cNvSpPr/>
          <p:nvPr/>
        </p:nvSpPr>
        <p:spPr>
          <a:xfrm>
            <a:off x="143015" y="19147"/>
            <a:ext cx="9823067" cy="348878"/>
          </a:xfrm>
          <a:prstGeom prst="rect">
            <a:avLst/>
          </a:prstGeom>
        </p:spPr>
        <p:txBody>
          <a:bodyPr wrap="square" lIns="0" tIns="0" rIns="0" bIns="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267" b="1" i="0" u="none" strike="noStrike" kern="1200" cap="none" spc="0" normalizeH="0" baseline="0" noProof="0" dirty="0">
                <a:ln>
                  <a:noFill/>
                </a:ln>
                <a:solidFill>
                  <a:srgbClr val="1C426B"/>
                </a:solidFill>
                <a:effectLst/>
                <a:uLnTx/>
                <a:uFillTx/>
                <a:latin typeface="Segoe UI" panose="020B0502040204020203" pitchFamily="34" charset="0"/>
                <a:ea typeface="+mn-ea"/>
                <a:cs typeface="Segoe UI" panose="020B0502040204020203" pitchFamily="34" charset="0"/>
                <a:sym typeface="Arial"/>
              </a:rPr>
              <a:t>7(a) </a:t>
            </a:r>
            <a:r>
              <a:rPr kumimoji="0" lang="en-US" sz="2267" b="1" i="1" u="none" strike="noStrike" kern="1200" cap="none" spc="0" normalizeH="0" baseline="0" noProof="0" dirty="0">
                <a:ln>
                  <a:noFill/>
                </a:ln>
                <a:solidFill>
                  <a:srgbClr val="1C426B"/>
                </a:solidFill>
                <a:effectLst/>
                <a:uLnTx/>
                <a:uFillTx/>
                <a:latin typeface="Segoe UI" panose="020B0502040204020203" pitchFamily="34" charset="0"/>
                <a:ea typeface="+mn-ea"/>
                <a:cs typeface="Segoe UI" panose="020B0502040204020203" pitchFamily="34" charset="0"/>
                <a:sym typeface="Arial"/>
              </a:rPr>
              <a:t>TECHNOLOGY VIEW</a:t>
            </a:r>
          </a:p>
        </p:txBody>
      </p:sp>
      <p:sp>
        <p:nvSpPr>
          <p:cNvPr id="9" name="Rectangle 8">
            <a:extLst>
              <a:ext uri="{FF2B5EF4-FFF2-40B4-BE49-F238E27FC236}">
                <a16:creationId xmlns:a16="http://schemas.microsoft.com/office/drawing/2014/main" id="{F4EDA14B-A12E-4DAC-A7A0-9CACCD06EE4D}"/>
              </a:ext>
            </a:extLst>
          </p:cNvPr>
          <p:cNvSpPr/>
          <p:nvPr/>
        </p:nvSpPr>
        <p:spPr>
          <a:xfrm>
            <a:off x="11064644" y="5849566"/>
            <a:ext cx="257155" cy="132691"/>
          </a:xfrm>
          <a:prstGeom prst="rect">
            <a:avLst/>
          </a:prstGeom>
          <a:noFill/>
          <a:ln w="1270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0" name="Rectangle 9">
            <a:extLst>
              <a:ext uri="{FF2B5EF4-FFF2-40B4-BE49-F238E27FC236}">
                <a16:creationId xmlns:a16="http://schemas.microsoft.com/office/drawing/2014/main" id="{93EAE897-4A66-4690-BC00-7D8B10364FCB}"/>
              </a:ext>
            </a:extLst>
          </p:cNvPr>
          <p:cNvSpPr/>
          <p:nvPr/>
        </p:nvSpPr>
        <p:spPr>
          <a:xfrm>
            <a:off x="11321799" y="5731185"/>
            <a:ext cx="729748" cy="407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Provision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baru</a:t>
            </a:r>
            <a:endPar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endParaRPr>
          </a:p>
        </p:txBody>
      </p:sp>
      <p:sp>
        <p:nvSpPr>
          <p:cNvPr id="11" name="TextBox 10">
            <a:extLst>
              <a:ext uri="{FF2B5EF4-FFF2-40B4-BE49-F238E27FC236}">
                <a16:creationId xmlns:a16="http://schemas.microsoft.com/office/drawing/2014/main" id="{131E4208-E71D-4929-A81A-A22267490961}"/>
              </a:ext>
            </a:extLst>
          </p:cNvPr>
          <p:cNvSpPr txBox="1"/>
          <p:nvPr/>
        </p:nvSpPr>
        <p:spPr>
          <a:xfrm>
            <a:off x="10994280" y="6380491"/>
            <a:ext cx="106625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1C426B"/>
                </a:solidFill>
                <a:effectLst/>
                <a:uLnTx/>
                <a:uFillTx/>
                <a:latin typeface="Arial"/>
                <a:ea typeface="+mn-ea"/>
                <a:cs typeface="+mn-cs"/>
              </a:rPr>
              <a:t>* </a:t>
            </a:r>
            <a:r>
              <a:rPr kumimoji="0" lang="en-US" sz="900" b="0" i="0" u="none" strike="noStrike" kern="1200" cap="none" spc="0" normalizeH="0" baseline="0" noProof="0" dirty="0" err="1">
                <a:ln>
                  <a:noFill/>
                </a:ln>
                <a:solidFill>
                  <a:srgbClr val="1C426B"/>
                </a:solidFill>
                <a:effectLst/>
                <a:uLnTx/>
                <a:uFillTx/>
                <a:latin typeface="Arial"/>
                <a:ea typeface="+mn-ea"/>
                <a:cs typeface="+mn-cs"/>
              </a:rPr>
              <a:t>Menggunakan</a:t>
            </a:r>
            <a:r>
              <a:rPr kumimoji="0" lang="en-US" sz="900" b="0" i="0" u="none" strike="noStrike" kern="1200" cap="none" spc="0" normalizeH="0" baseline="0" noProof="0" dirty="0">
                <a:ln>
                  <a:noFill/>
                </a:ln>
                <a:solidFill>
                  <a:srgbClr val="1C426B"/>
                </a:solidFill>
                <a:effectLst/>
                <a:uLnTx/>
                <a:uFillTx/>
                <a:latin typeface="Arial"/>
                <a:ea typeface="+mn-ea"/>
                <a:cs typeface="+mn-cs"/>
              </a:rPr>
              <a:t> MS Visio</a:t>
            </a:r>
            <a:endParaRPr kumimoji="0" lang="en-MY" sz="900" b="0" i="0" u="none" strike="noStrike" kern="1200" cap="none" spc="0" normalizeH="0" baseline="0" noProof="0" dirty="0">
              <a:ln>
                <a:noFill/>
              </a:ln>
              <a:solidFill>
                <a:srgbClr val="1C426B"/>
              </a:solidFill>
              <a:effectLst/>
              <a:uLnTx/>
              <a:uFillTx/>
              <a:latin typeface="Arial"/>
              <a:ea typeface="+mn-ea"/>
              <a:cs typeface="+mn-cs"/>
            </a:endParaRPr>
          </a:p>
        </p:txBody>
      </p:sp>
      <p:sp>
        <p:nvSpPr>
          <p:cNvPr id="12" name="Rectangle 11">
            <a:extLst>
              <a:ext uri="{FF2B5EF4-FFF2-40B4-BE49-F238E27FC236}">
                <a16:creationId xmlns:a16="http://schemas.microsoft.com/office/drawing/2014/main" id="{5D900C2A-2BD3-4275-8589-3A1F4F5E6692}"/>
              </a:ext>
            </a:extLst>
          </p:cNvPr>
          <p:cNvSpPr/>
          <p:nvPr/>
        </p:nvSpPr>
        <p:spPr>
          <a:xfrm>
            <a:off x="4090253" y="330500"/>
            <a:ext cx="4121641" cy="379656"/>
          </a:xfrm>
          <a:prstGeom prst="rect">
            <a:avLst/>
          </a:prstGeom>
        </p:spPr>
        <p:txBody>
          <a:bodyPr wrap="none">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US" sz="1867" b="1" i="1" u="none" strike="noStrike" kern="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sym typeface="Arial"/>
              </a:rPr>
              <a:t>AGENSI PQR TECHNOLOGY VIEW</a:t>
            </a:r>
            <a:endParaRPr kumimoji="0" lang="ms-MY" sz="1867" b="0" i="0" u="none" strike="noStrike" kern="0" cap="none" spc="0" normalizeH="0" baseline="0" noProof="0" dirty="0">
              <a:ln>
                <a:noFill/>
              </a:ln>
              <a:solidFill>
                <a:srgbClr val="000000"/>
              </a:solidFill>
              <a:effectLst/>
              <a:uLnTx/>
              <a:uFillTx/>
              <a:latin typeface="Arial"/>
              <a:ea typeface="+mn-ea"/>
              <a:cs typeface="Arial"/>
              <a:sym typeface="Arial"/>
            </a:endParaRPr>
          </a:p>
        </p:txBody>
      </p:sp>
      <p:grpSp>
        <p:nvGrpSpPr>
          <p:cNvPr id="13" name="Group 12">
            <a:extLst>
              <a:ext uri="{FF2B5EF4-FFF2-40B4-BE49-F238E27FC236}">
                <a16:creationId xmlns:a16="http://schemas.microsoft.com/office/drawing/2014/main" id="{B5DC5977-7AE7-4F76-B323-2A386C9BCB43}"/>
              </a:ext>
            </a:extLst>
          </p:cNvPr>
          <p:cNvGrpSpPr/>
          <p:nvPr/>
        </p:nvGrpSpPr>
        <p:grpSpPr>
          <a:xfrm>
            <a:off x="9500135" y="-3383"/>
            <a:ext cx="2911130" cy="369332"/>
            <a:chOff x="9500135" y="-3383"/>
            <a:chExt cx="2911130" cy="369332"/>
          </a:xfrm>
        </p:grpSpPr>
        <p:sp>
          <p:nvSpPr>
            <p:cNvPr id="14" name="TextBox 13">
              <a:extLst>
                <a:ext uri="{FF2B5EF4-FFF2-40B4-BE49-F238E27FC236}">
                  <a16:creationId xmlns:a16="http://schemas.microsoft.com/office/drawing/2014/main" id="{B211BCA0-FA90-4C9B-890D-3F4F336515F4}"/>
                </a:ext>
              </a:extLst>
            </p:cNvPr>
            <p:cNvSpPr txBox="1"/>
            <p:nvPr/>
          </p:nvSpPr>
          <p:spPr>
            <a:xfrm>
              <a:off x="9500135" y="-3383"/>
              <a:ext cx="2691614" cy="369332"/>
            </a:xfrm>
            <a:prstGeom prst="rect">
              <a:avLst/>
            </a:prstGeom>
            <a:solidFill>
              <a:schemeClr val="accent4">
                <a:lumMod val="20000"/>
                <a:lumOff val="80000"/>
              </a:schemeClr>
            </a:solid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prstClr val="black"/>
                  </a:solidFill>
                  <a:effectLst/>
                  <a:uLnTx/>
                  <a:uFillTx/>
                  <a:latin typeface="Calibri" panose="020F0502020204030204"/>
                  <a:ea typeface="+mn-ea"/>
                  <a:cs typeface="Arial"/>
                  <a:sym typeface="Arial"/>
                </a:rPr>
                <a:t>CONTOH 2</a:t>
              </a:r>
            </a:p>
          </p:txBody>
        </p:sp>
        <p:sp>
          <p:nvSpPr>
            <p:cNvPr id="15" name="TextBox 14">
              <a:extLst>
                <a:ext uri="{FF2B5EF4-FFF2-40B4-BE49-F238E27FC236}">
                  <a16:creationId xmlns:a16="http://schemas.microsoft.com/office/drawing/2014/main" id="{4C64600A-5C86-49C2-803F-760AB14636B9}"/>
                </a:ext>
              </a:extLst>
            </p:cNvPr>
            <p:cNvSpPr txBox="1"/>
            <p:nvPr/>
          </p:nvSpPr>
          <p:spPr>
            <a:xfrm>
              <a:off x="10670875" y="58433"/>
              <a:ext cx="1740390"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1C426B"/>
                  </a:solidFill>
                  <a:effectLst/>
                  <a:uLnTx/>
                  <a:uFillTx/>
                  <a:latin typeface="Arial"/>
                  <a:ea typeface="+mn-ea"/>
                  <a:cs typeface="+mn-cs"/>
                </a:rPr>
                <a:t>* </a:t>
              </a:r>
              <a:r>
                <a:rPr kumimoji="0" lang="en-US" sz="900" b="0" i="0" u="none" strike="noStrike" kern="1200" cap="none" spc="0" normalizeH="0" baseline="0" noProof="0" dirty="0" err="1">
                  <a:ln>
                    <a:noFill/>
                  </a:ln>
                  <a:solidFill>
                    <a:srgbClr val="1C426B"/>
                  </a:solidFill>
                  <a:effectLst/>
                  <a:uLnTx/>
                  <a:uFillTx/>
                  <a:latin typeface="Arial"/>
                  <a:ea typeface="+mn-ea"/>
                  <a:cs typeface="+mn-cs"/>
                </a:rPr>
                <a:t>Menggunakan</a:t>
              </a:r>
              <a:r>
                <a:rPr kumimoji="0" lang="en-US" sz="900" b="0" i="0" u="none" strike="noStrike" kern="1200" cap="none" spc="0" normalizeH="0" baseline="0" noProof="0" dirty="0">
                  <a:ln>
                    <a:noFill/>
                  </a:ln>
                  <a:solidFill>
                    <a:srgbClr val="1C426B"/>
                  </a:solidFill>
                  <a:effectLst/>
                  <a:uLnTx/>
                  <a:uFillTx/>
                  <a:latin typeface="Arial"/>
                  <a:ea typeface="+mn-ea"/>
                  <a:cs typeface="+mn-cs"/>
                </a:rPr>
                <a:t> MS Visio</a:t>
              </a:r>
              <a:endParaRPr kumimoji="0" lang="en-MY" sz="900" b="0" i="0" u="none" strike="noStrike" kern="1200" cap="none" spc="0" normalizeH="0" baseline="0" noProof="0" dirty="0">
                <a:ln>
                  <a:noFill/>
                </a:ln>
                <a:solidFill>
                  <a:srgbClr val="1C426B"/>
                </a:solidFill>
                <a:effectLst/>
                <a:uLnTx/>
                <a:uFillTx/>
                <a:latin typeface="Arial"/>
                <a:ea typeface="+mn-ea"/>
                <a:cs typeface="+mn-cs"/>
              </a:endParaRPr>
            </a:p>
          </p:txBody>
        </p:sp>
      </p:grpSp>
      <p:sp>
        <p:nvSpPr>
          <p:cNvPr id="17" name="Slide Number Placeholder 2">
            <a:extLst>
              <a:ext uri="{FF2B5EF4-FFF2-40B4-BE49-F238E27FC236}">
                <a16:creationId xmlns:a16="http://schemas.microsoft.com/office/drawing/2014/main" id="{34E8CE30-52BD-46AE-9369-120E131C1C15}"/>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A0703F6-9220-493B-BC25-87A499A6DF38}" type="slidenum">
              <a:rPr kumimoji="0" lang="ms-MY" sz="1200" b="0" i="0" u="none" strike="noStrike" kern="1200" cap="none" spc="0" normalizeH="0" baseline="0" noProof="0" smtClean="0">
                <a:ln>
                  <a:noFill/>
                </a:ln>
                <a:solidFill>
                  <a:prstClr val="black">
                    <a:tint val="75000"/>
                  </a:prstClr>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ms-MY" sz="1200" b="0" i="0" u="none" strike="noStrike" kern="1200" cap="none" spc="0" normalizeH="0" baseline="0" noProof="0">
              <a:ln>
                <a:noFill/>
              </a:ln>
              <a:solidFill>
                <a:prstClr val="black">
                  <a:tint val="75000"/>
                </a:prstClr>
              </a:solidFill>
              <a:effectLst/>
              <a:uLnTx/>
              <a:uFillTx/>
              <a:latin typeface="Calibri"/>
              <a:ea typeface="Calibri"/>
              <a:cs typeface="Calibri"/>
              <a:sym typeface="Calibri"/>
            </a:endParaRPr>
          </a:p>
        </p:txBody>
      </p:sp>
      <p:sp>
        <p:nvSpPr>
          <p:cNvPr id="16" name="TextBox 15">
            <a:extLst>
              <a:ext uri="{FF2B5EF4-FFF2-40B4-BE49-F238E27FC236}">
                <a16:creationId xmlns:a16="http://schemas.microsoft.com/office/drawing/2014/main" id="{91122C1B-3808-4E61-BEEA-EDAB5527AFCC}"/>
              </a:ext>
            </a:extLst>
          </p:cNvPr>
          <p:cNvSpPr txBox="1"/>
          <p:nvPr/>
        </p:nvSpPr>
        <p:spPr>
          <a:xfrm rot="1243883">
            <a:off x="2446444" y="2590442"/>
            <a:ext cx="7258013" cy="186204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500" b="0" i="0" u="none" strike="noStrike" kern="1200" cap="none" spc="0" normalizeH="0" baseline="0" noProof="0" dirty="0">
                <a:ln>
                  <a:noFill/>
                </a:ln>
                <a:solidFill>
                  <a:srgbClr val="A5A5A5">
                    <a:lumMod val="40000"/>
                    <a:lumOff val="60000"/>
                  </a:srgbClr>
                </a:solidFill>
                <a:effectLst/>
                <a:uLnTx/>
                <a:uFillTx/>
                <a:latin typeface="Arial Black" panose="020B0A04020102020204" pitchFamily="34" charset="0"/>
                <a:ea typeface="+mn-ea"/>
                <a:cs typeface="+mn-cs"/>
              </a:rPr>
              <a:t>CONTOH</a:t>
            </a:r>
          </a:p>
        </p:txBody>
      </p:sp>
    </p:spTree>
    <p:extLst>
      <p:ext uri="{BB962C8B-B14F-4D97-AF65-F5344CB8AC3E}">
        <p14:creationId xmlns:p14="http://schemas.microsoft.com/office/powerpoint/2010/main" val="13418531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0"/>
          <p:cNvSpPr txBox="1">
            <a:spLocks/>
          </p:cNvSpPr>
          <p:nvPr/>
        </p:nvSpPr>
        <p:spPr>
          <a:xfrm>
            <a:off x="325628" y="210516"/>
            <a:ext cx="8695506" cy="100828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7(b) ALIRAN PROSES KERJA</a:t>
            </a:r>
            <a:endParaRPr kumimoji="0" lang="ms-MY"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6" name="Subtitle 2"/>
          <p:cNvSpPr txBox="1">
            <a:spLocks/>
          </p:cNvSpPr>
          <p:nvPr/>
        </p:nvSpPr>
        <p:spPr>
          <a:xfrm>
            <a:off x="325628" y="2830684"/>
            <a:ext cx="10890503" cy="2037397"/>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Pct val="90000"/>
              <a:buFont typeface="+mj-lt"/>
              <a:buAutoNum type="arabicPeriod"/>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Masukkan gambar rajah bisnes proses yang menyokong permohonan projek (As-Is dan To-Be)</a:t>
            </a:r>
          </a:p>
          <a:p>
            <a:pPr marL="342900" marR="0" lvl="0" indent="-342900" algn="l" defTabSz="914400" rtl="0" eaLnBrk="1" fontAlgn="auto" latinLnBrk="0" hangingPunct="1">
              <a:lnSpc>
                <a:spcPct val="100000"/>
              </a:lnSpc>
              <a:spcBef>
                <a:spcPct val="20000"/>
              </a:spcBef>
              <a:spcAft>
                <a:spcPts val="0"/>
              </a:spcAft>
              <a:buClrTx/>
              <a:buSzPct val="90000"/>
              <a:buFont typeface="+mj-lt"/>
              <a:buAutoNum type="arabicPeriod"/>
              <a:tabLst/>
              <a:defRPr/>
            </a:pPr>
            <a:endPar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ct val="20000"/>
              </a:spcBef>
              <a:spcAft>
                <a:spcPts val="0"/>
              </a:spcAft>
              <a:buClrTx/>
              <a:buSzPct val="90000"/>
              <a:buFont typeface="+mj-lt"/>
              <a:buAutoNum type="arabicPeriod"/>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Perlu menggambarkan keseluruhan bisnes proses di agensi</a:t>
            </a:r>
          </a:p>
          <a:p>
            <a:pPr marL="342900" marR="0" lvl="0" indent="-342900" algn="l" defTabSz="914400" rtl="0" eaLnBrk="1" fontAlgn="auto" latinLnBrk="0" hangingPunct="1">
              <a:lnSpc>
                <a:spcPct val="100000"/>
              </a:lnSpc>
              <a:spcBef>
                <a:spcPct val="20000"/>
              </a:spcBef>
              <a:spcAft>
                <a:spcPts val="0"/>
              </a:spcAft>
              <a:buClrTx/>
              <a:buSzPct val="90000"/>
              <a:buFont typeface="+mj-lt"/>
              <a:buAutoNum type="arabicPeriod"/>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ct val="20000"/>
              </a:spcBef>
              <a:spcAft>
                <a:spcPts val="0"/>
              </a:spcAft>
              <a:buClr>
                <a:srgbClr val="5B9BD5"/>
              </a:buClr>
              <a:buSzPct val="73000"/>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Slide Number Placeholder 2">
            <a:extLst>
              <a:ext uri="{FF2B5EF4-FFF2-40B4-BE49-F238E27FC236}">
                <a16:creationId xmlns:a16="http://schemas.microsoft.com/office/drawing/2014/main" id="{CCF86202-1FF7-4F40-BF9E-41A88CD66874}"/>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48</a:t>
            </a:fld>
            <a:endParaRPr lang="ms-MY">
              <a:solidFill>
                <a:prstClr val="black">
                  <a:tint val="75000"/>
                </a:prstClr>
              </a:solidFill>
            </a:endParaRPr>
          </a:p>
        </p:txBody>
      </p:sp>
    </p:spTree>
    <p:extLst>
      <p:ext uri="{BB962C8B-B14F-4D97-AF65-F5344CB8AC3E}">
        <p14:creationId xmlns:p14="http://schemas.microsoft.com/office/powerpoint/2010/main" val="34184645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65886EC-2E91-41F1-A932-FAAC2B8F5002}"/>
              </a:ext>
            </a:extLst>
          </p:cNvPr>
          <p:cNvGrpSpPr/>
          <p:nvPr/>
        </p:nvGrpSpPr>
        <p:grpSpPr>
          <a:xfrm>
            <a:off x="72689" y="11968"/>
            <a:ext cx="12119312" cy="6687874"/>
            <a:chOff x="72689" y="11968"/>
            <a:chExt cx="12119312" cy="6687874"/>
          </a:xfrm>
        </p:grpSpPr>
        <p:sp>
          <p:nvSpPr>
            <p:cNvPr id="5" name="Rounded Rectangle 1">
              <a:extLst>
                <a:ext uri="{FF2B5EF4-FFF2-40B4-BE49-F238E27FC236}">
                  <a16:creationId xmlns:a16="http://schemas.microsoft.com/office/drawing/2014/main" id="{0DA7F4CB-D6E4-44DE-AC0A-6A6E6E9D7C1A}"/>
                </a:ext>
              </a:extLst>
            </p:cNvPr>
            <p:cNvSpPr/>
            <p:nvPr/>
          </p:nvSpPr>
          <p:spPr>
            <a:xfrm>
              <a:off x="317634" y="722370"/>
              <a:ext cx="11551683" cy="5977472"/>
            </a:xfrm>
            <a:prstGeom prst="roundRect">
              <a:avLst>
                <a:gd name="adj" fmla="val 7919"/>
              </a:avLst>
            </a:prstGeom>
            <a:solidFill>
              <a:schemeClr val="accent5">
                <a:lumMod val="20000"/>
                <a:lumOff val="80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ms-MY" sz="1800" b="0" i="0" u="none" strike="noStrike" kern="1200" cap="none" spc="0" normalizeH="0" baseline="0" noProof="0" dirty="0">
                <a:ln>
                  <a:noFill/>
                </a:ln>
                <a:solidFill>
                  <a:prstClr val="black"/>
                </a:solidFill>
                <a:effectLst/>
                <a:uLnTx/>
                <a:uFillTx/>
                <a:latin typeface="Calibri"/>
                <a:ea typeface="+mn-ea"/>
                <a:cs typeface="Arial"/>
              </a:endParaRPr>
            </a:p>
          </p:txBody>
        </p:sp>
        <p:sp>
          <p:nvSpPr>
            <p:cNvPr id="6" name="Text Placeholder 10">
              <a:extLst>
                <a:ext uri="{FF2B5EF4-FFF2-40B4-BE49-F238E27FC236}">
                  <a16:creationId xmlns:a16="http://schemas.microsoft.com/office/drawing/2014/main" id="{4C627D29-AE08-4814-ADD4-F1AFF70882F7}"/>
                </a:ext>
              </a:extLst>
            </p:cNvPr>
            <p:cNvSpPr txBox="1">
              <a:spLocks/>
            </p:cNvSpPr>
            <p:nvPr/>
          </p:nvSpPr>
          <p:spPr>
            <a:xfrm>
              <a:off x="1183480" y="722184"/>
              <a:ext cx="3725822" cy="35374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ctr" defTabSz="914400" rtl="0" eaLnBrk="1" fontAlgn="base" latinLnBrk="0" hangingPunct="1">
                <a:lnSpc>
                  <a:spcPct val="100000"/>
                </a:lnSpc>
                <a:spcBef>
                  <a:spcPct val="20000"/>
                </a:spcBef>
                <a:spcAft>
                  <a:spcPct val="0"/>
                </a:spcAft>
                <a:buClrTx/>
                <a:buSzTx/>
                <a:buFont typeface="Arial" charset="0"/>
                <a:buNone/>
                <a:tabLst/>
                <a:defRPr/>
              </a:pPr>
              <a:r>
                <a:rPr kumimoji="0" lang="ms-MY" sz="16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PESAKIT LUAR</a:t>
              </a:r>
              <a:endParaRPr kumimoji="0" lang="ms-MY" sz="1600" b="1"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7" name="Text Placeholder 10">
              <a:extLst>
                <a:ext uri="{FF2B5EF4-FFF2-40B4-BE49-F238E27FC236}">
                  <a16:creationId xmlns:a16="http://schemas.microsoft.com/office/drawing/2014/main" id="{415FC6DC-D2CE-4CBB-AB72-0D04740CBED3}"/>
                </a:ext>
              </a:extLst>
            </p:cNvPr>
            <p:cNvSpPr txBox="1">
              <a:spLocks/>
            </p:cNvSpPr>
            <p:nvPr/>
          </p:nvSpPr>
          <p:spPr>
            <a:xfrm>
              <a:off x="7639086" y="722184"/>
              <a:ext cx="3725822" cy="43242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ctr" defTabSz="914400" rtl="0" eaLnBrk="1" fontAlgn="base" latinLnBrk="0" hangingPunct="1">
                <a:lnSpc>
                  <a:spcPct val="100000"/>
                </a:lnSpc>
                <a:spcBef>
                  <a:spcPct val="20000"/>
                </a:spcBef>
                <a:spcAft>
                  <a:spcPct val="0"/>
                </a:spcAft>
                <a:buClrTx/>
                <a:buSzTx/>
                <a:buFont typeface="Arial" charset="0"/>
                <a:buNone/>
                <a:tabLst/>
                <a:defRPr/>
              </a:pPr>
              <a:r>
                <a:rPr kumimoji="0" lang="ms-MY" sz="16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PESAKIT DALAM</a:t>
              </a:r>
              <a:endParaRPr kumimoji="0" lang="ms-MY" sz="1600" b="1"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8" name="Text Box 10">
              <a:extLst>
                <a:ext uri="{FF2B5EF4-FFF2-40B4-BE49-F238E27FC236}">
                  <a16:creationId xmlns:a16="http://schemas.microsoft.com/office/drawing/2014/main" id="{654D0C4E-269B-45E2-9D01-CCD5B50D65E3}"/>
                </a:ext>
              </a:extLst>
            </p:cNvPr>
            <p:cNvSpPr txBox="1">
              <a:spLocks noChangeArrowheads="1"/>
            </p:cNvSpPr>
            <p:nvPr/>
          </p:nvSpPr>
          <p:spPr bwMode="auto">
            <a:xfrm>
              <a:off x="2592308" y="3175239"/>
              <a:ext cx="912585" cy="369332"/>
            </a:xfrm>
            <a:prstGeom prst="rect">
              <a:avLst/>
            </a:prstGeom>
            <a:noFill/>
            <a:ln w="9525">
              <a:noFill/>
              <a:miter lim="800000"/>
              <a:headEnd/>
              <a:tailEnd/>
            </a:ln>
            <a:effectLst/>
            <a:extLst>
              <a:ext uri="{909E8E84-426E-40DD-AFC4-6F175D3DCCD1}">
                <a14:hiddenFill xmlns:a14="http://schemas.microsoft.com/office/drawing/2010/main">
                  <a:solidFill>
                    <a:srgbClr val="FFFF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Create Visit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Encounter</a:t>
              </a:r>
            </a:p>
          </p:txBody>
        </p:sp>
        <p:sp>
          <p:nvSpPr>
            <p:cNvPr id="9" name="Line 32">
              <a:extLst>
                <a:ext uri="{FF2B5EF4-FFF2-40B4-BE49-F238E27FC236}">
                  <a16:creationId xmlns:a16="http://schemas.microsoft.com/office/drawing/2014/main" id="{1E1AE3A7-A524-4C54-9382-EF513054F8FE}"/>
                </a:ext>
              </a:extLst>
            </p:cNvPr>
            <p:cNvSpPr>
              <a:spLocks noChangeShapeType="1"/>
            </p:cNvSpPr>
            <p:nvPr/>
          </p:nvSpPr>
          <p:spPr bwMode="auto">
            <a:xfrm flipH="1">
              <a:off x="1196204" y="5720200"/>
              <a:ext cx="396864" cy="0"/>
            </a:xfrm>
            <a:prstGeom prst="line">
              <a:avLst/>
            </a:prstGeom>
            <a:ln w="57150">
              <a:solidFill>
                <a:srgbClr val="FFFF00"/>
              </a:solidFill>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sp>
          <p:nvSpPr>
            <p:cNvPr id="10" name="Line 33">
              <a:extLst>
                <a:ext uri="{FF2B5EF4-FFF2-40B4-BE49-F238E27FC236}">
                  <a16:creationId xmlns:a16="http://schemas.microsoft.com/office/drawing/2014/main" id="{C230E39A-47D0-4277-9023-524BE6D5EAC2}"/>
                </a:ext>
              </a:extLst>
            </p:cNvPr>
            <p:cNvSpPr>
              <a:spLocks noChangeShapeType="1"/>
            </p:cNvSpPr>
            <p:nvPr/>
          </p:nvSpPr>
          <p:spPr bwMode="auto">
            <a:xfrm flipH="1">
              <a:off x="532992" y="4020042"/>
              <a:ext cx="1034910" cy="1414078"/>
            </a:xfrm>
            <a:prstGeom prst="line">
              <a:avLst/>
            </a:prstGeom>
            <a:ln w="57150">
              <a:solidFill>
                <a:srgbClr val="FFFF00"/>
              </a:solidFill>
              <a:prstDash val="dash"/>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sp>
          <p:nvSpPr>
            <p:cNvPr id="11" name="Line 36">
              <a:extLst>
                <a:ext uri="{FF2B5EF4-FFF2-40B4-BE49-F238E27FC236}">
                  <a16:creationId xmlns:a16="http://schemas.microsoft.com/office/drawing/2014/main" id="{EEC5E24A-CA55-43F8-8F26-CBE169666085}"/>
                </a:ext>
              </a:extLst>
            </p:cNvPr>
            <p:cNvSpPr>
              <a:spLocks noChangeShapeType="1"/>
            </p:cNvSpPr>
            <p:nvPr/>
          </p:nvSpPr>
          <p:spPr bwMode="auto">
            <a:xfrm flipV="1">
              <a:off x="3256955" y="2428048"/>
              <a:ext cx="805810" cy="0"/>
            </a:xfrm>
            <a:prstGeom prst="line">
              <a:avLst/>
            </a:prstGeom>
            <a:ln w="57150">
              <a:solidFill>
                <a:srgbClr val="FFFF00"/>
              </a:solidFill>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sp>
          <p:nvSpPr>
            <p:cNvPr id="12" name="Text Box 37">
              <a:extLst>
                <a:ext uri="{FF2B5EF4-FFF2-40B4-BE49-F238E27FC236}">
                  <a16:creationId xmlns:a16="http://schemas.microsoft.com/office/drawing/2014/main" id="{54B3C04B-BB18-4FEA-8DC9-A20B0441B592}"/>
                </a:ext>
              </a:extLst>
            </p:cNvPr>
            <p:cNvSpPr txBox="1">
              <a:spLocks noChangeArrowheads="1"/>
            </p:cNvSpPr>
            <p:nvPr/>
          </p:nvSpPr>
          <p:spPr bwMode="auto">
            <a:xfrm>
              <a:off x="4336229" y="1923619"/>
              <a:ext cx="1293594" cy="369332"/>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Klinik Pesakit Luar / Unit Jururawat</a:t>
              </a:r>
            </a:p>
          </p:txBody>
        </p:sp>
        <p:sp>
          <p:nvSpPr>
            <p:cNvPr id="13" name="Text Box 38">
              <a:extLst>
                <a:ext uri="{FF2B5EF4-FFF2-40B4-BE49-F238E27FC236}">
                  <a16:creationId xmlns:a16="http://schemas.microsoft.com/office/drawing/2014/main" id="{3062CC2E-EE8F-4738-AF38-51A27F319766}"/>
                </a:ext>
              </a:extLst>
            </p:cNvPr>
            <p:cNvSpPr txBox="1">
              <a:spLocks noChangeArrowheads="1"/>
            </p:cNvSpPr>
            <p:nvPr/>
          </p:nvSpPr>
          <p:spPr bwMode="auto">
            <a:xfrm>
              <a:off x="4956230" y="3728192"/>
              <a:ext cx="1011815" cy="369332"/>
            </a:xfrm>
            <a:prstGeom prst="rect">
              <a:avLst/>
            </a:prstGeom>
            <a:noFill/>
            <a:ln w="9525">
              <a:noFill/>
              <a:miter lim="800000"/>
              <a:headEnd/>
              <a:tailEnd/>
            </a:ln>
            <a:effectLst/>
            <a:extLst>
              <a:ext uri="{909E8E84-426E-40DD-AFC4-6F175D3DCCD1}">
                <a14:hiddenFill xmlns:a14="http://schemas.microsoft.com/office/drawing/2010/main">
                  <a:solidFill>
                    <a:srgbClr val="99FF66"/>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Manage Queue/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Record Vitals </a:t>
              </a:r>
            </a:p>
          </p:txBody>
        </p:sp>
        <p:sp>
          <p:nvSpPr>
            <p:cNvPr id="14" name="Line 39">
              <a:extLst>
                <a:ext uri="{FF2B5EF4-FFF2-40B4-BE49-F238E27FC236}">
                  <a16:creationId xmlns:a16="http://schemas.microsoft.com/office/drawing/2014/main" id="{5A054C2C-59FA-49DE-BA1F-52AB49C9DB07}"/>
                </a:ext>
              </a:extLst>
            </p:cNvPr>
            <p:cNvSpPr>
              <a:spLocks noChangeShapeType="1"/>
            </p:cNvSpPr>
            <p:nvPr/>
          </p:nvSpPr>
          <p:spPr bwMode="auto">
            <a:xfrm>
              <a:off x="4948892" y="2387110"/>
              <a:ext cx="0" cy="2111501"/>
            </a:xfrm>
            <a:prstGeom prst="line">
              <a:avLst/>
            </a:prstGeom>
            <a:ln w="57150">
              <a:solidFill>
                <a:srgbClr val="FFFF00"/>
              </a:solidFill>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pic>
          <p:nvPicPr>
            <p:cNvPr id="15" name="Picture 40" descr="patient">
              <a:extLst>
                <a:ext uri="{FF2B5EF4-FFF2-40B4-BE49-F238E27FC236}">
                  <a16:creationId xmlns:a16="http://schemas.microsoft.com/office/drawing/2014/main" id="{4817B6E9-837A-4DDF-B8E2-8F2E89E6C5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7116" y="2509399"/>
              <a:ext cx="581100" cy="998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pic>
          <p:nvPicPr>
            <p:cNvPr id="16" name="Picture 41" descr="Nurse">
              <a:extLst>
                <a:ext uri="{FF2B5EF4-FFF2-40B4-BE49-F238E27FC236}">
                  <a16:creationId xmlns:a16="http://schemas.microsoft.com/office/drawing/2014/main" id="{A7EA66F6-EF1D-4190-8DB4-138236774FC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4768" y="2516306"/>
              <a:ext cx="519441" cy="992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sp>
          <p:nvSpPr>
            <p:cNvPr id="17" name="AutoShape 43">
              <a:extLst>
                <a:ext uri="{FF2B5EF4-FFF2-40B4-BE49-F238E27FC236}">
                  <a16:creationId xmlns:a16="http://schemas.microsoft.com/office/drawing/2014/main" id="{71BF9A74-7821-4B8C-A995-3FFA69E0CA45}"/>
                </a:ext>
              </a:extLst>
            </p:cNvPr>
            <p:cNvSpPr>
              <a:spLocks noChangeArrowheads="1"/>
            </p:cNvSpPr>
            <p:nvPr/>
          </p:nvSpPr>
          <p:spPr bwMode="auto">
            <a:xfrm>
              <a:off x="4014946" y="3656503"/>
              <a:ext cx="1036865" cy="532440"/>
            </a:xfrm>
            <a:prstGeom prst="foldedCorner">
              <a:avLst>
                <a:gd name="adj" fmla="val 12500"/>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mn-ea"/>
                  <a:cs typeface="Times New Roman" pitchFamily="18"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mn-ea"/>
                  <a:cs typeface="Times New Roman" pitchFamily="18" charset="0"/>
                </a:rPr>
                <a:t>Record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mn-ea"/>
                  <a:cs typeface="Times New Roman" pitchFamily="18" charset="0"/>
                </a:rPr>
                <a:t>Consultation</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mn-ea"/>
                  <a:cs typeface="Times New Roman" pitchFamily="18" charset="0"/>
                </a:rPr>
                <a:t>Notes </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ms-MY" sz="900" b="0" i="1" u="none" strike="noStrike" kern="1200" cap="none" spc="0" normalizeH="0" baseline="0" noProof="0" dirty="0">
                <a:ln>
                  <a:noFill/>
                </a:ln>
                <a:solidFill>
                  <a:prstClr val="black"/>
                </a:solidFill>
                <a:effectLst/>
                <a:uLnTx/>
                <a:uFillTx/>
                <a:latin typeface="Arial" charset="0"/>
                <a:ea typeface="+mn-ea"/>
                <a:cs typeface="Times New Roman" pitchFamily="18" charset="0"/>
              </a:endParaRPr>
            </a:p>
          </p:txBody>
        </p:sp>
        <p:sp>
          <p:nvSpPr>
            <p:cNvPr id="18" name="Line 46">
              <a:extLst>
                <a:ext uri="{FF2B5EF4-FFF2-40B4-BE49-F238E27FC236}">
                  <a16:creationId xmlns:a16="http://schemas.microsoft.com/office/drawing/2014/main" id="{BBC09EFA-E496-4EAE-86E9-44FA88D80A6D}"/>
                </a:ext>
              </a:extLst>
            </p:cNvPr>
            <p:cNvSpPr>
              <a:spLocks noChangeShapeType="1"/>
            </p:cNvSpPr>
            <p:nvPr/>
          </p:nvSpPr>
          <p:spPr bwMode="auto">
            <a:xfrm flipH="1" flipV="1">
              <a:off x="3491721" y="3951180"/>
              <a:ext cx="794858" cy="568612"/>
            </a:xfrm>
            <a:prstGeom prst="line">
              <a:avLst/>
            </a:prstGeom>
            <a:ln w="57150">
              <a:solidFill>
                <a:srgbClr val="FFFF00"/>
              </a:solidFill>
              <a:prstDash val="dash"/>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sp>
          <p:nvSpPr>
            <p:cNvPr id="19" name="Line 47">
              <a:extLst>
                <a:ext uri="{FF2B5EF4-FFF2-40B4-BE49-F238E27FC236}">
                  <a16:creationId xmlns:a16="http://schemas.microsoft.com/office/drawing/2014/main" id="{3337DB05-807A-4A67-8C65-61580C476D70}"/>
                </a:ext>
              </a:extLst>
            </p:cNvPr>
            <p:cNvSpPr>
              <a:spLocks noChangeShapeType="1"/>
            </p:cNvSpPr>
            <p:nvPr/>
          </p:nvSpPr>
          <p:spPr bwMode="auto">
            <a:xfrm flipV="1">
              <a:off x="2581270" y="3935840"/>
              <a:ext cx="11038" cy="502199"/>
            </a:xfrm>
            <a:prstGeom prst="line">
              <a:avLst/>
            </a:prstGeom>
            <a:ln w="57150">
              <a:solidFill>
                <a:srgbClr val="FFFF00"/>
              </a:solidFill>
              <a:prstDash val="sysDash"/>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graphicFrame>
          <p:nvGraphicFramePr>
            <p:cNvPr id="20" name="Object 51">
              <a:extLst>
                <a:ext uri="{FF2B5EF4-FFF2-40B4-BE49-F238E27FC236}">
                  <a16:creationId xmlns:a16="http://schemas.microsoft.com/office/drawing/2014/main" id="{717FF4E9-2338-4F56-97C9-85571A4BDF4A}"/>
                </a:ext>
              </a:extLst>
            </p:cNvPr>
            <p:cNvGraphicFramePr>
              <a:graphicFrameLocks noChangeAspect="1"/>
            </p:cNvGraphicFramePr>
            <p:nvPr/>
          </p:nvGraphicFramePr>
          <p:xfrm>
            <a:off x="4540525" y="4692138"/>
            <a:ext cx="553253" cy="568398"/>
          </p:xfrm>
          <a:graphic>
            <a:graphicData uri="http://schemas.openxmlformats.org/presentationml/2006/ole">
              <mc:AlternateContent xmlns:mc="http://schemas.openxmlformats.org/markup-compatibility/2006">
                <mc:Choice xmlns:v="urn:schemas-microsoft-com:vml" Requires="v">
                  <p:oleObj spid="_x0000_s10747" name="Bitmap Image" r:id="rId6" imgW="990638" imgH="781250" progId="Paint.Picture">
                    <p:embed/>
                  </p:oleObj>
                </mc:Choice>
                <mc:Fallback>
                  <p:oleObj name="Bitmap Image" r:id="rId6" imgW="990638" imgH="781250" progId="Paint.Picture">
                    <p:embed/>
                    <p:pic>
                      <p:nvPicPr>
                        <p:cNvPr id="20" name="Object 51">
                          <a:extLst>
                            <a:ext uri="{FF2B5EF4-FFF2-40B4-BE49-F238E27FC236}">
                              <a16:creationId xmlns:a16="http://schemas.microsoft.com/office/drawing/2014/main" id="{717FF4E9-2338-4F56-97C9-85571A4BDF4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40525" y="4692138"/>
                          <a:ext cx="553253" cy="568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 name="Object 52">
              <a:extLst>
                <a:ext uri="{FF2B5EF4-FFF2-40B4-BE49-F238E27FC236}">
                  <a16:creationId xmlns:a16="http://schemas.microsoft.com/office/drawing/2014/main" id="{29781E66-CE32-4A86-9C71-26C939AB4205}"/>
                </a:ext>
              </a:extLst>
            </p:cNvPr>
            <p:cNvGraphicFramePr>
              <a:graphicFrameLocks noChangeAspect="1"/>
            </p:cNvGraphicFramePr>
            <p:nvPr/>
          </p:nvGraphicFramePr>
          <p:xfrm>
            <a:off x="4424377" y="4692138"/>
            <a:ext cx="258008" cy="537205"/>
          </p:xfrm>
          <a:graphic>
            <a:graphicData uri="http://schemas.openxmlformats.org/presentationml/2006/ole">
              <mc:AlternateContent xmlns:mc="http://schemas.openxmlformats.org/markup-compatibility/2006">
                <mc:Choice xmlns:v="urn:schemas-microsoft-com:vml" Requires="v">
                  <p:oleObj spid="_x0000_s10748" name="Bitmap Image" r:id="rId8" imgW="1590721" imgH="2542787" progId="Paint.Picture">
                    <p:embed/>
                  </p:oleObj>
                </mc:Choice>
                <mc:Fallback>
                  <p:oleObj name="Bitmap Image" r:id="rId8" imgW="1590721" imgH="2542787" progId="Paint.Picture">
                    <p:embed/>
                    <p:pic>
                      <p:nvPicPr>
                        <p:cNvPr id="21" name="Object 52">
                          <a:extLst>
                            <a:ext uri="{FF2B5EF4-FFF2-40B4-BE49-F238E27FC236}">
                              <a16:creationId xmlns:a16="http://schemas.microsoft.com/office/drawing/2014/main" id="{29781E66-CE32-4A86-9C71-26C939AB420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24377" y="4692138"/>
                          <a:ext cx="258008" cy="537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2" name="Text Box 53">
              <a:extLst>
                <a:ext uri="{FF2B5EF4-FFF2-40B4-BE49-F238E27FC236}">
                  <a16:creationId xmlns:a16="http://schemas.microsoft.com/office/drawing/2014/main" id="{D21EDDE4-A3EB-47E0-BB72-0680DD76AD11}"/>
                </a:ext>
              </a:extLst>
            </p:cNvPr>
            <p:cNvSpPr txBox="1">
              <a:spLocks noChangeArrowheads="1"/>
            </p:cNvSpPr>
            <p:nvPr/>
          </p:nvSpPr>
          <p:spPr bwMode="auto">
            <a:xfrm>
              <a:off x="4424377" y="5381008"/>
              <a:ext cx="1336644" cy="230832"/>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Bilik Konsultasi</a:t>
              </a:r>
            </a:p>
          </p:txBody>
        </p:sp>
        <p:pic>
          <p:nvPicPr>
            <p:cNvPr id="23" name="Picture 55" descr="op_cons">
              <a:extLst>
                <a:ext uri="{FF2B5EF4-FFF2-40B4-BE49-F238E27FC236}">
                  <a16:creationId xmlns:a16="http://schemas.microsoft.com/office/drawing/2014/main" id="{42FF728C-50C5-4236-BFDC-E0864BC1C74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83698" y="4566225"/>
              <a:ext cx="677323" cy="759376"/>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24" name="AutoShape 58">
              <a:extLst>
                <a:ext uri="{FF2B5EF4-FFF2-40B4-BE49-F238E27FC236}">
                  <a16:creationId xmlns:a16="http://schemas.microsoft.com/office/drawing/2014/main" id="{6627E1DD-A2F6-4E8F-8837-5E775340D692}"/>
                </a:ext>
              </a:extLst>
            </p:cNvPr>
            <p:cNvSpPr>
              <a:spLocks noChangeArrowheads="1"/>
            </p:cNvSpPr>
            <p:nvPr/>
          </p:nvSpPr>
          <p:spPr bwMode="auto">
            <a:xfrm>
              <a:off x="3374529" y="4424239"/>
              <a:ext cx="1036865" cy="397779"/>
            </a:xfrm>
            <a:prstGeom prst="foldedCorner">
              <a:avLst>
                <a:gd name="adj" fmla="val 12500"/>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0" i="0" u="none" strike="noStrike" kern="1200" cap="none" spc="0" normalizeH="0" baseline="0" noProof="0" dirty="0">
                  <a:ln>
                    <a:noFill/>
                  </a:ln>
                  <a:solidFill>
                    <a:prstClr val="black"/>
                  </a:solidFill>
                  <a:effectLst/>
                  <a:uLnTx/>
                  <a:uFillTx/>
                  <a:latin typeface="Arial" charset="0"/>
                  <a:ea typeface="+mn-ea"/>
                  <a:cs typeface="Times New Roman" pitchFamily="18"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mn-ea"/>
                  <a:cs typeface="Times New Roman" pitchFamily="18" charset="0"/>
                </a:rPr>
                <a:t>Order for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mn-ea"/>
                  <a:cs typeface="Times New Roman" pitchFamily="18" charset="0"/>
                </a:rPr>
                <a:t>investigations </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charset="0"/>
                <a:ea typeface="+mn-ea"/>
                <a:cs typeface="Times New Roman" pitchFamily="18" charset="0"/>
              </a:endParaRPr>
            </a:p>
          </p:txBody>
        </p:sp>
        <p:pic>
          <p:nvPicPr>
            <p:cNvPr id="25" name="Picture 60" descr="RAD1">
              <a:extLst>
                <a:ext uri="{FF2B5EF4-FFF2-40B4-BE49-F238E27FC236}">
                  <a16:creationId xmlns:a16="http://schemas.microsoft.com/office/drawing/2014/main" id="{5E322FC5-A36E-46E4-92F3-C7EA5520CFA8}"/>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941906" y="4519792"/>
              <a:ext cx="478553" cy="461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pic>
          <p:nvPicPr>
            <p:cNvPr id="26" name="Picture 61" descr="HM00363_">
              <a:extLst>
                <a:ext uri="{FF2B5EF4-FFF2-40B4-BE49-F238E27FC236}">
                  <a16:creationId xmlns:a16="http://schemas.microsoft.com/office/drawing/2014/main" id="{C4C8239D-4499-4A80-B7D4-03346EF4EE71}"/>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435534" y="4521880"/>
              <a:ext cx="470008" cy="55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sp>
          <p:nvSpPr>
            <p:cNvPr id="27" name="Line 62">
              <a:extLst>
                <a:ext uri="{FF2B5EF4-FFF2-40B4-BE49-F238E27FC236}">
                  <a16:creationId xmlns:a16="http://schemas.microsoft.com/office/drawing/2014/main" id="{88403105-6D2B-4035-9230-B0CCAB06F79A}"/>
                </a:ext>
              </a:extLst>
            </p:cNvPr>
            <p:cNvSpPr>
              <a:spLocks noChangeShapeType="1"/>
            </p:cNvSpPr>
            <p:nvPr/>
          </p:nvSpPr>
          <p:spPr bwMode="auto">
            <a:xfrm flipH="1">
              <a:off x="2739393" y="5380686"/>
              <a:ext cx="1547186" cy="364186"/>
            </a:xfrm>
            <a:prstGeom prst="line">
              <a:avLst/>
            </a:prstGeom>
            <a:ln w="57150">
              <a:solidFill>
                <a:srgbClr val="FFFF00"/>
              </a:solidFill>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sp>
          <p:nvSpPr>
            <p:cNvPr id="28" name="AutoShape 63">
              <a:extLst>
                <a:ext uri="{FF2B5EF4-FFF2-40B4-BE49-F238E27FC236}">
                  <a16:creationId xmlns:a16="http://schemas.microsoft.com/office/drawing/2014/main" id="{D03A012C-837F-4522-91E3-01D416706C9C}"/>
                </a:ext>
              </a:extLst>
            </p:cNvPr>
            <p:cNvSpPr>
              <a:spLocks noChangeArrowheads="1"/>
            </p:cNvSpPr>
            <p:nvPr/>
          </p:nvSpPr>
          <p:spPr bwMode="auto">
            <a:xfrm>
              <a:off x="2581270" y="5831738"/>
              <a:ext cx="990188" cy="461512"/>
            </a:xfrm>
            <a:prstGeom prst="foldedCorner">
              <a:avLst>
                <a:gd name="adj" fmla="val 12500"/>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charset="0"/>
                  <a:ea typeface="+mn-ea"/>
                  <a:cs typeface="Times New Roman" pitchFamily="18"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1" i="1" u="none" strike="noStrike" kern="1200" cap="none" spc="0" normalizeH="0" baseline="0" noProof="0" dirty="0">
                  <a:ln>
                    <a:noFill/>
                  </a:ln>
                  <a:solidFill>
                    <a:prstClr val="black"/>
                  </a:solidFill>
                  <a:effectLst/>
                  <a:uLnTx/>
                  <a:uFillTx/>
                  <a:latin typeface="Arial" charset="0"/>
                  <a:ea typeface="+mn-ea"/>
                  <a:cs typeface="Times New Roman" pitchFamily="18" charset="0"/>
                </a:rPr>
                <a:t>Prescribe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1" i="1" u="none" strike="noStrike" kern="1200" cap="none" spc="0" normalizeH="0" baseline="0" noProof="0" dirty="0">
                  <a:ln>
                    <a:noFill/>
                  </a:ln>
                  <a:solidFill>
                    <a:prstClr val="black"/>
                  </a:solidFill>
                  <a:effectLst/>
                  <a:uLnTx/>
                  <a:uFillTx/>
                  <a:latin typeface="Arial" charset="0"/>
                  <a:ea typeface="+mn-ea"/>
                  <a:cs typeface="Times New Roman" pitchFamily="18" charset="0"/>
                </a:rPr>
                <a:t>Drugs</a:t>
              </a:r>
            </a:p>
          </p:txBody>
        </p:sp>
        <p:pic>
          <p:nvPicPr>
            <p:cNvPr id="29" name="Picture 64" descr="antibiotics2508_small">
              <a:extLst>
                <a:ext uri="{FF2B5EF4-FFF2-40B4-BE49-F238E27FC236}">
                  <a16:creationId xmlns:a16="http://schemas.microsoft.com/office/drawing/2014/main" id="{44EAFDC2-8660-4D99-ACBA-499A3071756C}"/>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779802" y="5348998"/>
              <a:ext cx="546918" cy="466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sp>
          <p:nvSpPr>
            <p:cNvPr id="30" name="Line 21">
              <a:extLst>
                <a:ext uri="{FF2B5EF4-FFF2-40B4-BE49-F238E27FC236}">
                  <a16:creationId xmlns:a16="http://schemas.microsoft.com/office/drawing/2014/main" id="{79A169A2-D438-4629-9BA2-EFB7D498C268}"/>
                </a:ext>
              </a:extLst>
            </p:cNvPr>
            <p:cNvSpPr>
              <a:spLocks noChangeShapeType="1"/>
            </p:cNvSpPr>
            <p:nvPr/>
          </p:nvSpPr>
          <p:spPr bwMode="auto">
            <a:xfrm flipV="1">
              <a:off x="1124949" y="2828929"/>
              <a:ext cx="442953" cy="168317"/>
            </a:xfrm>
            <a:prstGeom prst="line">
              <a:avLst/>
            </a:prstGeom>
            <a:ln w="57150">
              <a:solidFill>
                <a:srgbClr val="FFFF00"/>
              </a:solidFill>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sp>
          <p:nvSpPr>
            <p:cNvPr id="31" name="Line 22">
              <a:extLst>
                <a:ext uri="{FF2B5EF4-FFF2-40B4-BE49-F238E27FC236}">
                  <a16:creationId xmlns:a16="http://schemas.microsoft.com/office/drawing/2014/main" id="{AE26518A-D79B-44C6-8BA2-576E34F9D046}"/>
                </a:ext>
              </a:extLst>
            </p:cNvPr>
            <p:cNvSpPr>
              <a:spLocks noChangeShapeType="1"/>
            </p:cNvSpPr>
            <p:nvPr/>
          </p:nvSpPr>
          <p:spPr bwMode="auto">
            <a:xfrm>
              <a:off x="1156630" y="2054590"/>
              <a:ext cx="448643" cy="501082"/>
            </a:xfrm>
            <a:prstGeom prst="line">
              <a:avLst/>
            </a:prstGeom>
            <a:ln w="57150">
              <a:solidFill>
                <a:srgbClr val="FFFF00"/>
              </a:solidFill>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pic>
          <p:nvPicPr>
            <p:cNvPr id="32" name="Picture 28" descr="BS00580_">
              <a:extLst>
                <a:ext uri="{FF2B5EF4-FFF2-40B4-BE49-F238E27FC236}">
                  <a16:creationId xmlns:a16="http://schemas.microsoft.com/office/drawing/2014/main" id="{B2A83773-55D7-47A8-9D3C-28A7C62C77E8}"/>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886551" y="1674506"/>
              <a:ext cx="669407" cy="66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sp>
          <p:nvSpPr>
            <p:cNvPr id="33" name="Flowchart: Manual Input 32">
              <a:extLst>
                <a:ext uri="{FF2B5EF4-FFF2-40B4-BE49-F238E27FC236}">
                  <a16:creationId xmlns:a16="http://schemas.microsoft.com/office/drawing/2014/main" id="{E725352E-36BB-4300-B038-12E3ABE0F23A}"/>
                </a:ext>
              </a:extLst>
            </p:cNvPr>
            <p:cNvSpPr/>
            <p:nvPr/>
          </p:nvSpPr>
          <p:spPr>
            <a:xfrm>
              <a:off x="1683912" y="2353617"/>
              <a:ext cx="1440815" cy="650362"/>
            </a:xfrm>
            <a:prstGeom prst="flowChartManualIn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pic>
          <p:nvPicPr>
            <p:cNvPr id="34" name="Picture 14" descr="j0292140">
              <a:extLst>
                <a:ext uri="{FF2B5EF4-FFF2-40B4-BE49-F238E27FC236}">
                  <a16:creationId xmlns:a16="http://schemas.microsoft.com/office/drawing/2014/main" id="{583DB6DC-D7B9-4FFB-A637-FBC0E0B753F0}"/>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427220" y="2459599"/>
              <a:ext cx="703586" cy="780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sp>
          <p:nvSpPr>
            <p:cNvPr id="35" name="Text Box 15">
              <a:extLst>
                <a:ext uri="{FF2B5EF4-FFF2-40B4-BE49-F238E27FC236}">
                  <a16:creationId xmlns:a16="http://schemas.microsoft.com/office/drawing/2014/main" id="{49F69FFB-5DF4-4513-9722-4834C729BEB4}"/>
                </a:ext>
              </a:extLst>
            </p:cNvPr>
            <p:cNvSpPr txBox="1">
              <a:spLocks noChangeArrowheads="1"/>
            </p:cNvSpPr>
            <p:nvPr/>
          </p:nvSpPr>
          <p:spPr bwMode="auto">
            <a:xfrm>
              <a:off x="72689" y="3239820"/>
              <a:ext cx="1358755" cy="369332"/>
            </a:xfrm>
            <a:prstGeom prst="rect">
              <a:avLst/>
            </a:prstGeom>
            <a:noFill/>
            <a:ln>
              <a:noFill/>
            </a:ln>
            <a:effectLst/>
            <a:extLst>
              <a:ext uri="{909E8E84-426E-40DD-AFC4-6F175D3DCCD1}">
                <a14:hiddenFill xmlns:a14="http://schemas.microsoft.com/office/drawing/2010/main">
                  <a:solidFill>
                    <a:srgbClr val="99FF33"/>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TETAPAN TEMUJANJI</a:t>
              </a:r>
            </a:p>
          </p:txBody>
        </p:sp>
        <p:sp>
          <p:nvSpPr>
            <p:cNvPr id="36" name="Text Box 17">
              <a:extLst>
                <a:ext uri="{FF2B5EF4-FFF2-40B4-BE49-F238E27FC236}">
                  <a16:creationId xmlns:a16="http://schemas.microsoft.com/office/drawing/2014/main" id="{DFDF2DE5-5A6C-467E-BEC2-2E87C3D5FE31}"/>
                </a:ext>
              </a:extLst>
            </p:cNvPr>
            <p:cNvSpPr txBox="1">
              <a:spLocks noChangeArrowheads="1"/>
            </p:cNvSpPr>
            <p:nvPr/>
          </p:nvSpPr>
          <p:spPr bwMode="auto">
            <a:xfrm>
              <a:off x="215315" y="1804607"/>
              <a:ext cx="1100961" cy="370172"/>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KEHADIRAN KE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HOSPITAL</a:t>
              </a:r>
            </a:p>
          </p:txBody>
        </p:sp>
        <p:graphicFrame>
          <p:nvGraphicFramePr>
            <p:cNvPr id="37" name="Object 18">
              <a:extLst>
                <a:ext uri="{FF2B5EF4-FFF2-40B4-BE49-F238E27FC236}">
                  <a16:creationId xmlns:a16="http://schemas.microsoft.com/office/drawing/2014/main" id="{2FF2C93C-FC2F-4DCD-A9B9-5FE8B8B8A600}"/>
                </a:ext>
              </a:extLst>
            </p:cNvPr>
            <p:cNvGraphicFramePr>
              <a:graphicFrameLocks noChangeAspect="1"/>
            </p:cNvGraphicFramePr>
            <p:nvPr/>
          </p:nvGraphicFramePr>
          <p:xfrm flipH="1">
            <a:off x="550019" y="1101450"/>
            <a:ext cx="498495" cy="689635"/>
          </p:xfrm>
          <a:graphic>
            <a:graphicData uri="http://schemas.openxmlformats.org/presentationml/2006/ole">
              <mc:AlternateContent xmlns:mc="http://schemas.openxmlformats.org/markup-compatibility/2006">
                <mc:Choice xmlns:v="urn:schemas-microsoft-com:vml" Requires="v">
                  <p:oleObj spid="_x0000_s10749" name="Clip" r:id="rId16" imgW="3375025" imgH="3581400" progId="MS_ClipArt_Gallery.2">
                    <p:embed/>
                  </p:oleObj>
                </mc:Choice>
                <mc:Fallback>
                  <p:oleObj name="Clip" r:id="rId16" imgW="3375025" imgH="3581400" progId="MS_ClipArt_Gallery.2">
                    <p:embed/>
                    <p:pic>
                      <p:nvPicPr>
                        <p:cNvPr id="37" name="Object 18">
                          <a:extLst>
                            <a:ext uri="{FF2B5EF4-FFF2-40B4-BE49-F238E27FC236}">
                              <a16:creationId xmlns:a16="http://schemas.microsoft.com/office/drawing/2014/main" id="{2FF2C93C-FC2F-4DCD-A9B9-5FE8B8B8A60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flipH="1">
                          <a:off x="550019" y="1101450"/>
                          <a:ext cx="498495" cy="6896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 name="Line 47">
              <a:extLst>
                <a:ext uri="{FF2B5EF4-FFF2-40B4-BE49-F238E27FC236}">
                  <a16:creationId xmlns:a16="http://schemas.microsoft.com/office/drawing/2014/main" id="{60F6FEDB-6260-4096-A4BD-19C5ACA4E3EB}"/>
                </a:ext>
              </a:extLst>
            </p:cNvPr>
            <p:cNvSpPr>
              <a:spLocks noChangeShapeType="1"/>
            </p:cNvSpPr>
            <p:nvPr/>
          </p:nvSpPr>
          <p:spPr bwMode="auto">
            <a:xfrm>
              <a:off x="2492355" y="3126893"/>
              <a:ext cx="0" cy="468000"/>
            </a:xfrm>
            <a:prstGeom prst="line">
              <a:avLst/>
            </a:prstGeom>
            <a:ln w="57150">
              <a:solidFill>
                <a:srgbClr val="FFFF00"/>
              </a:solidFill>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sp>
          <p:nvSpPr>
            <p:cNvPr id="39" name="Text Box 37">
              <a:extLst>
                <a:ext uri="{FF2B5EF4-FFF2-40B4-BE49-F238E27FC236}">
                  <a16:creationId xmlns:a16="http://schemas.microsoft.com/office/drawing/2014/main" id="{CD3DC0B5-496D-4E64-9E0E-8ED039012182}"/>
                </a:ext>
              </a:extLst>
            </p:cNvPr>
            <p:cNvSpPr txBox="1">
              <a:spLocks noChangeArrowheads="1"/>
            </p:cNvSpPr>
            <p:nvPr/>
          </p:nvSpPr>
          <p:spPr bwMode="auto">
            <a:xfrm>
              <a:off x="1492786" y="5837647"/>
              <a:ext cx="1090401" cy="230832"/>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Farmasi</a:t>
              </a:r>
            </a:p>
          </p:txBody>
        </p:sp>
        <p:sp>
          <p:nvSpPr>
            <p:cNvPr id="40" name="Text Box 37">
              <a:extLst>
                <a:ext uri="{FF2B5EF4-FFF2-40B4-BE49-F238E27FC236}">
                  <a16:creationId xmlns:a16="http://schemas.microsoft.com/office/drawing/2014/main" id="{F9F1B3DD-2FB8-4E9E-AF0C-1032DEBEFBAB}"/>
                </a:ext>
              </a:extLst>
            </p:cNvPr>
            <p:cNvSpPr txBox="1">
              <a:spLocks noChangeArrowheads="1"/>
            </p:cNvSpPr>
            <p:nvPr/>
          </p:nvSpPr>
          <p:spPr bwMode="auto">
            <a:xfrm>
              <a:off x="2306122" y="5081143"/>
              <a:ext cx="1253541" cy="230832"/>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Radiologi / Patalogi</a:t>
              </a:r>
            </a:p>
          </p:txBody>
        </p:sp>
        <p:sp>
          <p:nvSpPr>
            <p:cNvPr id="41" name="Line 62">
              <a:extLst>
                <a:ext uri="{FF2B5EF4-FFF2-40B4-BE49-F238E27FC236}">
                  <a16:creationId xmlns:a16="http://schemas.microsoft.com/office/drawing/2014/main" id="{1672E218-1D07-425E-B36E-6104FB43C0B7}"/>
                </a:ext>
              </a:extLst>
            </p:cNvPr>
            <p:cNvSpPr>
              <a:spLocks noChangeShapeType="1"/>
            </p:cNvSpPr>
            <p:nvPr/>
          </p:nvSpPr>
          <p:spPr bwMode="auto">
            <a:xfrm flipH="1" flipV="1">
              <a:off x="3449962" y="4848127"/>
              <a:ext cx="794806" cy="195992"/>
            </a:xfrm>
            <a:prstGeom prst="line">
              <a:avLst/>
            </a:prstGeom>
            <a:ln w="57150">
              <a:solidFill>
                <a:srgbClr val="FFFF00"/>
              </a:solidFill>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sp>
          <p:nvSpPr>
            <p:cNvPr id="42" name="Text Box 37">
              <a:extLst>
                <a:ext uri="{FF2B5EF4-FFF2-40B4-BE49-F238E27FC236}">
                  <a16:creationId xmlns:a16="http://schemas.microsoft.com/office/drawing/2014/main" id="{E493D370-C199-423E-8968-187260509A97}"/>
                </a:ext>
              </a:extLst>
            </p:cNvPr>
            <p:cNvSpPr txBox="1">
              <a:spLocks noChangeArrowheads="1"/>
            </p:cNvSpPr>
            <p:nvPr/>
          </p:nvSpPr>
          <p:spPr bwMode="auto">
            <a:xfrm>
              <a:off x="1808754" y="1254486"/>
              <a:ext cx="1982022" cy="369332"/>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Kaunter Pendaftaran Pesakit / Urusan Hasil</a:t>
              </a:r>
            </a:p>
          </p:txBody>
        </p:sp>
        <p:sp>
          <p:nvSpPr>
            <p:cNvPr id="43" name="Text Box 80">
              <a:extLst>
                <a:ext uri="{FF2B5EF4-FFF2-40B4-BE49-F238E27FC236}">
                  <a16:creationId xmlns:a16="http://schemas.microsoft.com/office/drawing/2014/main" id="{399C85B1-7513-4950-9218-F3290D8A6F4D}"/>
                </a:ext>
              </a:extLst>
            </p:cNvPr>
            <p:cNvSpPr txBox="1">
              <a:spLocks noChangeArrowheads="1"/>
            </p:cNvSpPr>
            <p:nvPr/>
          </p:nvSpPr>
          <p:spPr bwMode="auto">
            <a:xfrm>
              <a:off x="2616430" y="4063595"/>
              <a:ext cx="864339" cy="369332"/>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Investigation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charset="0"/>
                  <a:ea typeface="ＭＳ Ｐゴシック" pitchFamily="34" charset="-128"/>
                  <a:cs typeface="Times New Roman" pitchFamily="18" charset="0"/>
                </a:rPr>
                <a:t>Results</a:t>
              </a:r>
            </a:p>
          </p:txBody>
        </p:sp>
        <p:sp>
          <p:nvSpPr>
            <p:cNvPr id="44" name="Text Box 34">
              <a:extLst>
                <a:ext uri="{FF2B5EF4-FFF2-40B4-BE49-F238E27FC236}">
                  <a16:creationId xmlns:a16="http://schemas.microsoft.com/office/drawing/2014/main" id="{B95A5DCA-8C59-4714-B400-C5F7AEE3EE9D}"/>
                </a:ext>
              </a:extLst>
            </p:cNvPr>
            <p:cNvSpPr txBox="1">
              <a:spLocks noChangeArrowheads="1"/>
            </p:cNvSpPr>
            <p:nvPr/>
          </p:nvSpPr>
          <p:spPr bwMode="auto">
            <a:xfrm>
              <a:off x="231510" y="5560206"/>
              <a:ext cx="955405" cy="369332"/>
            </a:xfrm>
            <a:prstGeom prst="rect">
              <a:avLst/>
            </a:prstGeom>
            <a:solidFill>
              <a:srgbClr val="FFFF66"/>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altLang="en-US" sz="900" b="1" i="0" u="none" strike="noStrike" kern="1200" cap="none" spc="0" normalizeH="0" baseline="0" noProof="0" dirty="0">
                  <a:ln>
                    <a:noFill/>
                  </a:ln>
                  <a:solidFill>
                    <a:prstClr val="black"/>
                  </a:solidFill>
                  <a:effectLst/>
                  <a:uLnTx/>
                  <a:uFillTx/>
                  <a:latin typeface="Arial" panose="020B0604020202020204" pitchFamily="34" charset="0"/>
                  <a:ea typeface="+mn-ea"/>
                  <a:cs typeface="Times New Roman" panose="02020603050405020304" pitchFamily="18" charset="0"/>
                </a:rPr>
                <a:t>Check out or</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altLang="en-US" sz="900" b="1" i="0" u="none" strike="noStrike" kern="1200" cap="none" spc="0" normalizeH="0" baseline="0" noProof="0" dirty="0">
                  <a:ln>
                    <a:noFill/>
                  </a:ln>
                  <a:solidFill>
                    <a:prstClr val="black"/>
                  </a:solidFill>
                  <a:effectLst/>
                  <a:uLnTx/>
                  <a:uFillTx/>
                  <a:latin typeface="Arial" panose="020B0604020202020204" pitchFamily="34" charset="0"/>
                  <a:ea typeface="+mn-ea"/>
                  <a:cs typeface="Times New Roman" panose="02020603050405020304" pitchFamily="18" charset="0"/>
                </a:rPr>
                <a:t>Admission</a:t>
              </a:r>
            </a:p>
          </p:txBody>
        </p:sp>
        <p:sp>
          <p:nvSpPr>
            <p:cNvPr id="45" name="Text Box 26">
              <a:extLst>
                <a:ext uri="{FF2B5EF4-FFF2-40B4-BE49-F238E27FC236}">
                  <a16:creationId xmlns:a16="http://schemas.microsoft.com/office/drawing/2014/main" id="{747604EC-B115-41AF-BDEA-CFCD811FF159}"/>
                </a:ext>
              </a:extLst>
            </p:cNvPr>
            <p:cNvSpPr txBox="1">
              <a:spLocks noChangeArrowheads="1"/>
            </p:cNvSpPr>
            <p:nvPr/>
          </p:nvSpPr>
          <p:spPr bwMode="auto">
            <a:xfrm>
              <a:off x="1591818" y="2539446"/>
              <a:ext cx="1625001" cy="400110"/>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10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Pendaftaran Pesakit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10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 Lawatan Pertama</a:t>
              </a:r>
            </a:p>
          </p:txBody>
        </p:sp>
        <p:sp>
          <p:nvSpPr>
            <p:cNvPr id="46" name="AutoShape 30">
              <a:extLst>
                <a:ext uri="{FF2B5EF4-FFF2-40B4-BE49-F238E27FC236}">
                  <a16:creationId xmlns:a16="http://schemas.microsoft.com/office/drawing/2014/main" id="{DFA406DC-982C-4A82-93E0-EB9C1CD08AC1}"/>
                </a:ext>
              </a:extLst>
            </p:cNvPr>
            <p:cNvSpPr>
              <a:spLocks noChangeArrowheads="1"/>
            </p:cNvSpPr>
            <p:nvPr/>
          </p:nvSpPr>
          <p:spPr bwMode="auto">
            <a:xfrm>
              <a:off x="727390" y="4438973"/>
              <a:ext cx="765396" cy="410709"/>
            </a:xfrm>
            <a:prstGeom prst="foldedCorner">
              <a:avLst>
                <a:gd name="adj" fmla="val 12500"/>
              </a:avLst>
            </a:prstGeom>
            <a:solidFill>
              <a:schemeClr val="accent6">
                <a:lumMod val="40000"/>
                <a:lumOff val="60000"/>
              </a:schemeClr>
            </a:solidFill>
            <a:ln>
              <a:noFill/>
            </a:ln>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altLang="en-US" sz="800" b="1" i="0" u="none" strike="noStrike" kern="1200" cap="none" spc="0" normalizeH="0" baseline="0" noProof="0" dirty="0">
                  <a:ln>
                    <a:noFill/>
                  </a:ln>
                  <a:solidFill>
                    <a:prstClr val="black"/>
                  </a:solidFill>
                  <a:effectLst/>
                  <a:uLnTx/>
                  <a:uFillTx/>
                  <a:latin typeface="Arial" panose="020B0604020202020204" pitchFamily="34" charset="0"/>
                  <a:ea typeface="+mn-ea"/>
                  <a:cs typeface="Times New Roman" panose="02020603050405020304" pitchFamily="18" charset="0"/>
                </a:rPr>
                <a:t>Encounter</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altLang="en-US" sz="800" b="1" i="0" u="none" strike="noStrike" kern="1200" cap="none" spc="0" normalizeH="0" baseline="0" noProof="0" dirty="0">
                  <a:ln>
                    <a:noFill/>
                  </a:ln>
                  <a:solidFill>
                    <a:prstClr val="black"/>
                  </a:solidFill>
                  <a:effectLst/>
                  <a:uLnTx/>
                  <a:uFillTx/>
                  <a:latin typeface="Arial" panose="020B0604020202020204" pitchFamily="34" charset="0"/>
                  <a:ea typeface="+mn-ea"/>
                  <a:cs typeface="Times New Roman" panose="02020603050405020304" pitchFamily="18" charset="0"/>
                </a:rPr>
                <a:t> Summary</a:t>
              </a:r>
            </a:p>
          </p:txBody>
        </p:sp>
        <p:sp>
          <p:nvSpPr>
            <p:cNvPr id="47" name="Text Box 45">
              <a:extLst>
                <a:ext uri="{FF2B5EF4-FFF2-40B4-BE49-F238E27FC236}">
                  <a16:creationId xmlns:a16="http://schemas.microsoft.com/office/drawing/2014/main" id="{5C331A69-51FF-41CB-8E63-A3D0CD85561D}"/>
                </a:ext>
              </a:extLst>
            </p:cNvPr>
            <p:cNvSpPr txBox="1">
              <a:spLocks noChangeArrowheads="1"/>
            </p:cNvSpPr>
            <p:nvPr/>
          </p:nvSpPr>
          <p:spPr bwMode="auto">
            <a:xfrm>
              <a:off x="1439183" y="3635484"/>
              <a:ext cx="2504407" cy="253916"/>
            </a:xfrm>
            <a:prstGeom prst="rect">
              <a:avLst/>
            </a:prstGeom>
            <a:solidFill>
              <a:schemeClr val="accent2">
                <a:lumMod val="60000"/>
                <a:lumOff val="40000"/>
              </a:schemeClr>
            </a:solidFill>
            <a:ln>
              <a:noFill/>
            </a:ln>
            <a:effectLst/>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altLang="en-US" sz="1050" b="1" i="0" u="none" strike="noStrike" kern="1200" cap="none" spc="0" normalizeH="0" baseline="0" noProof="0" dirty="0">
                  <a:ln>
                    <a:noFill/>
                  </a:ln>
                  <a:solidFill>
                    <a:prstClr val="black"/>
                  </a:solidFill>
                  <a:effectLst/>
                  <a:uLnTx/>
                  <a:uFillTx/>
                  <a:latin typeface="Arial" panose="020B0604020202020204" pitchFamily="34" charset="0"/>
                  <a:ea typeface="+mn-ea"/>
                  <a:cs typeface="Times New Roman" panose="02020603050405020304" pitchFamily="18" charset="0"/>
                </a:rPr>
                <a:t>SISTEM HXXXX</a:t>
              </a:r>
            </a:p>
          </p:txBody>
        </p:sp>
        <p:sp>
          <p:nvSpPr>
            <p:cNvPr id="48" name="Line 46">
              <a:extLst>
                <a:ext uri="{FF2B5EF4-FFF2-40B4-BE49-F238E27FC236}">
                  <a16:creationId xmlns:a16="http://schemas.microsoft.com/office/drawing/2014/main" id="{6681B52F-E86F-49CF-87B2-3A334B60E16E}"/>
                </a:ext>
              </a:extLst>
            </p:cNvPr>
            <p:cNvSpPr>
              <a:spLocks noChangeShapeType="1"/>
            </p:cNvSpPr>
            <p:nvPr/>
          </p:nvSpPr>
          <p:spPr bwMode="auto">
            <a:xfrm flipV="1">
              <a:off x="2045637" y="4006846"/>
              <a:ext cx="221695" cy="1289152"/>
            </a:xfrm>
            <a:prstGeom prst="line">
              <a:avLst/>
            </a:prstGeom>
            <a:ln w="57150">
              <a:solidFill>
                <a:srgbClr val="FFFF00"/>
              </a:solidFill>
              <a:prstDash val="dash"/>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4"/>
            </a:lnRef>
            <a:fillRef idx="0">
              <a:schemeClr val="accent4"/>
            </a:fillRef>
            <a:effectRef idx="1">
              <a:schemeClr val="accent4"/>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1350" b="0" i="0" u="none" strike="noStrike" kern="1200" cap="none" spc="0" normalizeH="0" baseline="0" noProof="0" dirty="0">
                <a:ln>
                  <a:noFill/>
                </a:ln>
                <a:solidFill>
                  <a:prstClr val="black"/>
                </a:solidFill>
                <a:effectLst/>
                <a:uLnTx/>
                <a:uFillTx/>
                <a:latin typeface="Calibri"/>
                <a:ea typeface="+mn-ea"/>
                <a:cs typeface="Arial"/>
              </a:endParaRPr>
            </a:p>
          </p:txBody>
        </p:sp>
        <p:sp>
          <p:nvSpPr>
            <p:cNvPr id="49" name="Line 8">
              <a:extLst>
                <a:ext uri="{FF2B5EF4-FFF2-40B4-BE49-F238E27FC236}">
                  <a16:creationId xmlns:a16="http://schemas.microsoft.com/office/drawing/2014/main" id="{0C9A20E6-8E00-4E46-8008-A35E2AD5492B}"/>
                </a:ext>
              </a:extLst>
            </p:cNvPr>
            <p:cNvSpPr>
              <a:spLocks noChangeShapeType="1"/>
            </p:cNvSpPr>
            <p:nvPr/>
          </p:nvSpPr>
          <p:spPr bwMode="auto">
            <a:xfrm>
              <a:off x="11308222" y="3415468"/>
              <a:ext cx="0" cy="1845068"/>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50" name="Picture 9" descr="PE02713_">
              <a:extLst>
                <a:ext uri="{FF2B5EF4-FFF2-40B4-BE49-F238E27FC236}">
                  <a16:creationId xmlns:a16="http://schemas.microsoft.com/office/drawing/2014/main" id="{FF90F2FF-0EE0-407C-9C68-A5628CA958F5}"/>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0763594" y="5363389"/>
              <a:ext cx="924952" cy="1019958"/>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51" name="Object 11">
              <a:extLst>
                <a:ext uri="{FF2B5EF4-FFF2-40B4-BE49-F238E27FC236}">
                  <a16:creationId xmlns:a16="http://schemas.microsoft.com/office/drawing/2014/main" id="{4F27B56E-2F20-48D8-BEC9-6CB4069506FA}"/>
                </a:ext>
              </a:extLst>
            </p:cNvPr>
            <p:cNvGraphicFramePr>
              <a:graphicFrameLocks noChangeAspect="1"/>
            </p:cNvGraphicFramePr>
            <p:nvPr/>
          </p:nvGraphicFramePr>
          <p:xfrm>
            <a:off x="11523207" y="5064991"/>
            <a:ext cx="410020" cy="421729"/>
          </p:xfrm>
          <a:graphic>
            <a:graphicData uri="http://schemas.openxmlformats.org/presentationml/2006/ole">
              <mc:AlternateContent xmlns:mc="http://schemas.openxmlformats.org/markup-compatibility/2006">
                <mc:Choice xmlns:v="urn:schemas-microsoft-com:vml" Requires="v">
                  <p:oleObj spid="_x0000_s10750" name="Bitmap Image" r:id="rId19" imgW="990638" imgH="781250" progId="">
                    <p:embed/>
                  </p:oleObj>
                </mc:Choice>
                <mc:Fallback>
                  <p:oleObj name="Bitmap Image" r:id="rId19" imgW="990638" imgH="781250" progId="">
                    <p:embed/>
                    <p:pic>
                      <p:nvPicPr>
                        <p:cNvPr id="51" name="Object 11">
                          <a:extLst>
                            <a:ext uri="{FF2B5EF4-FFF2-40B4-BE49-F238E27FC236}">
                              <a16:creationId xmlns:a16="http://schemas.microsoft.com/office/drawing/2014/main" id="{4F27B56E-2F20-48D8-BEC9-6CB4069506F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523207" y="5064991"/>
                          <a:ext cx="410020" cy="421729"/>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2" name="Object 12">
              <a:extLst>
                <a:ext uri="{FF2B5EF4-FFF2-40B4-BE49-F238E27FC236}">
                  <a16:creationId xmlns:a16="http://schemas.microsoft.com/office/drawing/2014/main" id="{ADD0E727-8993-40BA-BE76-07A1C9F4A174}"/>
                </a:ext>
              </a:extLst>
            </p:cNvPr>
            <p:cNvGraphicFramePr>
              <a:graphicFrameLocks noChangeAspect="1"/>
            </p:cNvGraphicFramePr>
            <p:nvPr/>
          </p:nvGraphicFramePr>
          <p:xfrm>
            <a:off x="11460127" y="5064991"/>
            <a:ext cx="191211" cy="398585"/>
          </p:xfrm>
          <a:graphic>
            <a:graphicData uri="http://schemas.openxmlformats.org/presentationml/2006/ole">
              <mc:AlternateContent xmlns:mc="http://schemas.openxmlformats.org/markup-compatibility/2006">
                <mc:Choice xmlns:v="urn:schemas-microsoft-com:vml" Requires="v">
                  <p:oleObj spid="_x0000_s10751" name="Bitmap Image" r:id="rId20" imgW="1590721" imgH="2542787" progId="">
                    <p:embed/>
                  </p:oleObj>
                </mc:Choice>
                <mc:Fallback>
                  <p:oleObj name="Bitmap Image" r:id="rId20" imgW="1590721" imgH="2542787" progId="">
                    <p:embed/>
                    <p:pic>
                      <p:nvPicPr>
                        <p:cNvPr id="52" name="Object 12">
                          <a:extLst>
                            <a:ext uri="{FF2B5EF4-FFF2-40B4-BE49-F238E27FC236}">
                              <a16:creationId xmlns:a16="http://schemas.microsoft.com/office/drawing/2014/main" id="{ADD0E727-8993-40BA-BE76-07A1C9F4A17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60127" y="5064991"/>
                          <a:ext cx="191211" cy="398585"/>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3" name="Line 15">
              <a:extLst>
                <a:ext uri="{FF2B5EF4-FFF2-40B4-BE49-F238E27FC236}">
                  <a16:creationId xmlns:a16="http://schemas.microsoft.com/office/drawing/2014/main" id="{099B4635-0C95-4329-B554-2A4F0F269388}"/>
                </a:ext>
              </a:extLst>
            </p:cNvPr>
            <p:cNvSpPr>
              <a:spLocks noChangeShapeType="1"/>
            </p:cNvSpPr>
            <p:nvPr/>
          </p:nvSpPr>
          <p:spPr bwMode="auto">
            <a:xfrm>
              <a:off x="8855915" y="2333099"/>
              <a:ext cx="17519" cy="557909"/>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4" name="Line 17">
              <a:extLst>
                <a:ext uri="{FF2B5EF4-FFF2-40B4-BE49-F238E27FC236}">
                  <a16:creationId xmlns:a16="http://schemas.microsoft.com/office/drawing/2014/main" id="{C805BDCF-DFE5-4DC1-9111-90DBD5151FED}"/>
                </a:ext>
              </a:extLst>
            </p:cNvPr>
            <p:cNvSpPr>
              <a:spLocks noChangeShapeType="1"/>
            </p:cNvSpPr>
            <p:nvPr/>
          </p:nvSpPr>
          <p:spPr bwMode="auto">
            <a:xfrm flipH="1" flipV="1">
              <a:off x="8635220" y="6269209"/>
              <a:ext cx="1563920" cy="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graphicFrame>
          <p:nvGraphicFramePr>
            <p:cNvPr id="55" name="Object 19">
              <a:extLst>
                <a:ext uri="{FF2B5EF4-FFF2-40B4-BE49-F238E27FC236}">
                  <a16:creationId xmlns:a16="http://schemas.microsoft.com/office/drawing/2014/main" id="{0E924504-00B2-4B80-8C4D-D34BB3E21C68}"/>
                </a:ext>
              </a:extLst>
            </p:cNvPr>
            <p:cNvGraphicFramePr>
              <a:graphicFrameLocks noChangeAspect="1"/>
            </p:cNvGraphicFramePr>
            <p:nvPr/>
          </p:nvGraphicFramePr>
          <p:xfrm>
            <a:off x="7092635" y="5125088"/>
            <a:ext cx="743443" cy="870235"/>
          </p:xfrm>
          <a:graphic>
            <a:graphicData uri="http://schemas.openxmlformats.org/presentationml/2006/ole">
              <mc:AlternateContent xmlns:mc="http://schemas.openxmlformats.org/markup-compatibility/2006">
                <mc:Choice xmlns:v="urn:schemas-microsoft-com:vml" Requires="v">
                  <p:oleObj spid="_x0000_s10752" name="Clip" r:id="rId21" imgW="2376526" imgH="2343607" progId="">
                    <p:embed/>
                  </p:oleObj>
                </mc:Choice>
                <mc:Fallback>
                  <p:oleObj name="Clip" r:id="rId21" imgW="2376526" imgH="2343607" progId="">
                    <p:embed/>
                    <p:pic>
                      <p:nvPicPr>
                        <p:cNvPr id="55" name="Object 19">
                          <a:extLst>
                            <a:ext uri="{FF2B5EF4-FFF2-40B4-BE49-F238E27FC236}">
                              <a16:creationId xmlns:a16="http://schemas.microsoft.com/office/drawing/2014/main" id="{0E924504-00B2-4B80-8C4D-D34BB3E21C68}"/>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092635" y="5125088"/>
                          <a:ext cx="743443" cy="87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oleObj>
                </mc:Fallback>
              </mc:AlternateContent>
            </a:graphicData>
          </a:graphic>
        </p:graphicFrame>
        <p:pic>
          <p:nvPicPr>
            <p:cNvPr id="56" name="Picture 22" descr="j0136729">
              <a:extLst>
                <a:ext uri="{FF2B5EF4-FFF2-40B4-BE49-F238E27FC236}">
                  <a16:creationId xmlns:a16="http://schemas.microsoft.com/office/drawing/2014/main" id="{9937F9E2-091B-40F6-AD74-99190EB09A9A}"/>
                </a:ext>
              </a:extLst>
            </p:cNvPr>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6554784" y="3435571"/>
              <a:ext cx="724847" cy="1234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sp>
          <p:nvSpPr>
            <p:cNvPr id="57" name="Line 30">
              <a:extLst>
                <a:ext uri="{FF2B5EF4-FFF2-40B4-BE49-F238E27FC236}">
                  <a16:creationId xmlns:a16="http://schemas.microsoft.com/office/drawing/2014/main" id="{E31DFB21-B866-42D0-86BE-9EF7EE4EFDE2}"/>
                </a:ext>
              </a:extLst>
            </p:cNvPr>
            <p:cNvSpPr>
              <a:spLocks noChangeShapeType="1"/>
            </p:cNvSpPr>
            <p:nvPr/>
          </p:nvSpPr>
          <p:spPr bwMode="auto">
            <a:xfrm flipV="1">
              <a:off x="9174402" y="2060735"/>
              <a:ext cx="1280654" cy="5216"/>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8" name="Text Box 31">
              <a:extLst>
                <a:ext uri="{FF2B5EF4-FFF2-40B4-BE49-F238E27FC236}">
                  <a16:creationId xmlns:a16="http://schemas.microsoft.com/office/drawing/2014/main" id="{DC4625FB-E39F-4670-B6BE-325ECE4AAC96}"/>
                </a:ext>
              </a:extLst>
            </p:cNvPr>
            <p:cNvSpPr txBox="1">
              <a:spLocks noChangeArrowheads="1"/>
            </p:cNvSpPr>
            <p:nvPr/>
          </p:nvSpPr>
          <p:spPr bwMode="auto">
            <a:xfrm>
              <a:off x="8965677" y="2145399"/>
              <a:ext cx="768159" cy="230832"/>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Assign Bed</a:t>
              </a:r>
            </a:p>
          </p:txBody>
        </p:sp>
        <p:graphicFrame>
          <p:nvGraphicFramePr>
            <p:cNvPr id="59" name="Object 33">
              <a:extLst>
                <a:ext uri="{FF2B5EF4-FFF2-40B4-BE49-F238E27FC236}">
                  <a16:creationId xmlns:a16="http://schemas.microsoft.com/office/drawing/2014/main" id="{7107CCB2-40E9-4D53-BC7A-EE63C71D3E4E}"/>
                </a:ext>
              </a:extLst>
            </p:cNvPr>
            <p:cNvGraphicFramePr>
              <a:graphicFrameLocks noChangeAspect="1"/>
            </p:cNvGraphicFramePr>
            <p:nvPr/>
          </p:nvGraphicFramePr>
          <p:xfrm>
            <a:off x="11424237" y="1488127"/>
            <a:ext cx="410020" cy="421729"/>
          </p:xfrm>
          <a:graphic>
            <a:graphicData uri="http://schemas.openxmlformats.org/presentationml/2006/ole">
              <mc:AlternateContent xmlns:mc="http://schemas.openxmlformats.org/markup-compatibility/2006">
                <mc:Choice xmlns:v="urn:schemas-microsoft-com:vml" Requires="v">
                  <p:oleObj spid="_x0000_s10753" name="Bitmap Image" r:id="rId24" imgW="990638" imgH="781250" progId="">
                    <p:embed/>
                  </p:oleObj>
                </mc:Choice>
                <mc:Fallback>
                  <p:oleObj name="Bitmap Image" r:id="rId24" imgW="990638" imgH="781250" progId="">
                    <p:embed/>
                    <p:pic>
                      <p:nvPicPr>
                        <p:cNvPr id="59" name="Object 33">
                          <a:extLst>
                            <a:ext uri="{FF2B5EF4-FFF2-40B4-BE49-F238E27FC236}">
                              <a16:creationId xmlns:a16="http://schemas.microsoft.com/office/drawing/2014/main" id="{7107CCB2-40E9-4D53-BC7A-EE63C71D3E4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424237" y="1488127"/>
                          <a:ext cx="410020" cy="421729"/>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0" name="Object 34">
              <a:extLst>
                <a:ext uri="{FF2B5EF4-FFF2-40B4-BE49-F238E27FC236}">
                  <a16:creationId xmlns:a16="http://schemas.microsoft.com/office/drawing/2014/main" id="{41F14DBE-03B0-4009-A207-692714EF88A9}"/>
                </a:ext>
              </a:extLst>
            </p:cNvPr>
            <p:cNvGraphicFramePr>
              <a:graphicFrameLocks noChangeAspect="1"/>
            </p:cNvGraphicFramePr>
            <p:nvPr/>
          </p:nvGraphicFramePr>
          <p:xfrm>
            <a:off x="11361157" y="1488127"/>
            <a:ext cx="191211" cy="398585"/>
          </p:xfrm>
          <a:graphic>
            <a:graphicData uri="http://schemas.openxmlformats.org/presentationml/2006/ole">
              <mc:AlternateContent xmlns:mc="http://schemas.openxmlformats.org/markup-compatibility/2006">
                <mc:Choice xmlns:v="urn:schemas-microsoft-com:vml" Requires="v">
                  <p:oleObj spid="_x0000_s10754" name="Bitmap Image" r:id="rId25" imgW="1590721" imgH="2542787" progId="">
                    <p:embed/>
                  </p:oleObj>
                </mc:Choice>
                <mc:Fallback>
                  <p:oleObj name="Bitmap Image" r:id="rId25" imgW="1590721" imgH="2542787" progId="">
                    <p:embed/>
                    <p:pic>
                      <p:nvPicPr>
                        <p:cNvPr id="60" name="Object 34">
                          <a:extLst>
                            <a:ext uri="{FF2B5EF4-FFF2-40B4-BE49-F238E27FC236}">
                              <a16:creationId xmlns:a16="http://schemas.microsoft.com/office/drawing/2014/main" id="{41F14DBE-03B0-4009-A207-692714EF88A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361157" y="1488127"/>
                          <a:ext cx="191211" cy="398585"/>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 name="Text Box 35">
              <a:extLst>
                <a:ext uri="{FF2B5EF4-FFF2-40B4-BE49-F238E27FC236}">
                  <a16:creationId xmlns:a16="http://schemas.microsoft.com/office/drawing/2014/main" id="{00E9B8F0-6F46-4056-8318-A2F990FA73E0}"/>
                </a:ext>
              </a:extLst>
            </p:cNvPr>
            <p:cNvSpPr txBox="1">
              <a:spLocks noChangeArrowheads="1"/>
            </p:cNvSpPr>
            <p:nvPr/>
          </p:nvSpPr>
          <p:spPr bwMode="auto">
            <a:xfrm>
              <a:off x="9661498" y="1639304"/>
              <a:ext cx="992579" cy="369332"/>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Receive Patient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Mark Arrived</a:t>
              </a:r>
            </a:p>
          </p:txBody>
        </p:sp>
        <p:pic>
          <p:nvPicPr>
            <p:cNvPr id="62" name="Picture 36" descr="ip_nurse">
              <a:extLst>
                <a:ext uri="{FF2B5EF4-FFF2-40B4-BE49-F238E27FC236}">
                  <a16:creationId xmlns:a16="http://schemas.microsoft.com/office/drawing/2014/main" id="{D0684540-0FD4-4A0E-A1FF-AF23FEA1478A}"/>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10616408" y="1268610"/>
              <a:ext cx="630718" cy="742638"/>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grpSp>
          <p:nvGrpSpPr>
            <p:cNvPr id="63" name="Group 38">
              <a:extLst>
                <a:ext uri="{FF2B5EF4-FFF2-40B4-BE49-F238E27FC236}">
                  <a16:creationId xmlns:a16="http://schemas.microsoft.com/office/drawing/2014/main" id="{552B7940-94A9-4F65-9044-A9BD27F30D5F}"/>
                </a:ext>
              </a:extLst>
            </p:cNvPr>
            <p:cNvGrpSpPr>
              <a:grpSpLocks/>
            </p:cNvGrpSpPr>
            <p:nvPr/>
          </p:nvGrpSpPr>
          <p:grpSpPr bwMode="auto">
            <a:xfrm>
              <a:off x="10708121" y="2508928"/>
              <a:ext cx="1291170" cy="835090"/>
              <a:chOff x="4843" y="1436"/>
              <a:chExt cx="917" cy="499"/>
            </a:xfrm>
          </p:grpSpPr>
          <p:grpSp>
            <p:nvGrpSpPr>
              <p:cNvPr id="64" name="Group 40">
                <a:extLst>
                  <a:ext uri="{FF2B5EF4-FFF2-40B4-BE49-F238E27FC236}">
                    <a16:creationId xmlns:a16="http://schemas.microsoft.com/office/drawing/2014/main" id="{AF55BF62-E2AE-4CF6-A4D8-54E134F086E8}"/>
                  </a:ext>
                </a:extLst>
              </p:cNvPr>
              <p:cNvGrpSpPr>
                <a:grpSpLocks noChangeAspect="1"/>
              </p:cNvGrpSpPr>
              <p:nvPr/>
            </p:nvGrpSpPr>
            <p:grpSpPr bwMode="auto">
              <a:xfrm>
                <a:off x="5424" y="1488"/>
                <a:ext cx="336" cy="252"/>
                <a:chOff x="4320" y="3648"/>
                <a:chExt cx="720" cy="492"/>
              </a:xfrm>
            </p:grpSpPr>
            <p:graphicFrame>
              <p:nvGraphicFramePr>
                <p:cNvPr id="66" name="Object 41">
                  <a:extLst>
                    <a:ext uri="{FF2B5EF4-FFF2-40B4-BE49-F238E27FC236}">
                      <a16:creationId xmlns:a16="http://schemas.microsoft.com/office/drawing/2014/main" id="{75352611-502F-434F-A3B3-E869009E8199}"/>
                    </a:ext>
                  </a:extLst>
                </p:cNvPr>
                <p:cNvGraphicFramePr>
                  <a:graphicFrameLocks noChangeAspect="1"/>
                </p:cNvGraphicFramePr>
                <p:nvPr/>
              </p:nvGraphicFramePr>
              <p:xfrm>
                <a:off x="4416" y="3648"/>
                <a:ext cx="624" cy="492"/>
              </p:xfrm>
              <a:graphic>
                <a:graphicData uri="http://schemas.openxmlformats.org/presentationml/2006/ole">
                  <mc:AlternateContent xmlns:mc="http://schemas.openxmlformats.org/markup-compatibility/2006">
                    <mc:Choice xmlns:v="urn:schemas-microsoft-com:vml" Requires="v">
                      <p:oleObj spid="_x0000_s10755" name="Bitmap Image" r:id="rId27" imgW="990638" imgH="781250" progId="">
                        <p:embed/>
                      </p:oleObj>
                    </mc:Choice>
                    <mc:Fallback>
                      <p:oleObj name="Bitmap Image" r:id="rId27" imgW="990638" imgH="781250" progId="">
                        <p:embed/>
                        <p:pic>
                          <p:nvPicPr>
                            <p:cNvPr id="66" name="Object 41">
                              <a:extLst>
                                <a:ext uri="{FF2B5EF4-FFF2-40B4-BE49-F238E27FC236}">
                                  <a16:creationId xmlns:a16="http://schemas.microsoft.com/office/drawing/2014/main" id="{75352611-502F-434F-A3B3-E869009E819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16" y="3648"/>
                              <a:ext cx="624" cy="492"/>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7" name="Object 42">
                  <a:extLst>
                    <a:ext uri="{FF2B5EF4-FFF2-40B4-BE49-F238E27FC236}">
                      <a16:creationId xmlns:a16="http://schemas.microsoft.com/office/drawing/2014/main" id="{A0FEA6EE-8D96-4581-8E58-573FD7ABC0B6}"/>
                    </a:ext>
                  </a:extLst>
                </p:cNvPr>
                <p:cNvGraphicFramePr>
                  <a:graphicFrameLocks noChangeAspect="1"/>
                </p:cNvGraphicFramePr>
                <p:nvPr/>
              </p:nvGraphicFramePr>
              <p:xfrm>
                <a:off x="4320" y="3648"/>
                <a:ext cx="291" cy="465"/>
              </p:xfrm>
              <a:graphic>
                <a:graphicData uri="http://schemas.openxmlformats.org/presentationml/2006/ole">
                  <mc:AlternateContent xmlns:mc="http://schemas.openxmlformats.org/markup-compatibility/2006">
                    <mc:Choice xmlns:v="urn:schemas-microsoft-com:vml" Requires="v">
                      <p:oleObj spid="_x0000_s10756" name="Bitmap Image" r:id="rId28" imgW="1590721" imgH="2542787" progId="">
                        <p:embed/>
                      </p:oleObj>
                    </mc:Choice>
                    <mc:Fallback>
                      <p:oleObj name="Bitmap Image" r:id="rId28" imgW="1590721" imgH="2542787" progId="">
                        <p:embed/>
                        <p:pic>
                          <p:nvPicPr>
                            <p:cNvPr id="67" name="Object 42">
                              <a:extLst>
                                <a:ext uri="{FF2B5EF4-FFF2-40B4-BE49-F238E27FC236}">
                                  <a16:creationId xmlns:a16="http://schemas.microsoft.com/office/drawing/2014/main" id="{A0FEA6EE-8D96-4581-8E58-573FD7ABC0B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20" y="3648"/>
                              <a:ext cx="291" cy="465"/>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pic>
            <p:nvPicPr>
              <p:cNvPr id="65" name="Picture 43" descr="ip_cons">
                <a:extLst>
                  <a:ext uri="{FF2B5EF4-FFF2-40B4-BE49-F238E27FC236}">
                    <a16:creationId xmlns:a16="http://schemas.microsoft.com/office/drawing/2014/main" id="{4DC5FDF5-7C70-4292-82FF-6A4B17DE01DD}"/>
                  </a:ext>
                </a:extLst>
              </p:cNvPr>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4843" y="1436"/>
                <a:ext cx="504" cy="499"/>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grpSp>
        <p:sp>
          <p:nvSpPr>
            <p:cNvPr id="68" name="Text Box 44">
              <a:extLst>
                <a:ext uri="{FF2B5EF4-FFF2-40B4-BE49-F238E27FC236}">
                  <a16:creationId xmlns:a16="http://schemas.microsoft.com/office/drawing/2014/main" id="{0EC21A42-169F-4195-9D65-2C7BC71E8146}"/>
                </a:ext>
              </a:extLst>
            </p:cNvPr>
            <p:cNvSpPr txBox="1">
              <a:spLocks noChangeArrowheads="1"/>
            </p:cNvSpPr>
            <p:nvPr/>
          </p:nvSpPr>
          <p:spPr bwMode="auto">
            <a:xfrm>
              <a:off x="11299496" y="3596721"/>
              <a:ext cx="826518" cy="369849"/>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Bed Side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Consultation</a:t>
              </a:r>
            </a:p>
          </p:txBody>
        </p:sp>
        <p:sp>
          <p:nvSpPr>
            <p:cNvPr id="69" name="Rectangle 47">
              <a:extLst>
                <a:ext uri="{FF2B5EF4-FFF2-40B4-BE49-F238E27FC236}">
                  <a16:creationId xmlns:a16="http://schemas.microsoft.com/office/drawing/2014/main" id="{F833ABDF-8728-43B8-9D8F-661365D84195}"/>
                </a:ext>
              </a:extLst>
            </p:cNvPr>
            <p:cNvSpPr>
              <a:spLocks noChangeArrowheads="1"/>
            </p:cNvSpPr>
            <p:nvPr/>
          </p:nvSpPr>
          <p:spPr bwMode="auto">
            <a:xfrm>
              <a:off x="7736386" y="1680750"/>
              <a:ext cx="315412" cy="200165"/>
            </a:xfrm>
            <a:prstGeom prst="rect">
              <a:avLst/>
            </a:prstGeom>
            <a:solidFill>
              <a:schemeClr val="bg1">
                <a:lumMod val="75000"/>
              </a:schemeClr>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0" name="Line 48">
              <a:extLst>
                <a:ext uri="{FF2B5EF4-FFF2-40B4-BE49-F238E27FC236}">
                  <a16:creationId xmlns:a16="http://schemas.microsoft.com/office/drawing/2014/main" id="{EED2BF0C-E9F6-4E34-A2F9-451B0395809D}"/>
                </a:ext>
              </a:extLst>
            </p:cNvPr>
            <p:cNvSpPr>
              <a:spLocks noChangeShapeType="1"/>
            </p:cNvSpPr>
            <p:nvPr/>
          </p:nvSpPr>
          <p:spPr bwMode="auto">
            <a:xfrm>
              <a:off x="7742458" y="1684265"/>
              <a:ext cx="138364" cy="872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1" name="Line 49">
              <a:extLst>
                <a:ext uri="{FF2B5EF4-FFF2-40B4-BE49-F238E27FC236}">
                  <a16:creationId xmlns:a16="http://schemas.microsoft.com/office/drawing/2014/main" id="{CE4A92AF-8164-4C33-B774-B05C511B3670}"/>
                </a:ext>
              </a:extLst>
            </p:cNvPr>
            <p:cNvSpPr>
              <a:spLocks noChangeShapeType="1"/>
            </p:cNvSpPr>
            <p:nvPr/>
          </p:nvSpPr>
          <p:spPr bwMode="auto">
            <a:xfrm flipV="1">
              <a:off x="7880822" y="1699523"/>
              <a:ext cx="167322" cy="72031"/>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2" name="Line 50">
              <a:extLst>
                <a:ext uri="{FF2B5EF4-FFF2-40B4-BE49-F238E27FC236}">
                  <a16:creationId xmlns:a16="http://schemas.microsoft.com/office/drawing/2014/main" id="{6A510FF1-5443-48A2-AD0A-FD985C58667F}"/>
                </a:ext>
              </a:extLst>
            </p:cNvPr>
            <p:cNvSpPr>
              <a:spLocks noChangeShapeType="1"/>
            </p:cNvSpPr>
            <p:nvPr/>
          </p:nvSpPr>
          <p:spPr bwMode="auto">
            <a:xfrm flipH="1">
              <a:off x="7736945" y="1744708"/>
              <a:ext cx="108653" cy="12714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3" name="Line 51">
              <a:extLst>
                <a:ext uri="{FF2B5EF4-FFF2-40B4-BE49-F238E27FC236}">
                  <a16:creationId xmlns:a16="http://schemas.microsoft.com/office/drawing/2014/main" id="{E460DD1C-5E8E-4722-ADBF-8B24EA1DF167}"/>
                </a:ext>
              </a:extLst>
            </p:cNvPr>
            <p:cNvSpPr>
              <a:spLocks noChangeShapeType="1"/>
            </p:cNvSpPr>
            <p:nvPr/>
          </p:nvSpPr>
          <p:spPr bwMode="auto">
            <a:xfrm>
              <a:off x="7929059" y="1744709"/>
              <a:ext cx="119085" cy="12714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4" name="Line 60">
              <a:extLst>
                <a:ext uri="{FF2B5EF4-FFF2-40B4-BE49-F238E27FC236}">
                  <a16:creationId xmlns:a16="http://schemas.microsoft.com/office/drawing/2014/main" id="{5A723E82-75C8-48DA-BE02-01F602F4CE4B}"/>
                </a:ext>
              </a:extLst>
            </p:cNvPr>
            <p:cNvSpPr>
              <a:spLocks noChangeShapeType="1"/>
            </p:cNvSpPr>
            <p:nvPr/>
          </p:nvSpPr>
          <p:spPr bwMode="auto">
            <a:xfrm flipH="1" flipV="1">
              <a:off x="10010407" y="5345194"/>
              <a:ext cx="614964" cy="527114"/>
            </a:xfrm>
            <a:prstGeom prst="line">
              <a:avLst/>
            </a:prstGeom>
            <a:noFill/>
            <a:ln w="38100">
              <a:solidFill>
                <a:srgbClr val="FFFF00"/>
              </a:solidFill>
              <a:prstDash val="lg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5" name="Line 65">
              <a:extLst>
                <a:ext uri="{FF2B5EF4-FFF2-40B4-BE49-F238E27FC236}">
                  <a16:creationId xmlns:a16="http://schemas.microsoft.com/office/drawing/2014/main" id="{01FE1713-DB35-431C-B425-5EC6E79444D2}"/>
                </a:ext>
              </a:extLst>
            </p:cNvPr>
            <p:cNvSpPr>
              <a:spLocks noChangeShapeType="1"/>
            </p:cNvSpPr>
            <p:nvPr/>
          </p:nvSpPr>
          <p:spPr bwMode="auto">
            <a:xfrm flipH="1" flipV="1">
              <a:off x="9045668" y="3566137"/>
              <a:ext cx="51580" cy="866789"/>
            </a:xfrm>
            <a:prstGeom prst="line">
              <a:avLst/>
            </a:prstGeom>
            <a:noFill/>
            <a:ln w="38100">
              <a:solidFill>
                <a:srgbClr val="FFFF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6" name="Line 66">
              <a:extLst>
                <a:ext uri="{FF2B5EF4-FFF2-40B4-BE49-F238E27FC236}">
                  <a16:creationId xmlns:a16="http://schemas.microsoft.com/office/drawing/2014/main" id="{B548FE45-E3CE-4636-809A-69724AC1704E}"/>
                </a:ext>
              </a:extLst>
            </p:cNvPr>
            <p:cNvSpPr>
              <a:spLocks noChangeShapeType="1"/>
            </p:cNvSpPr>
            <p:nvPr/>
          </p:nvSpPr>
          <p:spPr bwMode="auto">
            <a:xfrm flipV="1">
              <a:off x="7700115" y="3582541"/>
              <a:ext cx="1153215" cy="1544649"/>
            </a:xfrm>
            <a:prstGeom prst="line">
              <a:avLst/>
            </a:prstGeom>
            <a:noFill/>
            <a:ln w="38100">
              <a:solidFill>
                <a:srgbClr val="FFFF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7" name="Text Box 67">
              <a:extLst>
                <a:ext uri="{FF2B5EF4-FFF2-40B4-BE49-F238E27FC236}">
                  <a16:creationId xmlns:a16="http://schemas.microsoft.com/office/drawing/2014/main" id="{DB81E40C-77D7-4D39-9682-0032D5CBC238}"/>
                </a:ext>
              </a:extLst>
            </p:cNvPr>
            <p:cNvSpPr txBox="1">
              <a:spLocks noChangeArrowheads="1"/>
            </p:cNvSpPr>
            <p:nvPr/>
          </p:nvSpPr>
          <p:spPr bwMode="auto">
            <a:xfrm>
              <a:off x="10176227" y="3989387"/>
              <a:ext cx="1177573" cy="646331"/>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Record Nursing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Notes/ </a:t>
              </a:r>
              <a:r>
                <a:rPr kumimoji="0" lang="ms-MY" altLang="en-US" sz="9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Medication</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altLang="en-US" sz="9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Administration</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endParaRPr>
            </a:p>
          </p:txBody>
        </p:sp>
        <p:pic>
          <p:nvPicPr>
            <p:cNvPr id="78" name="Picture 68" descr="RAD1">
              <a:extLst>
                <a:ext uri="{FF2B5EF4-FFF2-40B4-BE49-F238E27FC236}">
                  <a16:creationId xmlns:a16="http://schemas.microsoft.com/office/drawing/2014/main" id="{C0E320E6-307C-4C17-AAC8-39F9960A381B}"/>
                </a:ext>
              </a:extLst>
            </p:cNvPr>
            <p:cNvPicPr>
              <a:picLocks noChangeAspect="1" noChangeArrowheads="1"/>
            </p:cNvPicPr>
            <p:nvPr/>
          </p:nvPicPr>
          <p:blipFill>
            <a:blip r:embed="rId30" cstate="print">
              <a:extLst>
                <a:ext uri="{28A0092B-C50C-407E-A947-70E740481C1C}">
                  <a14:useLocalDpi xmlns:a14="http://schemas.microsoft.com/office/drawing/2010/main" val="0"/>
                </a:ext>
              </a:extLst>
            </a:blip>
            <a:srcRect/>
            <a:stretch>
              <a:fillRect/>
            </a:stretch>
          </p:blipFill>
          <p:spPr bwMode="auto">
            <a:xfrm>
              <a:off x="9222063" y="4432927"/>
              <a:ext cx="656685" cy="634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sp>
          <p:nvSpPr>
            <p:cNvPr id="79" name="Text Box 69">
              <a:extLst>
                <a:ext uri="{FF2B5EF4-FFF2-40B4-BE49-F238E27FC236}">
                  <a16:creationId xmlns:a16="http://schemas.microsoft.com/office/drawing/2014/main" id="{3E455B2F-2059-433B-B5DC-87716A9B6813}"/>
                </a:ext>
              </a:extLst>
            </p:cNvPr>
            <p:cNvSpPr txBox="1">
              <a:spLocks noChangeArrowheads="1"/>
            </p:cNvSpPr>
            <p:nvPr/>
          </p:nvSpPr>
          <p:spPr bwMode="auto">
            <a:xfrm>
              <a:off x="10008062" y="3415468"/>
              <a:ext cx="1229824" cy="369332"/>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Record Consultation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Notes</a:t>
              </a:r>
            </a:p>
          </p:txBody>
        </p:sp>
        <p:pic>
          <p:nvPicPr>
            <p:cNvPr id="80" name="Picture 79" descr="HM00363_">
              <a:extLst>
                <a:ext uri="{FF2B5EF4-FFF2-40B4-BE49-F238E27FC236}">
                  <a16:creationId xmlns:a16="http://schemas.microsoft.com/office/drawing/2014/main" id="{EEECC43B-27E8-4F9A-A665-13F764312909}"/>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540963" y="4330439"/>
              <a:ext cx="640657" cy="764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sp>
          <p:nvSpPr>
            <p:cNvPr id="81" name="Line 82">
              <a:extLst>
                <a:ext uri="{FF2B5EF4-FFF2-40B4-BE49-F238E27FC236}">
                  <a16:creationId xmlns:a16="http://schemas.microsoft.com/office/drawing/2014/main" id="{0AB4D7F2-7C68-4AB7-A776-E34AEB59BE2D}"/>
                </a:ext>
              </a:extLst>
            </p:cNvPr>
            <p:cNvSpPr>
              <a:spLocks noChangeShapeType="1"/>
            </p:cNvSpPr>
            <p:nvPr/>
          </p:nvSpPr>
          <p:spPr bwMode="auto">
            <a:xfrm flipH="1" flipV="1">
              <a:off x="9880683" y="3541550"/>
              <a:ext cx="819059" cy="1692988"/>
            </a:xfrm>
            <a:prstGeom prst="line">
              <a:avLst/>
            </a:prstGeom>
            <a:noFill/>
            <a:ln w="38100">
              <a:solidFill>
                <a:srgbClr val="FFFF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graphicFrame>
          <p:nvGraphicFramePr>
            <p:cNvPr id="82" name="Object 18">
              <a:extLst>
                <a:ext uri="{FF2B5EF4-FFF2-40B4-BE49-F238E27FC236}">
                  <a16:creationId xmlns:a16="http://schemas.microsoft.com/office/drawing/2014/main" id="{0366345D-E104-4F54-A4A6-22BA9640CC1B}"/>
                </a:ext>
              </a:extLst>
            </p:cNvPr>
            <p:cNvGraphicFramePr>
              <a:graphicFrameLocks noChangeAspect="1"/>
            </p:cNvGraphicFramePr>
            <p:nvPr/>
          </p:nvGraphicFramePr>
          <p:xfrm flipH="1">
            <a:off x="6727875" y="1326385"/>
            <a:ext cx="492814" cy="682798"/>
          </p:xfrm>
          <a:graphic>
            <a:graphicData uri="http://schemas.openxmlformats.org/presentationml/2006/ole">
              <mc:AlternateContent xmlns:mc="http://schemas.openxmlformats.org/markup-compatibility/2006">
                <mc:Choice xmlns:v="urn:schemas-microsoft-com:vml" Requires="v">
                  <p:oleObj spid="_x0000_s10757" name="Clip" r:id="rId31" imgW="3375025" imgH="3581400" progId="">
                    <p:embed/>
                  </p:oleObj>
                </mc:Choice>
                <mc:Fallback>
                  <p:oleObj name="Clip" r:id="rId31" imgW="3375025" imgH="3581400" progId="">
                    <p:embed/>
                    <p:pic>
                      <p:nvPicPr>
                        <p:cNvPr id="82" name="Object 18">
                          <a:extLst>
                            <a:ext uri="{FF2B5EF4-FFF2-40B4-BE49-F238E27FC236}">
                              <a16:creationId xmlns:a16="http://schemas.microsoft.com/office/drawing/2014/main" id="{0366345D-E104-4F54-A4A6-22BA9640CC1B}"/>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flipH="1">
                          <a:off x="6727875" y="1326385"/>
                          <a:ext cx="492814" cy="682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oleObj>
                </mc:Fallback>
              </mc:AlternateContent>
            </a:graphicData>
          </a:graphic>
        </p:graphicFrame>
        <p:pic>
          <p:nvPicPr>
            <p:cNvPr id="83" name="Picture 28" descr="BS00580_">
              <a:extLst>
                <a:ext uri="{FF2B5EF4-FFF2-40B4-BE49-F238E27FC236}">
                  <a16:creationId xmlns:a16="http://schemas.microsoft.com/office/drawing/2014/main" id="{1E40D301-6A9D-41CF-A967-80E5C9BEA55F}"/>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8383890" y="1628673"/>
              <a:ext cx="661778" cy="662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sp>
          <p:nvSpPr>
            <p:cNvPr id="84" name="Line 30">
              <a:extLst>
                <a:ext uri="{FF2B5EF4-FFF2-40B4-BE49-F238E27FC236}">
                  <a16:creationId xmlns:a16="http://schemas.microsoft.com/office/drawing/2014/main" id="{BBE06C8E-A8BD-43E3-85CC-EE38048D59F9}"/>
                </a:ext>
              </a:extLst>
            </p:cNvPr>
            <p:cNvSpPr>
              <a:spLocks noChangeShapeType="1"/>
            </p:cNvSpPr>
            <p:nvPr/>
          </p:nvSpPr>
          <p:spPr bwMode="auto">
            <a:xfrm>
              <a:off x="7561544" y="2138414"/>
              <a:ext cx="643600" cy="5712"/>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5" name="Text Box 37">
              <a:extLst>
                <a:ext uri="{FF2B5EF4-FFF2-40B4-BE49-F238E27FC236}">
                  <a16:creationId xmlns:a16="http://schemas.microsoft.com/office/drawing/2014/main" id="{84410D56-C40B-4510-AED0-9DF7DFB3D3D5}"/>
                </a:ext>
              </a:extLst>
            </p:cNvPr>
            <p:cNvSpPr txBox="1">
              <a:spLocks noChangeArrowheads="1"/>
            </p:cNvSpPr>
            <p:nvPr/>
          </p:nvSpPr>
          <p:spPr bwMode="auto">
            <a:xfrm>
              <a:off x="10515297" y="2067162"/>
              <a:ext cx="838503" cy="230832"/>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Wad</a:t>
              </a:r>
            </a:p>
          </p:txBody>
        </p:sp>
        <p:sp>
          <p:nvSpPr>
            <p:cNvPr id="86" name="Line 78">
              <a:extLst>
                <a:ext uri="{FF2B5EF4-FFF2-40B4-BE49-F238E27FC236}">
                  <a16:creationId xmlns:a16="http://schemas.microsoft.com/office/drawing/2014/main" id="{A09FDAD6-F4D3-4BE6-99D0-B505EAEEC61F}"/>
                </a:ext>
              </a:extLst>
            </p:cNvPr>
            <p:cNvSpPr>
              <a:spLocks noChangeShapeType="1"/>
            </p:cNvSpPr>
            <p:nvPr/>
          </p:nvSpPr>
          <p:spPr bwMode="auto">
            <a:xfrm flipH="1">
              <a:off x="10059279" y="3045180"/>
              <a:ext cx="503531" cy="108269"/>
            </a:xfrm>
            <a:prstGeom prst="line">
              <a:avLst/>
            </a:prstGeom>
            <a:noFill/>
            <a:ln w="38100">
              <a:solidFill>
                <a:srgbClr val="FFFF00"/>
              </a:solidFill>
              <a:prstDash val="lg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7" name="Text Box 26">
              <a:extLst>
                <a:ext uri="{FF2B5EF4-FFF2-40B4-BE49-F238E27FC236}">
                  <a16:creationId xmlns:a16="http://schemas.microsoft.com/office/drawing/2014/main" id="{D380498C-4ABE-4657-856A-C25226E4B73F}"/>
                </a:ext>
              </a:extLst>
            </p:cNvPr>
            <p:cNvSpPr txBox="1">
              <a:spLocks noChangeArrowheads="1"/>
            </p:cNvSpPr>
            <p:nvPr/>
          </p:nvSpPr>
          <p:spPr bwMode="auto">
            <a:xfrm>
              <a:off x="7281698" y="1858799"/>
              <a:ext cx="1246474"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Referral Letter</a:t>
              </a:r>
            </a:p>
          </p:txBody>
        </p:sp>
        <p:sp>
          <p:nvSpPr>
            <p:cNvPr id="88" name="Text Box 45">
              <a:extLst>
                <a:ext uri="{FF2B5EF4-FFF2-40B4-BE49-F238E27FC236}">
                  <a16:creationId xmlns:a16="http://schemas.microsoft.com/office/drawing/2014/main" id="{35EC3B8C-C8FC-4A51-9E43-68366E05A8C2}"/>
                </a:ext>
              </a:extLst>
            </p:cNvPr>
            <p:cNvSpPr txBox="1">
              <a:spLocks noChangeArrowheads="1"/>
            </p:cNvSpPr>
            <p:nvPr/>
          </p:nvSpPr>
          <p:spPr bwMode="auto">
            <a:xfrm>
              <a:off x="8294782" y="3115185"/>
              <a:ext cx="1737604" cy="230832"/>
            </a:xfrm>
            <a:prstGeom prst="rect">
              <a:avLst/>
            </a:prstGeom>
            <a:solidFill>
              <a:schemeClr val="accent2">
                <a:lumMod val="60000"/>
                <a:lumOff val="40000"/>
              </a:schemeClr>
            </a:solidFill>
            <a:ln>
              <a:noFill/>
            </a:ln>
            <a:effectLst/>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altLang="en-US" sz="900" b="1" i="0" u="none" strike="noStrike" kern="1200" cap="none" spc="0" normalizeH="0" baseline="0" noProof="0" dirty="0">
                  <a:ln>
                    <a:noFill/>
                  </a:ln>
                  <a:solidFill>
                    <a:prstClr val="black"/>
                  </a:solidFill>
                  <a:effectLst/>
                  <a:uLnTx/>
                  <a:uFillTx/>
                  <a:latin typeface="Arial" panose="020B0604020202020204" pitchFamily="34" charset="0"/>
                  <a:ea typeface="+mn-ea"/>
                  <a:cs typeface="Times New Roman" panose="02020603050405020304" pitchFamily="18" charset="0"/>
                </a:rPr>
                <a:t>SISTEM HXXXX</a:t>
              </a:r>
            </a:p>
          </p:txBody>
        </p:sp>
        <p:sp>
          <p:nvSpPr>
            <p:cNvPr id="89" name="Line 21">
              <a:extLst>
                <a:ext uri="{FF2B5EF4-FFF2-40B4-BE49-F238E27FC236}">
                  <a16:creationId xmlns:a16="http://schemas.microsoft.com/office/drawing/2014/main" id="{3A88ED50-E6A4-41EF-8BD5-51C9C0F46266}"/>
                </a:ext>
              </a:extLst>
            </p:cNvPr>
            <p:cNvSpPr>
              <a:spLocks noChangeShapeType="1"/>
            </p:cNvSpPr>
            <p:nvPr/>
          </p:nvSpPr>
          <p:spPr bwMode="auto">
            <a:xfrm flipH="1">
              <a:off x="7266915" y="3471941"/>
              <a:ext cx="1022973" cy="643648"/>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90" name="Text Box 37">
              <a:extLst>
                <a:ext uri="{FF2B5EF4-FFF2-40B4-BE49-F238E27FC236}">
                  <a16:creationId xmlns:a16="http://schemas.microsoft.com/office/drawing/2014/main" id="{C41878EA-8FFC-4539-9452-5E331C81CD03}"/>
                </a:ext>
              </a:extLst>
            </p:cNvPr>
            <p:cNvSpPr txBox="1">
              <a:spLocks noChangeArrowheads="1"/>
            </p:cNvSpPr>
            <p:nvPr/>
          </p:nvSpPr>
          <p:spPr bwMode="auto">
            <a:xfrm>
              <a:off x="6656964" y="6014851"/>
              <a:ext cx="1828393" cy="369332"/>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Kaunter Pendaftaran Pesakit / Urusan Hasil</a:t>
              </a:r>
            </a:p>
          </p:txBody>
        </p:sp>
        <p:sp>
          <p:nvSpPr>
            <p:cNvPr id="91" name="Rectangle 74">
              <a:extLst>
                <a:ext uri="{FF2B5EF4-FFF2-40B4-BE49-F238E27FC236}">
                  <a16:creationId xmlns:a16="http://schemas.microsoft.com/office/drawing/2014/main" id="{F375F17E-1FD7-4FD1-AD29-A25FFBCD0891}"/>
                </a:ext>
              </a:extLst>
            </p:cNvPr>
            <p:cNvSpPr>
              <a:spLocks noChangeArrowheads="1"/>
            </p:cNvSpPr>
            <p:nvPr/>
          </p:nvSpPr>
          <p:spPr bwMode="auto">
            <a:xfrm>
              <a:off x="7161971" y="3305748"/>
              <a:ext cx="979714" cy="251861"/>
            </a:xfrm>
            <a:prstGeom prst="rect">
              <a:avLst/>
            </a:prstGeom>
            <a:solidFill>
              <a:srgbClr val="FFFF66"/>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92" name="Text Box 76">
              <a:extLst>
                <a:ext uri="{FF2B5EF4-FFF2-40B4-BE49-F238E27FC236}">
                  <a16:creationId xmlns:a16="http://schemas.microsoft.com/office/drawing/2014/main" id="{8E3D0D66-70F9-472E-A4A1-A418C53C10FA}"/>
                </a:ext>
              </a:extLst>
            </p:cNvPr>
            <p:cNvSpPr txBox="1">
              <a:spLocks noChangeArrowheads="1"/>
            </p:cNvSpPr>
            <p:nvPr/>
          </p:nvSpPr>
          <p:spPr bwMode="auto">
            <a:xfrm>
              <a:off x="7274099" y="3250021"/>
              <a:ext cx="76637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altLang="en-US" sz="9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Discharge</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altLang="en-US" sz="9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Summary</a:t>
              </a:r>
            </a:p>
          </p:txBody>
        </p:sp>
        <p:sp>
          <p:nvSpPr>
            <p:cNvPr id="93" name="Text Box 80">
              <a:extLst>
                <a:ext uri="{FF2B5EF4-FFF2-40B4-BE49-F238E27FC236}">
                  <a16:creationId xmlns:a16="http://schemas.microsoft.com/office/drawing/2014/main" id="{09D2D574-7DDF-4852-86A2-FD485965966A}"/>
                </a:ext>
              </a:extLst>
            </p:cNvPr>
            <p:cNvSpPr txBox="1">
              <a:spLocks noChangeArrowheads="1"/>
            </p:cNvSpPr>
            <p:nvPr/>
          </p:nvSpPr>
          <p:spPr bwMode="auto">
            <a:xfrm>
              <a:off x="9108026" y="3865872"/>
              <a:ext cx="864339" cy="369332"/>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Investigation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Results</a:t>
              </a:r>
            </a:p>
          </p:txBody>
        </p:sp>
        <p:sp>
          <p:nvSpPr>
            <p:cNvPr id="94" name="AutoShape 58">
              <a:extLst>
                <a:ext uri="{FF2B5EF4-FFF2-40B4-BE49-F238E27FC236}">
                  <a16:creationId xmlns:a16="http://schemas.microsoft.com/office/drawing/2014/main" id="{81BD8784-F904-4DE1-8610-73534161E799}"/>
                </a:ext>
              </a:extLst>
            </p:cNvPr>
            <p:cNvSpPr>
              <a:spLocks noChangeArrowheads="1"/>
            </p:cNvSpPr>
            <p:nvPr/>
          </p:nvSpPr>
          <p:spPr bwMode="auto">
            <a:xfrm>
              <a:off x="9776260" y="5768002"/>
              <a:ext cx="1036865" cy="397779"/>
            </a:xfrm>
            <a:prstGeom prst="foldedCorner">
              <a:avLst>
                <a:gd name="adj" fmla="val 12500"/>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Order for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ms-MY" sz="9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investigations </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ms-MY"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95" name="Text Box 37">
              <a:extLst>
                <a:ext uri="{FF2B5EF4-FFF2-40B4-BE49-F238E27FC236}">
                  <a16:creationId xmlns:a16="http://schemas.microsoft.com/office/drawing/2014/main" id="{68020194-1789-4930-9BBA-F1A21F90200C}"/>
                </a:ext>
              </a:extLst>
            </p:cNvPr>
            <p:cNvSpPr txBox="1">
              <a:spLocks noChangeArrowheads="1"/>
            </p:cNvSpPr>
            <p:nvPr/>
          </p:nvSpPr>
          <p:spPr bwMode="auto">
            <a:xfrm>
              <a:off x="7836280" y="1185131"/>
              <a:ext cx="1939980" cy="369332"/>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Kaunter Pendaftaran Pesakit / Urusan Hasil</a:t>
              </a:r>
            </a:p>
          </p:txBody>
        </p:sp>
        <p:sp>
          <p:nvSpPr>
            <p:cNvPr id="96" name="Text Box 37">
              <a:extLst>
                <a:ext uri="{FF2B5EF4-FFF2-40B4-BE49-F238E27FC236}">
                  <a16:creationId xmlns:a16="http://schemas.microsoft.com/office/drawing/2014/main" id="{54820096-7514-436E-8744-B89A623A6C5C}"/>
                </a:ext>
              </a:extLst>
            </p:cNvPr>
            <p:cNvSpPr txBox="1">
              <a:spLocks noChangeArrowheads="1"/>
            </p:cNvSpPr>
            <p:nvPr/>
          </p:nvSpPr>
          <p:spPr bwMode="auto">
            <a:xfrm>
              <a:off x="8537752" y="5180582"/>
              <a:ext cx="1479152" cy="230832"/>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Radiologi / Patalogi</a:t>
              </a:r>
            </a:p>
          </p:txBody>
        </p:sp>
        <p:sp>
          <p:nvSpPr>
            <p:cNvPr id="97" name="Text Box 37">
              <a:extLst>
                <a:ext uri="{FF2B5EF4-FFF2-40B4-BE49-F238E27FC236}">
                  <a16:creationId xmlns:a16="http://schemas.microsoft.com/office/drawing/2014/main" id="{716AB52C-1AA7-4D72-AEAF-E1BC9D7C9EE6}"/>
                </a:ext>
              </a:extLst>
            </p:cNvPr>
            <p:cNvSpPr txBox="1">
              <a:spLocks noChangeArrowheads="1"/>
            </p:cNvSpPr>
            <p:nvPr/>
          </p:nvSpPr>
          <p:spPr bwMode="auto">
            <a:xfrm>
              <a:off x="10515297" y="6369269"/>
              <a:ext cx="1367977" cy="230832"/>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In-Patient Care</a:t>
              </a:r>
            </a:p>
          </p:txBody>
        </p:sp>
        <p:sp>
          <p:nvSpPr>
            <p:cNvPr id="98" name="Text Box 17">
              <a:extLst>
                <a:ext uri="{FF2B5EF4-FFF2-40B4-BE49-F238E27FC236}">
                  <a16:creationId xmlns:a16="http://schemas.microsoft.com/office/drawing/2014/main" id="{FA020C4B-40EF-4401-BCC0-99C5A8CF00DA}"/>
                </a:ext>
              </a:extLst>
            </p:cNvPr>
            <p:cNvSpPr txBox="1">
              <a:spLocks noChangeArrowheads="1"/>
            </p:cNvSpPr>
            <p:nvPr/>
          </p:nvSpPr>
          <p:spPr bwMode="auto">
            <a:xfrm>
              <a:off x="6495899" y="2008636"/>
              <a:ext cx="1101584" cy="369332"/>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bg1"/>
                  </a:solidFill>
                  <a:latin typeface="Verdana" pitchFamily="34" charset="0"/>
                  <a:ea typeface="ＭＳ Ｐゴシック" pitchFamily="34" charset="-128"/>
                </a:defRPr>
              </a:lvl1pPr>
              <a:lvl2pPr marL="742950" indent="-285750" eaLnBrk="0" hangingPunct="0">
                <a:defRPr sz="2400">
                  <a:solidFill>
                    <a:schemeClr val="bg1"/>
                  </a:solidFill>
                  <a:latin typeface="Verdana" pitchFamily="34" charset="0"/>
                  <a:ea typeface="ＭＳ Ｐゴシック" pitchFamily="34" charset="-128"/>
                </a:defRPr>
              </a:lvl2pPr>
              <a:lvl3pPr marL="1143000" indent="-228600" eaLnBrk="0" hangingPunct="0">
                <a:defRPr sz="2400">
                  <a:solidFill>
                    <a:schemeClr val="bg1"/>
                  </a:solidFill>
                  <a:latin typeface="Verdana" pitchFamily="34" charset="0"/>
                  <a:ea typeface="ＭＳ Ｐゴシック" pitchFamily="34" charset="-128"/>
                </a:defRPr>
              </a:lvl3pPr>
              <a:lvl4pPr marL="1600200" indent="-228600" eaLnBrk="0" hangingPunct="0">
                <a:defRPr sz="2400">
                  <a:solidFill>
                    <a:schemeClr val="bg1"/>
                  </a:solidFill>
                  <a:latin typeface="Verdana" pitchFamily="34" charset="0"/>
                  <a:ea typeface="ＭＳ Ｐゴシック" pitchFamily="34" charset="-128"/>
                </a:defRPr>
              </a:lvl4pPr>
              <a:lvl5pPr marL="2057400" indent="-228600" eaLnBrk="0" hangingPunct="0">
                <a:defRPr sz="2400">
                  <a:solidFill>
                    <a:schemeClr val="bg1"/>
                  </a:solidFill>
                  <a:latin typeface="Verdana" pitchFamily="34" charset="0"/>
                  <a:ea typeface="ＭＳ Ｐゴシック" pitchFamily="34" charset="-128"/>
                </a:defRPr>
              </a:lvl5pPr>
              <a:lvl6pPr marL="25146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6pPr>
              <a:lvl7pPr marL="29718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7pPr>
              <a:lvl8pPr marL="34290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8pPr>
              <a:lvl9pPr marL="3886200" indent="-228600" eaLnBrk="0" fontAlgn="base" hangingPunct="0">
                <a:lnSpc>
                  <a:spcPct val="80000"/>
                </a:lnSpc>
                <a:spcBef>
                  <a:spcPct val="20000"/>
                </a:spcBef>
                <a:spcAft>
                  <a:spcPct val="0"/>
                </a:spcAft>
                <a:buChar char="•"/>
                <a:defRPr sz="2400">
                  <a:solidFill>
                    <a:schemeClr val="bg1"/>
                  </a:solidFill>
                  <a:latin typeface="Verdana"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KEHADIRAN KE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ms-MY" sz="9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itchFamily="34" charset="-128"/>
                  <a:cs typeface="Arial" panose="020B0604020202020204" pitchFamily="34" charset="0"/>
                </a:rPr>
                <a:t>HOSPITAL</a:t>
              </a:r>
            </a:p>
          </p:txBody>
        </p:sp>
        <p:cxnSp>
          <p:nvCxnSpPr>
            <p:cNvPr id="99" name="Straight Connector 98">
              <a:extLst>
                <a:ext uri="{FF2B5EF4-FFF2-40B4-BE49-F238E27FC236}">
                  <a16:creationId xmlns:a16="http://schemas.microsoft.com/office/drawing/2014/main" id="{F247361A-6497-4039-9ED4-56C08E540FAB}"/>
                </a:ext>
              </a:extLst>
            </p:cNvPr>
            <p:cNvCxnSpPr>
              <a:cxnSpLocks/>
              <a:endCxn id="5" idx="2"/>
            </p:cNvCxnSpPr>
            <p:nvPr/>
          </p:nvCxnSpPr>
          <p:spPr>
            <a:xfrm>
              <a:off x="6092455" y="722184"/>
              <a:ext cx="1021" cy="59776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0" name="Oval 99">
              <a:extLst>
                <a:ext uri="{FF2B5EF4-FFF2-40B4-BE49-F238E27FC236}">
                  <a16:creationId xmlns:a16="http://schemas.microsoft.com/office/drawing/2014/main" id="{ED0D6FF5-880A-4B14-A1E9-18E81F9E8D12}"/>
                </a:ext>
              </a:extLst>
            </p:cNvPr>
            <p:cNvSpPr/>
            <p:nvPr/>
          </p:nvSpPr>
          <p:spPr>
            <a:xfrm>
              <a:off x="1096632" y="1281367"/>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1</a:t>
              </a:r>
            </a:p>
          </p:txBody>
        </p:sp>
        <p:sp>
          <p:nvSpPr>
            <p:cNvPr id="101" name="Oval 100">
              <a:extLst>
                <a:ext uri="{FF2B5EF4-FFF2-40B4-BE49-F238E27FC236}">
                  <a16:creationId xmlns:a16="http://schemas.microsoft.com/office/drawing/2014/main" id="{281F76A1-4F72-4473-B358-F1248A88E75C}"/>
                </a:ext>
              </a:extLst>
            </p:cNvPr>
            <p:cNvSpPr/>
            <p:nvPr/>
          </p:nvSpPr>
          <p:spPr>
            <a:xfrm>
              <a:off x="1127320" y="2681751"/>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1</a:t>
              </a:r>
            </a:p>
          </p:txBody>
        </p:sp>
        <p:sp>
          <p:nvSpPr>
            <p:cNvPr id="102" name="Oval 101">
              <a:extLst>
                <a:ext uri="{FF2B5EF4-FFF2-40B4-BE49-F238E27FC236}">
                  <a16:creationId xmlns:a16="http://schemas.microsoft.com/office/drawing/2014/main" id="{4D057820-ECDD-4725-951F-629521C99DC8}"/>
                </a:ext>
              </a:extLst>
            </p:cNvPr>
            <p:cNvSpPr/>
            <p:nvPr/>
          </p:nvSpPr>
          <p:spPr>
            <a:xfrm>
              <a:off x="3153786" y="2638489"/>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2</a:t>
              </a:r>
            </a:p>
          </p:txBody>
        </p:sp>
        <p:sp>
          <p:nvSpPr>
            <p:cNvPr id="103" name="Oval 102">
              <a:extLst>
                <a:ext uri="{FF2B5EF4-FFF2-40B4-BE49-F238E27FC236}">
                  <a16:creationId xmlns:a16="http://schemas.microsoft.com/office/drawing/2014/main" id="{2330A889-3493-46BB-A44E-CC4FC6542FE2}"/>
                </a:ext>
              </a:extLst>
            </p:cNvPr>
            <p:cNvSpPr/>
            <p:nvPr/>
          </p:nvSpPr>
          <p:spPr>
            <a:xfrm>
              <a:off x="4007769" y="2805750"/>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3</a:t>
              </a:r>
            </a:p>
          </p:txBody>
        </p:sp>
        <p:sp>
          <p:nvSpPr>
            <p:cNvPr id="104" name="Oval 103">
              <a:extLst>
                <a:ext uri="{FF2B5EF4-FFF2-40B4-BE49-F238E27FC236}">
                  <a16:creationId xmlns:a16="http://schemas.microsoft.com/office/drawing/2014/main" id="{CAE59ED9-15DC-4996-8C00-EBF496CE5CEC}"/>
                </a:ext>
              </a:extLst>
            </p:cNvPr>
            <p:cNvSpPr/>
            <p:nvPr/>
          </p:nvSpPr>
          <p:spPr>
            <a:xfrm>
              <a:off x="4633679" y="4446932"/>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4</a:t>
              </a:r>
            </a:p>
          </p:txBody>
        </p:sp>
        <p:sp>
          <p:nvSpPr>
            <p:cNvPr id="105" name="Oval 104">
              <a:extLst>
                <a:ext uri="{FF2B5EF4-FFF2-40B4-BE49-F238E27FC236}">
                  <a16:creationId xmlns:a16="http://schemas.microsoft.com/office/drawing/2014/main" id="{0244DC13-E504-4B21-AB00-7CBD96196EFD}"/>
                </a:ext>
              </a:extLst>
            </p:cNvPr>
            <p:cNvSpPr/>
            <p:nvPr/>
          </p:nvSpPr>
          <p:spPr>
            <a:xfrm>
              <a:off x="4212985" y="4801985"/>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5</a:t>
              </a:r>
            </a:p>
          </p:txBody>
        </p:sp>
        <p:sp>
          <p:nvSpPr>
            <p:cNvPr id="106" name="Oval 105">
              <a:extLst>
                <a:ext uri="{FF2B5EF4-FFF2-40B4-BE49-F238E27FC236}">
                  <a16:creationId xmlns:a16="http://schemas.microsoft.com/office/drawing/2014/main" id="{C8CB5B0C-C4DF-4B00-B3ED-DAE717D79C9B}"/>
                </a:ext>
              </a:extLst>
            </p:cNvPr>
            <p:cNvSpPr/>
            <p:nvPr/>
          </p:nvSpPr>
          <p:spPr>
            <a:xfrm>
              <a:off x="890612" y="5340641"/>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6</a:t>
              </a:r>
            </a:p>
          </p:txBody>
        </p:sp>
        <p:sp>
          <p:nvSpPr>
            <p:cNvPr id="107" name="Oval 106">
              <a:extLst>
                <a:ext uri="{FF2B5EF4-FFF2-40B4-BE49-F238E27FC236}">
                  <a16:creationId xmlns:a16="http://schemas.microsoft.com/office/drawing/2014/main" id="{BC46985F-4792-4ED7-9D81-9E7C6020773C}"/>
                </a:ext>
              </a:extLst>
            </p:cNvPr>
            <p:cNvSpPr/>
            <p:nvPr/>
          </p:nvSpPr>
          <p:spPr>
            <a:xfrm>
              <a:off x="7260281" y="1539124"/>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1</a:t>
              </a:r>
            </a:p>
          </p:txBody>
        </p:sp>
        <p:sp>
          <p:nvSpPr>
            <p:cNvPr id="108" name="Oval 107">
              <a:extLst>
                <a:ext uri="{FF2B5EF4-FFF2-40B4-BE49-F238E27FC236}">
                  <a16:creationId xmlns:a16="http://schemas.microsoft.com/office/drawing/2014/main" id="{23A3B477-54A3-43DE-8451-A1D034132275}"/>
                </a:ext>
              </a:extLst>
            </p:cNvPr>
            <p:cNvSpPr/>
            <p:nvPr/>
          </p:nvSpPr>
          <p:spPr>
            <a:xfrm>
              <a:off x="8983663" y="1707979"/>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2</a:t>
              </a:r>
            </a:p>
          </p:txBody>
        </p:sp>
        <p:sp>
          <p:nvSpPr>
            <p:cNvPr id="109" name="Oval 108">
              <a:extLst>
                <a:ext uri="{FF2B5EF4-FFF2-40B4-BE49-F238E27FC236}">
                  <a16:creationId xmlns:a16="http://schemas.microsoft.com/office/drawing/2014/main" id="{0D7803FD-BF22-4D29-88FF-586CF86F4E52}"/>
                </a:ext>
              </a:extLst>
            </p:cNvPr>
            <p:cNvSpPr/>
            <p:nvPr/>
          </p:nvSpPr>
          <p:spPr>
            <a:xfrm>
              <a:off x="10359641" y="1388630"/>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3</a:t>
              </a:r>
            </a:p>
          </p:txBody>
        </p:sp>
        <p:sp>
          <p:nvSpPr>
            <p:cNvPr id="110" name="Oval 109">
              <a:extLst>
                <a:ext uri="{FF2B5EF4-FFF2-40B4-BE49-F238E27FC236}">
                  <a16:creationId xmlns:a16="http://schemas.microsoft.com/office/drawing/2014/main" id="{6157E816-D1D5-44E6-8880-AC90618D43E2}"/>
                </a:ext>
              </a:extLst>
            </p:cNvPr>
            <p:cNvSpPr/>
            <p:nvPr/>
          </p:nvSpPr>
          <p:spPr>
            <a:xfrm>
              <a:off x="10432018" y="2706867"/>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4</a:t>
              </a:r>
            </a:p>
          </p:txBody>
        </p:sp>
        <p:sp>
          <p:nvSpPr>
            <p:cNvPr id="111" name="Oval 110">
              <a:extLst>
                <a:ext uri="{FF2B5EF4-FFF2-40B4-BE49-F238E27FC236}">
                  <a16:creationId xmlns:a16="http://schemas.microsoft.com/office/drawing/2014/main" id="{14C8DC05-AAAA-40C5-BC65-87D6E576CB51}"/>
                </a:ext>
              </a:extLst>
            </p:cNvPr>
            <p:cNvSpPr/>
            <p:nvPr/>
          </p:nvSpPr>
          <p:spPr>
            <a:xfrm>
              <a:off x="10542133" y="5250801"/>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5</a:t>
              </a:r>
            </a:p>
          </p:txBody>
        </p:sp>
        <p:sp>
          <p:nvSpPr>
            <p:cNvPr id="112" name="Oval 111">
              <a:extLst>
                <a:ext uri="{FF2B5EF4-FFF2-40B4-BE49-F238E27FC236}">
                  <a16:creationId xmlns:a16="http://schemas.microsoft.com/office/drawing/2014/main" id="{EA3027DB-672F-459E-848E-4ADA4D8D41FD}"/>
                </a:ext>
              </a:extLst>
            </p:cNvPr>
            <p:cNvSpPr/>
            <p:nvPr/>
          </p:nvSpPr>
          <p:spPr>
            <a:xfrm>
              <a:off x="8604587" y="5920458"/>
              <a:ext cx="190353" cy="188786"/>
            </a:xfrm>
            <a:prstGeom prst="ellipse">
              <a:avLst/>
            </a:prstGeom>
            <a:solidFill>
              <a:schemeClr val="accent4">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Calibri"/>
                  <a:ea typeface="+mn-ea"/>
                  <a:cs typeface="Arial"/>
                </a:rPr>
                <a:t>6</a:t>
              </a:r>
            </a:p>
          </p:txBody>
        </p:sp>
        <p:sp>
          <p:nvSpPr>
            <p:cNvPr id="114" name="TextBox 113">
              <a:extLst>
                <a:ext uri="{FF2B5EF4-FFF2-40B4-BE49-F238E27FC236}">
                  <a16:creationId xmlns:a16="http://schemas.microsoft.com/office/drawing/2014/main" id="{F0BAC5D3-BC48-4F8E-AC5D-BCD29CB11132}"/>
                </a:ext>
              </a:extLst>
            </p:cNvPr>
            <p:cNvSpPr txBox="1"/>
            <p:nvPr/>
          </p:nvSpPr>
          <p:spPr>
            <a:xfrm>
              <a:off x="8265226" y="11968"/>
              <a:ext cx="3926775" cy="646331"/>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srgbClr val="000000"/>
                  </a:solidFill>
                  <a:effectLst/>
                  <a:uLnTx/>
                  <a:uFillTx/>
                  <a:latin typeface="Arial"/>
                  <a:ea typeface="+mn-ea"/>
                  <a:cs typeface="+mn-cs"/>
                </a:rPr>
                <a:t>CONTOH PEMBANGUNAN SISTEM (1)</a:t>
              </a:r>
            </a:p>
          </p:txBody>
        </p:sp>
        <p:sp>
          <p:nvSpPr>
            <p:cNvPr id="115" name="Text Placeholder 10">
              <a:extLst>
                <a:ext uri="{FF2B5EF4-FFF2-40B4-BE49-F238E27FC236}">
                  <a16:creationId xmlns:a16="http://schemas.microsoft.com/office/drawing/2014/main" id="{852FCD17-B65B-4CD8-A564-0A2B3B8BD552}"/>
                </a:ext>
              </a:extLst>
            </p:cNvPr>
            <p:cNvSpPr txBox="1">
              <a:spLocks/>
            </p:cNvSpPr>
            <p:nvPr/>
          </p:nvSpPr>
          <p:spPr>
            <a:xfrm>
              <a:off x="205162" y="85288"/>
              <a:ext cx="8695506" cy="100828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4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7(b) ALIRAN PROSES KERJA</a:t>
              </a:r>
              <a:endParaRPr kumimoji="0" lang="ms-MY" sz="24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endParaRPr>
            </a:p>
          </p:txBody>
        </p:sp>
      </p:grpSp>
      <p:sp>
        <p:nvSpPr>
          <p:cNvPr id="3" name="TextBox 2">
            <a:extLst>
              <a:ext uri="{FF2B5EF4-FFF2-40B4-BE49-F238E27FC236}">
                <a16:creationId xmlns:a16="http://schemas.microsoft.com/office/drawing/2014/main" id="{F9FF7B8D-FC70-414F-A87B-F17DE30EB847}"/>
              </a:ext>
            </a:extLst>
          </p:cNvPr>
          <p:cNvSpPr txBox="1"/>
          <p:nvPr/>
        </p:nvSpPr>
        <p:spPr>
          <a:xfrm>
            <a:off x="4879458" y="548398"/>
            <a:ext cx="2475999" cy="369332"/>
          </a:xfrm>
          <a:prstGeom prst="rect">
            <a:avLst/>
          </a:prstGeom>
          <a:solidFill>
            <a:schemeClr val="accent4">
              <a:lumMod val="60000"/>
              <a:lumOff val="40000"/>
            </a:schemeClr>
          </a:solidFill>
        </p:spPr>
        <p:txBody>
          <a:bodyPr wrap="none" rtlCol="0">
            <a:spAutoFit/>
          </a:bodyPr>
          <a:lstStyle/>
          <a:p>
            <a:r>
              <a:rPr lang="en-US" b="1" dirty="0"/>
              <a:t>SISTEM XXX (TO BE)</a:t>
            </a:r>
          </a:p>
        </p:txBody>
      </p:sp>
      <p:sp>
        <p:nvSpPr>
          <p:cNvPr id="116" name="Slide Number Placeholder 2">
            <a:extLst>
              <a:ext uri="{FF2B5EF4-FFF2-40B4-BE49-F238E27FC236}">
                <a16:creationId xmlns:a16="http://schemas.microsoft.com/office/drawing/2014/main" id="{8E076625-50B8-4CD1-8E7F-8175B74F5E4B}"/>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49</a:t>
            </a:fld>
            <a:endParaRPr lang="ms-MY">
              <a:solidFill>
                <a:prstClr val="black">
                  <a:tint val="75000"/>
                </a:prstClr>
              </a:solidFill>
            </a:endParaRPr>
          </a:p>
        </p:txBody>
      </p:sp>
      <p:sp>
        <p:nvSpPr>
          <p:cNvPr id="117" name="TextBox 116">
            <a:extLst>
              <a:ext uri="{FF2B5EF4-FFF2-40B4-BE49-F238E27FC236}">
                <a16:creationId xmlns:a16="http://schemas.microsoft.com/office/drawing/2014/main" id="{84E42AFC-B752-4D3E-ABBD-8E3921B9122D}"/>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2807856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420062870"/>
              </p:ext>
            </p:extLst>
          </p:nvPr>
        </p:nvGraphicFramePr>
        <p:xfrm>
          <a:off x="175260" y="620074"/>
          <a:ext cx="11907150" cy="5682424"/>
        </p:xfrm>
        <a:graphic>
          <a:graphicData uri="http://schemas.openxmlformats.org/drawingml/2006/table">
            <a:tbl>
              <a:tblPr firstRow="1" bandRow="1">
                <a:tableStyleId>{5940675A-B579-460E-94D1-54222C63F5DA}</a:tableStyleId>
              </a:tblPr>
              <a:tblGrid>
                <a:gridCol w="567609">
                  <a:extLst>
                    <a:ext uri="{9D8B030D-6E8A-4147-A177-3AD203B41FA5}">
                      <a16:colId xmlns:a16="http://schemas.microsoft.com/office/drawing/2014/main" val="2869875357"/>
                    </a:ext>
                  </a:extLst>
                </a:gridCol>
                <a:gridCol w="4659342">
                  <a:extLst>
                    <a:ext uri="{9D8B030D-6E8A-4147-A177-3AD203B41FA5}">
                      <a16:colId xmlns:a16="http://schemas.microsoft.com/office/drawing/2014/main" val="1793385040"/>
                    </a:ext>
                  </a:extLst>
                </a:gridCol>
                <a:gridCol w="1466797">
                  <a:extLst>
                    <a:ext uri="{9D8B030D-6E8A-4147-A177-3AD203B41FA5}">
                      <a16:colId xmlns:a16="http://schemas.microsoft.com/office/drawing/2014/main" val="2942403058"/>
                    </a:ext>
                  </a:extLst>
                </a:gridCol>
                <a:gridCol w="1272291">
                  <a:extLst>
                    <a:ext uri="{9D8B030D-6E8A-4147-A177-3AD203B41FA5}">
                      <a16:colId xmlns:a16="http://schemas.microsoft.com/office/drawing/2014/main" val="1963997974"/>
                    </a:ext>
                  </a:extLst>
                </a:gridCol>
                <a:gridCol w="1047770">
                  <a:extLst>
                    <a:ext uri="{9D8B030D-6E8A-4147-A177-3AD203B41FA5}">
                      <a16:colId xmlns:a16="http://schemas.microsoft.com/office/drawing/2014/main" val="261530016"/>
                    </a:ext>
                  </a:extLst>
                </a:gridCol>
                <a:gridCol w="1272585">
                  <a:extLst>
                    <a:ext uri="{9D8B030D-6E8A-4147-A177-3AD203B41FA5}">
                      <a16:colId xmlns:a16="http://schemas.microsoft.com/office/drawing/2014/main" val="416048649"/>
                    </a:ext>
                  </a:extLst>
                </a:gridCol>
                <a:gridCol w="1620756">
                  <a:extLst>
                    <a:ext uri="{9D8B030D-6E8A-4147-A177-3AD203B41FA5}">
                      <a16:colId xmlns:a16="http://schemas.microsoft.com/office/drawing/2014/main" val="753992331"/>
                    </a:ext>
                  </a:extLst>
                </a:gridCol>
              </a:tblGrid>
              <a:tr h="280583">
                <a:tc rowSpan="2">
                  <a:txBody>
                    <a:bodyPr/>
                    <a:lstStyle/>
                    <a:p>
                      <a:pPr algn="ctr"/>
                      <a:r>
                        <a:rPr lang="en-MY" sz="1200" b="1" noProof="1">
                          <a:latin typeface="Arial" panose="020B0604020202020204" pitchFamily="34" charset="0"/>
                          <a:cs typeface="Arial" panose="020B0604020202020204" pitchFamily="34" charset="0"/>
                        </a:rPr>
                        <a:t>BIL.</a:t>
                      </a:r>
                    </a:p>
                  </a:txBody>
                  <a:tcPr>
                    <a:solidFill>
                      <a:srgbClr val="F2F2F2"/>
                    </a:solidFill>
                  </a:tcPr>
                </a:tc>
                <a:tc rowSpan="2">
                  <a:txBody>
                    <a:bodyPr/>
                    <a:lstStyle/>
                    <a:p>
                      <a:pPr algn="ctr"/>
                      <a:r>
                        <a:rPr lang="en-MY" sz="1200" b="1" noProof="1">
                          <a:latin typeface="Arial" panose="020B0604020202020204" pitchFamily="34" charset="0"/>
                          <a:cs typeface="Arial" panose="020B0604020202020204" pitchFamily="34" charset="0"/>
                        </a:rPr>
                        <a:t>KRITERIA</a:t>
                      </a:r>
                    </a:p>
                  </a:txBody>
                  <a:tcPr>
                    <a:solidFill>
                      <a:srgbClr val="F2F2F2"/>
                    </a:solidFill>
                  </a:tcPr>
                </a:tc>
                <a:tc gridSpan="5">
                  <a:txBody>
                    <a:bodyPr/>
                    <a:lstStyle/>
                    <a:p>
                      <a:pPr algn="ctr"/>
                      <a:r>
                        <a:rPr lang="en-US" sz="1200" b="1" dirty="0">
                          <a:latin typeface="Arial" panose="020B0604020202020204" pitchFamily="34" charset="0"/>
                          <a:cs typeface="Arial" panose="020B0604020202020204" pitchFamily="34" charset="0"/>
                        </a:rPr>
                        <a:t>KATEGORI PERMOHONAN</a:t>
                      </a:r>
                      <a:r>
                        <a:rPr lang="en-US" sz="1200" b="1" baseline="0" dirty="0">
                          <a:latin typeface="Arial" panose="020B0604020202020204" pitchFamily="34" charset="0"/>
                          <a:cs typeface="Arial" panose="020B0604020202020204" pitchFamily="34" charset="0"/>
                        </a:rPr>
                        <a:t> PROJEK ICT</a:t>
                      </a:r>
                      <a:endParaRPr lang="en-US" sz="1200" b="1" dirty="0">
                        <a:latin typeface="Arial" panose="020B0604020202020204" pitchFamily="34" charset="0"/>
                        <a:cs typeface="Arial" panose="020B0604020202020204" pitchFamily="34" charset="0"/>
                      </a:endParaRPr>
                    </a:p>
                  </a:txBody>
                  <a:tcPr>
                    <a:solidFill>
                      <a:srgbClr val="F2F2F2"/>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712651707"/>
                  </a:ext>
                </a:extLst>
              </a:tr>
              <a:tr h="768881">
                <a:tc vMerge="1">
                  <a:txBody>
                    <a:bodyPr/>
                    <a:lstStyle/>
                    <a:p>
                      <a:endParaRPr lang="en-US" sz="1100" dirty="0"/>
                    </a:p>
                  </a:txBody>
                  <a:tcPr/>
                </a:tc>
                <a:tc vMerge="1">
                  <a:txBody>
                    <a:bodyPr/>
                    <a:lstStyle/>
                    <a:p>
                      <a:endParaRPr lang="en-US" sz="1100"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MY" sz="1200" b="1" noProof="1">
                          <a:latin typeface="Arial" panose="020B0604020202020204" pitchFamily="34" charset="0"/>
                          <a:cs typeface="Arial" panose="020B0604020202020204" pitchFamily="34" charset="0"/>
                        </a:rPr>
                        <a:t>Pembangunan Sistem</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200" b="1" noProof="1">
                        <a:latin typeface="Arial" panose="020B0604020202020204" pitchFamily="34" charset="0"/>
                        <a:cs typeface="Arial" panose="020B0604020202020204" pitchFamily="34" charset="0"/>
                      </a:endParaRP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Perkakasan ICT</a:t>
                      </a:r>
                    </a:p>
                    <a:p>
                      <a:pPr algn="ctr"/>
                      <a:endParaRPr lang="en-MY" sz="1200" b="1" noProof="1">
                        <a:latin typeface="Arial" panose="020B0604020202020204" pitchFamily="34" charset="0"/>
                        <a:cs typeface="Arial" panose="020B0604020202020204" pitchFamily="34" charset="0"/>
                      </a:endParaRP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Perisian</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200" b="1" noProof="1">
                        <a:latin typeface="Arial" panose="020B0604020202020204" pitchFamily="34" charset="0"/>
                        <a:cs typeface="Arial" panose="020B0604020202020204" pitchFamily="34" charset="0"/>
                      </a:endParaRPr>
                    </a:p>
                    <a:p>
                      <a:pPr algn="ctr"/>
                      <a:endParaRPr lang="en-MY" sz="1200" b="1" noProof="1">
                        <a:latin typeface="Arial" panose="020B0604020202020204" pitchFamily="34" charset="0"/>
                        <a:cs typeface="Arial" panose="020B0604020202020204" pitchFamily="34" charset="0"/>
                      </a:endParaRP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Rangkaian &amp; Peralatan</a:t>
                      </a:r>
                      <a:r>
                        <a:rPr lang="en-MY" sz="1200" b="1" baseline="0" noProof="1">
                          <a:latin typeface="Arial" panose="020B0604020202020204" pitchFamily="34" charset="0"/>
                          <a:cs typeface="Arial" panose="020B0604020202020204" pitchFamily="34" charset="0"/>
                        </a:rPr>
                        <a:t> Rangkaian</a:t>
                      </a: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Perkhidmatan  ICT dan lain-lain</a:t>
                      </a:r>
                    </a:p>
                  </a:txBody>
                  <a:tcPr>
                    <a:solidFill>
                      <a:srgbClr val="F2F2F2"/>
                    </a:solidFill>
                  </a:tcPr>
                </a:tc>
                <a:extLst>
                  <a:ext uri="{0D108BD9-81ED-4DB2-BD59-A6C34878D82A}">
                    <a16:rowId xmlns:a16="http://schemas.microsoft.com/office/drawing/2014/main" val="2704903812"/>
                  </a:ext>
                </a:extLst>
              </a:tr>
              <a:tr h="316060">
                <a:tc>
                  <a:txBody>
                    <a:bodyPr/>
                    <a:lstStyle/>
                    <a:p>
                      <a:pPr algn="ctr"/>
                      <a:r>
                        <a:rPr lang="en-MY" sz="1200" noProof="1">
                          <a:latin typeface="Arial" panose="020B0604020202020204" pitchFamily="34" charset="0"/>
                          <a:cs typeface="Arial" panose="020B0604020202020204" pitchFamily="34" charset="0"/>
                        </a:rPr>
                        <a:t>1.</a:t>
                      </a:r>
                    </a:p>
                  </a:txBody>
                  <a:tcPr/>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ea typeface="Calibri" panose="020F0502020204030204" pitchFamily="34" charset="0"/>
                          <a:cs typeface="Arial" panose="020B0604020202020204" pitchFamily="34" charset="0"/>
                        </a:rPr>
                        <a:t>Salinan Kertas/Surat Kelulusan/Minit Mesyuarat Pasukan Digital Sektor </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extLst>
                  <a:ext uri="{0D108BD9-81ED-4DB2-BD59-A6C34878D82A}">
                    <a16:rowId xmlns:a16="http://schemas.microsoft.com/office/drawing/2014/main" val="942941287"/>
                  </a:ext>
                </a:extLst>
              </a:tr>
              <a:tr h="316060">
                <a:tc>
                  <a:txBody>
                    <a:bodyPr/>
                    <a:lstStyle/>
                    <a:p>
                      <a:pPr algn="ctr"/>
                      <a:r>
                        <a:rPr lang="en-MY" sz="1200" noProof="1">
                          <a:latin typeface="Arial" panose="020B0604020202020204" pitchFamily="34" charset="0"/>
                          <a:cs typeface="Arial" panose="020B0604020202020204" pitchFamily="34" charset="0"/>
                        </a:rPr>
                        <a:t>2.</a:t>
                      </a:r>
                    </a:p>
                  </a:txBody>
                  <a:tcPr/>
                </a:tc>
                <a:tc>
                  <a:txBody>
                    <a:bodyPr/>
                    <a:lstStyle/>
                    <a:p>
                      <a:pPr marL="0" indent="0" algn="just">
                        <a:buFont typeface="+mj-lt"/>
                        <a:buNone/>
                      </a:pPr>
                      <a:r>
                        <a:rPr lang="ms-MY" sz="1200" noProof="0" dirty="0">
                          <a:solidFill>
                            <a:schemeClr val="tx1"/>
                          </a:solidFill>
                          <a:latin typeface="Arial" panose="020B0604020202020204" pitchFamily="34" charset="0"/>
                          <a:cs typeface="Arial" panose="020B0604020202020204" pitchFamily="34" charset="0"/>
                        </a:rPr>
                        <a:t>Keputusan </a:t>
                      </a:r>
                      <a:r>
                        <a:rPr lang="ms-MY" sz="1200" noProof="0" dirty="0">
                          <a:solidFill>
                            <a:schemeClr val="tx1"/>
                          </a:solidFill>
                          <a:latin typeface="Arial" panose="020B0604020202020204" pitchFamily="34" charset="0"/>
                          <a:ea typeface="Calibri" panose="020F0502020204030204" pitchFamily="34" charset="0"/>
                          <a:cs typeface="Arial" panose="020B0604020202020204" pitchFamily="34" charset="0"/>
                        </a:rPr>
                        <a:t>Mesyuarat Pasukan Digital Sektor: Projek Agensi Spesifik (AS) / Projek </a:t>
                      </a:r>
                      <a:r>
                        <a:rPr lang="ms-MY" sz="1200" i="1" noProof="0" dirty="0">
                          <a:solidFill>
                            <a:schemeClr val="tx1"/>
                          </a:solidFill>
                          <a:latin typeface="Arial" panose="020B0604020202020204" pitchFamily="34" charset="0"/>
                          <a:ea typeface="Calibri" panose="020F0502020204030204" pitchFamily="34" charset="0"/>
                          <a:cs typeface="Arial" panose="020B0604020202020204" pitchFamily="34" charset="0"/>
                        </a:rPr>
                        <a:t>Whole of Government</a:t>
                      </a:r>
                      <a:r>
                        <a:rPr lang="ms-MY" sz="1200" noProof="0" dirty="0">
                          <a:solidFill>
                            <a:schemeClr val="tx1"/>
                          </a:solidFill>
                          <a:latin typeface="Arial" panose="020B0604020202020204" pitchFamily="34" charset="0"/>
                          <a:ea typeface="Calibri" panose="020F0502020204030204" pitchFamily="34" charset="0"/>
                          <a:cs typeface="Arial" panose="020B0604020202020204" pitchFamily="34" charset="0"/>
                        </a:rPr>
                        <a:t> (WoG)</a:t>
                      </a:r>
                      <a:endParaRPr lang="ms-MY" sz="1200" noProof="0" dirty="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extLst>
                  <a:ext uri="{0D108BD9-81ED-4DB2-BD59-A6C34878D82A}">
                    <a16:rowId xmlns:a16="http://schemas.microsoft.com/office/drawing/2014/main" val="1825268110"/>
                  </a:ext>
                </a:extLst>
              </a:tr>
              <a:tr h="316060">
                <a:tc>
                  <a:txBody>
                    <a:bodyPr/>
                    <a:lstStyle/>
                    <a:p>
                      <a:pPr algn="ctr"/>
                      <a:r>
                        <a:rPr lang="en-MY" sz="1200" noProof="1">
                          <a:latin typeface="Arial" panose="020B0604020202020204" pitchFamily="34" charset="0"/>
                          <a:cs typeface="Arial" panose="020B0604020202020204" pitchFamily="34" charset="0"/>
                        </a:rPr>
                        <a:t>3.</a:t>
                      </a:r>
                    </a:p>
                  </a:txBody>
                  <a:tcPr/>
                </a:tc>
                <a:tc>
                  <a:txBody>
                    <a:bodyPr/>
                    <a:lstStyle/>
                    <a:p>
                      <a:pPr marL="0" indent="0" algn="just">
                        <a:buFont typeface="+mj-lt"/>
                        <a:buNone/>
                      </a:pPr>
                      <a:r>
                        <a:rPr lang="ms-MY" sz="1200" noProof="0" dirty="0">
                          <a:solidFill>
                            <a:schemeClr val="tx1"/>
                          </a:solidFill>
                          <a:latin typeface="Arial" panose="020B0604020202020204" pitchFamily="34" charset="0"/>
                          <a:cs typeface="Arial" panose="020B0604020202020204" pitchFamily="34" charset="0"/>
                        </a:rPr>
                        <a:t>WoG: </a:t>
                      </a:r>
                    </a:p>
                    <a:p>
                      <a:pPr marL="342900" indent="-342900" algn="just">
                        <a:buFont typeface="+mj-lt"/>
                        <a:buAutoNum type="alphaLcPeriod"/>
                      </a:pPr>
                      <a:r>
                        <a:rPr lang="ms-MY" sz="1200" noProof="0" dirty="0">
                          <a:solidFill>
                            <a:schemeClr val="tx1"/>
                          </a:solidFill>
                          <a:latin typeface="Arial" panose="020B0604020202020204" pitchFamily="34" charset="0"/>
                          <a:cs typeface="Arial" panose="020B0604020202020204" pitchFamily="34" charset="0"/>
                        </a:rPr>
                        <a:t>Ulasan Sesi Libat Urus (SLU): Setuju Tanpa Pindaan/Setuju dengan Pindaaan/ Kaji Semula/ Gabung/Gugur</a:t>
                      </a:r>
                    </a:p>
                    <a:p>
                      <a:pPr marL="342900" indent="-342900" algn="just">
                        <a:buFont typeface="+mj-lt"/>
                        <a:buAutoNum type="alphaLcPeriod"/>
                      </a:pPr>
                      <a:r>
                        <a:rPr lang="ms-MY" sz="1200" noProof="0" dirty="0">
                          <a:solidFill>
                            <a:schemeClr val="tx1"/>
                          </a:solidFill>
                          <a:latin typeface="Arial" panose="020B0604020202020204" pitchFamily="34" charset="0"/>
                          <a:cs typeface="Arial" panose="020B0604020202020204" pitchFamily="34" charset="0"/>
                        </a:rPr>
                        <a:t>Maklumbalas agensi ke atas ulasan SLU</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endParaRP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endParaRP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endParaRP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p>
                  </a:txBody>
                  <a:tcPr/>
                </a:tc>
                <a:extLst>
                  <a:ext uri="{0D108BD9-81ED-4DB2-BD59-A6C34878D82A}">
                    <a16:rowId xmlns:a16="http://schemas.microsoft.com/office/drawing/2014/main" val="3984820781"/>
                  </a:ext>
                </a:extLst>
              </a:tr>
              <a:tr h="316060">
                <a:tc>
                  <a:txBody>
                    <a:bodyPr/>
                    <a:lstStyle/>
                    <a:p>
                      <a:pPr algn="ctr"/>
                      <a:r>
                        <a:rPr lang="en-MY" sz="1200" noProof="1">
                          <a:latin typeface="Arial" panose="020B0604020202020204" pitchFamily="34" charset="0"/>
                          <a:cs typeface="Arial" panose="020B0604020202020204" pitchFamily="34" charset="0"/>
                        </a:rPr>
                        <a:t>4.</a:t>
                      </a:r>
                    </a:p>
                  </a:txBody>
                  <a:tcPr/>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lang="en-MY" sz="1200" noProof="1">
                          <a:solidFill>
                            <a:schemeClr val="tx1"/>
                          </a:solidFill>
                          <a:latin typeface="Arial" panose="020B0604020202020204" pitchFamily="34" charset="0"/>
                          <a:cs typeface="Arial" panose="020B0604020202020204" pitchFamily="34" charset="0"/>
                        </a:rPr>
                        <a:t>AS:Salinan </a:t>
                      </a:r>
                      <a:r>
                        <a:rPr lang="en-MY" sz="1200" noProof="1">
                          <a:latin typeface="Arial" panose="020B0604020202020204" pitchFamily="34" charset="0"/>
                          <a:cs typeface="Arial" panose="020B0604020202020204" pitchFamily="34" charset="0"/>
                        </a:rPr>
                        <a:t>Kertas/ Surat Kelulusan JPICT Agensi</a:t>
                      </a:r>
                      <a:endParaRPr lang="en-MY" sz="1200" noProof="1">
                        <a:latin typeface="Arial" panose="020B0604020202020204" pitchFamily="34" charset="0"/>
                        <a:ea typeface="Calibri" panose="020F050202020403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1890789885"/>
                  </a:ext>
                </a:extLst>
              </a:tr>
              <a:tr h="368736">
                <a:tc>
                  <a:txBody>
                    <a:bodyPr/>
                    <a:lstStyle/>
                    <a:p>
                      <a:pPr algn="ctr"/>
                      <a:r>
                        <a:rPr lang="en-MY" sz="1200" noProof="1">
                          <a:latin typeface="Arial" panose="020B0604020202020204" pitchFamily="34" charset="0"/>
                          <a:cs typeface="Arial" panose="020B0604020202020204" pitchFamily="34" charset="0"/>
                        </a:rPr>
                        <a:t>5.</a:t>
                      </a:r>
                    </a:p>
                  </a:txBody>
                  <a:tcPr/>
                </a:tc>
                <a:tc>
                  <a:txBody>
                    <a:bodyPr/>
                    <a:lstStyle/>
                    <a:p>
                      <a:pPr marL="0" indent="0" algn="just">
                        <a:buFont typeface="+mj-lt"/>
                        <a:buNone/>
                      </a:pPr>
                      <a:r>
                        <a:rPr lang="en-MY" sz="1200" noProof="1">
                          <a:solidFill>
                            <a:srgbClr val="0070C0"/>
                          </a:solidFill>
                          <a:latin typeface="Arial" panose="020B0604020202020204" pitchFamily="34" charset="0"/>
                          <a:cs typeface="Arial" panose="020B0604020202020204" pitchFamily="34" charset="0"/>
                        </a:rPr>
                        <a:t>AS:</a:t>
                      </a:r>
                      <a:r>
                        <a:rPr lang="en-MY" sz="1200" noProof="1">
                          <a:latin typeface="Arial" panose="020B0604020202020204" pitchFamily="34" charset="0"/>
                          <a:cs typeface="Arial" panose="020B0604020202020204" pitchFamily="34" charset="0"/>
                        </a:rPr>
                        <a:t>Salinan Kertas/ Surat Kelulusan JPICT Kementerian</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695878011"/>
                  </a:ext>
                </a:extLst>
              </a:tr>
              <a:tr h="368736">
                <a:tc>
                  <a:txBody>
                    <a:bodyPr/>
                    <a:lstStyle/>
                    <a:p>
                      <a:pPr algn="ctr"/>
                      <a:r>
                        <a:rPr lang="en-MY" sz="1200" noProof="1">
                          <a:latin typeface="Arial" panose="020B0604020202020204" pitchFamily="34" charset="0"/>
                          <a:cs typeface="Arial" panose="020B0604020202020204" pitchFamily="34" charset="0"/>
                        </a:rPr>
                        <a:t>6.</a:t>
                      </a:r>
                    </a:p>
                  </a:txBody>
                  <a:tcPr/>
                </a:tc>
                <a:tc>
                  <a:txBody>
                    <a:bodyPr/>
                    <a:lstStyle/>
                    <a:p>
                      <a:pPr marL="0" indent="0" algn="just">
                        <a:buFont typeface="+mj-lt"/>
                        <a:buNone/>
                      </a:pPr>
                      <a:r>
                        <a:rPr lang="en-MY" sz="1200" noProof="1">
                          <a:latin typeface="Arial" panose="020B0604020202020204" pitchFamily="34" charset="0"/>
                          <a:cs typeface="Arial" panose="020B0604020202020204" pitchFamily="34" charset="0"/>
                        </a:rPr>
                        <a:t>Punca Kuasa/ Mandat : Salinan Minit/ Surat</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1086373879"/>
                  </a:ext>
                </a:extLst>
              </a:tr>
              <a:tr h="368736">
                <a:tc>
                  <a:txBody>
                    <a:bodyPr/>
                    <a:lstStyle/>
                    <a:p>
                      <a:pPr algn="ctr"/>
                      <a:r>
                        <a:rPr lang="en-US" sz="1200" noProof="1">
                          <a:latin typeface="Arial" panose="020B0604020202020204" pitchFamily="34" charset="0"/>
                          <a:cs typeface="Arial" panose="020B0604020202020204" pitchFamily="34" charset="0"/>
                        </a:rPr>
                        <a:t>7</a:t>
                      </a:r>
                      <a:endParaRPr lang="en-MY" sz="1200" noProof="1">
                        <a:latin typeface="Arial" panose="020B0604020202020204" pitchFamily="34" charset="0"/>
                        <a:cs typeface="Arial" panose="020B0604020202020204" pitchFamily="34" charset="0"/>
                      </a:endParaRPr>
                    </a:p>
                  </a:txBody>
                  <a:tcPr/>
                </a:tc>
                <a:tc>
                  <a:txBody>
                    <a:bodyPr/>
                    <a:lstStyle/>
                    <a:p>
                      <a:pPr marL="0" indent="0" algn="just">
                        <a:buFont typeface="+mj-lt"/>
                        <a:buNone/>
                      </a:pPr>
                      <a:r>
                        <a:rPr lang="en-MY" sz="1200" noProof="1">
                          <a:latin typeface="Arial" panose="020B0604020202020204" pitchFamily="34" charset="0"/>
                          <a:cs typeface="Arial" panose="020B0604020202020204" pitchFamily="34" charset="0"/>
                        </a:rPr>
                        <a:t>Salinan Surat/ Dokumen Kelulusan Peruntukan</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4083982275"/>
                  </a:ext>
                </a:extLst>
              </a:tr>
              <a:tr h="368736">
                <a:tc>
                  <a:txBody>
                    <a:bodyPr/>
                    <a:lstStyle/>
                    <a:p>
                      <a:pPr algn="ctr"/>
                      <a:r>
                        <a:rPr lang="en-US" sz="1200" noProof="1">
                          <a:latin typeface="Arial" panose="020B0604020202020204" pitchFamily="34" charset="0"/>
                          <a:cs typeface="Arial" panose="020B0604020202020204" pitchFamily="34" charset="0"/>
                        </a:rPr>
                        <a:t>8</a:t>
                      </a:r>
                      <a:endParaRPr lang="en-MY" sz="1200" noProof="1">
                        <a:latin typeface="Arial" panose="020B0604020202020204" pitchFamily="34" charset="0"/>
                        <a:cs typeface="Arial" panose="020B0604020202020204" pitchFamily="34" charset="0"/>
                      </a:endParaRPr>
                    </a:p>
                  </a:txBody>
                  <a:tcPr/>
                </a:tc>
                <a:tc>
                  <a:txBody>
                    <a:bodyPr/>
                    <a:lstStyle/>
                    <a:p>
                      <a:pPr marL="0" indent="0" algn="just">
                        <a:buFont typeface="+mj-lt"/>
                        <a:buNone/>
                      </a:pPr>
                      <a:r>
                        <a:rPr lang="en-MY" sz="1200" noProof="1">
                          <a:latin typeface="Arial" panose="020B0604020202020204" pitchFamily="34" charset="0"/>
                          <a:cs typeface="Arial" panose="020B0604020202020204" pitchFamily="34" charset="0"/>
                        </a:rPr>
                        <a:t>Kajian Pasaran daripada tiga (3) syarikat atau surat daripada </a:t>
                      </a:r>
                      <a:r>
                        <a:rPr lang="en-MY" sz="1200" i="1" noProof="1">
                          <a:latin typeface="Arial" panose="020B0604020202020204" pitchFamily="34" charset="0"/>
                          <a:cs typeface="Arial" panose="020B0604020202020204" pitchFamily="34" charset="0"/>
                        </a:rPr>
                        <a:t>principal </a:t>
                      </a:r>
                      <a:r>
                        <a:rPr lang="en-MY" sz="1200" noProof="1">
                          <a:latin typeface="Arial" panose="020B0604020202020204" pitchFamily="34" charset="0"/>
                          <a:cs typeface="Arial" panose="020B0604020202020204" pitchFamily="34" charset="0"/>
                        </a:rPr>
                        <a:t>sekiranya pembekal tunggal</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rPr>
                        <a:t>√</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MY" sz="1200" i="1" baseline="0" noProof="1">
                          <a:latin typeface="Arial" panose="020B0604020202020204" pitchFamily="34" charset="0"/>
                          <a:cs typeface="Arial" panose="020B0604020202020204" pitchFamily="34" charset="0"/>
                        </a:rPr>
                        <a:t>(COTS, Embedded Software, Pembangunan Big Data Analytic) </a:t>
                      </a:r>
                      <a:endParaRPr lang="en-MY" sz="1200" b="1" i="1" noProof="1">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2028630940"/>
                  </a:ext>
                </a:extLst>
              </a:tr>
            </a:tbl>
          </a:graphicData>
        </a:graphic>
      </p:graphicFrame>
      <p:sp>
        <p:nvSpPr>
          <p:cNvPr id="5" name="Slide Number Placeholder 2">
            <a:extLst>
              <a:ext uri="{FF2B5EF4-FFF2-40B4-BE49-F238E27FC236}">
                <a16:creationId xmlns:a16="http://schemas.microsoft.com/office/drawing/2014/main" id="{D4294EB7-5E57-4753-A046-15D6EF039596}"/>
              </a:ext>
            </a:extLst>
          </p:cNvPr>
          <p:cNvSpPr txBox="1">
            <a:spLocks/>
          </p:cNvSpPr>
          <p:nvPr/>
        </p:nvSpPr>
        <p:spPr>
          <a:xfrm>
            <a:off x="9247631" y="6431915"/>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5</a:t>
            </a:fld>
            <a:endParaRPr lang="ms-MY">
              <a:solidFill>
                <a:prstClr val="black">
                  <a:tint val="75000"/>
                </a:prstClr>
              </a:solidFill>
              <a:latin typeface="Calibri" panose="020F0502020204030204"/>
              <a:ea typeface="Calibri"/>
              <a:cs typeface="Calibri"/>
              <a:sym typeface="Calibri"/>
            </a:endParaRPr>
          </a:p>
        </p:txBody>
      </p:sp>
      <p:sp>
        <p:nvSpPr>
          <p:cNvPr id="7" name="Title 1">
            <a:extLst>
              <a:ext uri="{FF2B5EF4-FFF2-40B4-BE49-F238E27FC236}">
                <a16:creationId xmlns:a16="http://schemas.microsoft.com/office/drawing/2014/main" id="{69A15370-51BA-401F-81D0-F18D07BAF88A}"/>
              </a:ext>
            </a:extLst>
          </p:cNvPr>
          <p:cNvSpPr txBox="1">
            <a:spLocks noGrp="1"/>
          </p:cNvSpPr>
          <p:nvPr>
            <p:ph type="title"/>
          </p:nvPr>
        </p:nvSpPr>
        <p:spPr>
          <a:xfrm>
            <a:off x="733425" y="133350"/>
            <a:ext cx="10620375" cy="315913"/>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1800" b="1" dirty="0">
                <a:latin typeface="Arial" panose="020B0604020202020204" pitchFamily="34" charset="0"/>
                <a:cs typeface="Arial" panose="020B0604020202020204" pitchFamily="34" charset="0"/>
              </a:rPr>
              <a:t>KEPERLUAN MAKLUMAT SOKONGAN MENGIKUT KATEGORI PERMOHONAN</a:t>
            </a:r>
          </a:p>
        </p:txBody>
      </p:sp>
    </p:spTree>
    <p:extLst>
      <p:ext uri="{BB962C8B-B14F-4D97-AF65-F5344CB8AC3E}">
        <p14:creationId xmlns:p14="http://schemas.microsoft.com/office/powerpoint/2010/main" val="203211388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2">
            <a:extLst>
              <a:ext uri="{FF2B5EF4-FFF2-40B4-BE49-F238E27FC236}">
                <a16:creationId xmlns:a16="http://schemas.microsoft.com/office/drawing/2014/main" id="{C041772E-9E0B-47A9-8528-707BA71F426F}"/>
              </a:ext>
            </a:extLst>
          </p:cNvPr>
          <p:cNvSpPr>
            <a:spLocks noGrp="1"/>
          </p:cNvSpPr>
          <p:nvPr>
            <p:ph type="sldNum" sz="quarter" idx="4294967295"/>
          </p:nvPr>
        </p:nvSpPr>
        <p:spPr>
          <a:xfrm>
            <a:off x="94488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9AB17-F647-4A22-A4B0-5AFB6B343795}" type="slidenum">
              <a:rPr kumimoji="0" lang="ms-MY" sz="1200" b="0" i="0" u="none" strike="noStrike" kern="1200" cap="none" spc="0" normalizeH="0" baseline="0" noProof="0" smtClean="0">
                <a:ln>
                  <a:noFill/>
                </a:ln>
                <a:solidFill>
                  <a:prstClr val="black">
                    <a:tint val="75000"/>
                  </a:prstClr>
                </a:solidFill>
                <a:effectLst/>
                <a:uLnTx/>
                <a:uFillTx/>
                <a:latin typeface="Calibri" panose="020F0502020204030204"/>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ms-MY" sz="1200" b="0" i="0" u="none" strike="noStrike" kern="1200" cap="none" spc="0" normalizeH="0" baseline="0" noProof="0">
              <a:ln>
                <a:noFill/>
              </a:ln>
              <a:solidFill>
                <a:prstClr val="black">
                  <a:tint val="75000"/>
                </a:prstClr>
              </a:solidFill>
              <a:effectLst/>
              <a:uLnTx/>
              <a:uFillTx/>
              <a:latin typeface="Calibri" panose="020F0502020204030204"/>
              <a:ea typeface="Calibri"/>
              <a:cs typeface="Calibri"/>
              <a:sym typeface="Calibri"/>
            </a:endParaRPr>
          </a:p>
        </p:txBody>
      </p:sp>
      <p:pic>
        <p:nvPicPr>
          <p:cNvPr id="9" name="Picture 8">
            <a:extLst>
              <a:ext uri="{FF2B5EF4-FFF2-40B4-BE49-F238E27FC236}">
                <a16:creationId xmlns:a16="http://schemas.microsoft.com/office/drawing/2014/main" id="{59286A0F-623F-4DA7-8B9D-621FBF278DEE}"/>
              </a:ext>
            </a:extLst>
          </p:cNvPr>
          <p:cNvPicPr>
            <a:picLocks noChangeAspect="1"/>
          </p:cNvPicPr>
          <p:nvPr/>
        </p:nvPicPr>
        <p:blipFill>
          <a:blip r:embed="rId3"/>
          <a:stretch>
            <a:fillRect/>
          </a:stretch>
        </p:blipFill>
        <p:spPr>
          <a:xfrm>
            <a:off x="1084487" y="611614"/>
            <a:ext cx="9786800" cy="6246386"/>
          </a:xfrm>
          <a:prstGeom prst="rect">
            <a:avLst/>
          </a:prstGeom>
        </p:spPr>
      </p:pic>
      <p:sp>
        <p:nvSpPr>
          <p:cNvPr id="5" name="TextBox 4">
            <a:extLst>
              <a:ext uri="{FF2B5EF4-FFF2-40B4-BE49-F238E27FC236}">
                <a16:creationId xmlns:a16="http://schemas.microsoft.com/office/drawing/2014/main" id="{06037D00-72AB-4198-8D28-93B90994F6D2}"/>
              </a:ext>
            </a:extLst>
          </p:cNvPr>
          <p:cNvSpPr txBox="1"/>
          <p:nvPr/>
        </p:nvSpPr>
        <p:spPr>
          <a:xfrm>
            <a:off x="8324604" y="-2155"/>
            <a:ext cx="3867398" cy="646331"/>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srgbClr val="000000"/>
                </a:solidFill>
                <a:effectLst/>
                <a:uLnTx/>
                <a:uFillTx/>
                <a:latin typeface="Arial"/>
                <a:ea typeface="+mn-ea"/>
                <a:cs typeface="+mn-cs"/>
              </a:rPr>
              <a:t>CONTOH PEMBANGUNAN SISTEM (2)</a:t>
            </a:r>
          </a:p>
        </p:txBody>
      </p:sp>
      <p:sp>
        <p:nvSpPr>
          <p:cNvPr id="7" name="Text Placeholder 10">
            <a:extLst>
              <a:ext uri="{FF2B5EF4-FFF2-40B4-BE49-F238E27FC236}">
                <a16:creationId xmlns:a16="http://schemas.microsoft.com/office/drawing/2014/main" id="{B183DFB8-2609-4D8E-9791-42123C6EB622}"/>
              </a:ext>
            </a:extLst>
          </p:cNvPr>
          <p:cNvSpPr txBox="1">
            <a:spLocks/>
          </p:cNvSpPr>
          <p:nvPr/>
        </p:nvSpPr>
        <p:spPr>
          <a:xfrm>
            <a:off x="205162" y="85288"/>
            <a:ext cx="8695506" cy="100828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4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7(b) ALIRAN PROSES KERJA</a:t>
            </a:r>
            <a:endParaRPr kumimoji="0" lang="ms-MY" sz="24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endParaRPr>
          </a:p>
        </p:txBody>
      </p:sp>
      <p:sp>
        <p:nvSpPr>
          <p:cNvPr id="8" name="TextBox 7">
            <a:extLst>
              <a:ext uri="{FF2B5EF4-FFF2-40B4-BE49-F238E27FC236}">
                <a16:creationId xmlns:a16="http://schemas.microsoft.com/office/drawing/2014/main" id="{5AF44669-8107-418F-B421-9AE1CFE16564}"/>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130672662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98F3E9AA-7BB1-4A71-8172-2E340131A332}"/>
              </a:ext>
            </a:extLst>
          </p:cNvPr>
          <p:cNvGrpSpPr/>
          <p:nvPr/>
        </p:nvGrpSpPr>
        <p:grpSpPr>
          <a:xfrm>
            <a:off x="187247" y="-2155"/>
            <a:ext cx="12004754" cy="6526719"/>
            <a:chOff x="187247" y="-2155"/>
            <a:chExt cx="12004754" cy="6526719"/>
          </a:xfrm>
        </p:grpSpPr>
        <p:grpSp>
          <p:nvGrpSpPr>
            <p:cNvPr id="2" name="Group 1">
              <a:extLst>
                <a:ext uri="{FF2B5EF4-FFF2-40B4-BE49-F238E27FC236}">
                  <a16:creationId xmlns:a16="http://schemas.microsoft.com/office/drawing/2014/main" id="{88A3CD19-D687-4C19-89FC-DFEDD6E4B955}"/>
                </a:ext>
              </a:extLst>
            </p:cNvPr>
            <p:cNvGrpSpPr/>
            <p:nvPr/>
          </p:nvGrpSpPr>
          <p:grpSpPr>
            <a:xfrm>
              <a:off x="4178272" y="4018413"/>
              <a:ext cx="3070623" cy="2506151"/>
              <a:chOff x="4178272" y="4018413"/>
              <a:chExt cx="3070623" cy="2506151"/>
            </a:xfrm>
          </p:grpSpPr>
          <p:pic>
            <p:nvPicPr>
              <p:cNvPr id="3" name="Picture 2">
                <a:extLst>
                  <a:ext uri="{FF2B5EF4-FFF2-40B4-BE49-F238E27FC236}">
                    <a16:creationId xmlns:a16="http://schemas.microsoft.com/office/drawing/2014/main" id="{0E60B493-2256-4E90-8E04-7B803F9CAF79}"/>
                  </a:ext>
                </a:extLst>
              </p:cNvPr>
              <p:cNvPicPr>
                <a:picLocks noChangeAspect="1"/>
              </p:cNvPicPr>
              <p:nvPr/>
            </p:nvPicPr>
            <p:blipFill>
              <a:blip r:embed="rId3"/>
              <a:stretch>
                <a:fillRect/>
              </a:stretch>
            </p:blipFill>
            <p:spPr>
              <a:xfrm>
                <a:off x="5133840" y="4018413"/>
                <a:ext cx="1671428" cy="1801539"/>
              </a:xfrm>
              <a:prstGeom prst="rect">
                <a:avLst/>
              </a:prstGeom>
            </p:spPr>
          </p:pic>
          <p:cxnSp>
            <p:nvCxnSpPr>
              <p:cNvPr id="4" name="Straight Arrow Connector 3">
                <a:extLst>
                  <a:ext uri="{FF2B5EF4-FFF2-40B4-BE49-F238E27FC236}">
                    <a16:creationId xmlns:a16="http://schemas.microsoft.com/office/drawing/2014/main" id="{BC5D0315-A08E-45B2-91EA-A6AD4B70833B}"/>
                  </a:ext>
                </a:extLst>
              </p:cNvPr>
              <p:cNvCxnSpPr>
                <a:cxnSpLocks/>
              </p:cNvCxnSpPr>
              <p:nvPr/>
            </p:nvCxnSpPr>
            <p:spPr>
              <a:xfrm>
                <a:off x="4178272" y="4097888"/>
                <a:ext cx="778893" cy="907475"/>
              </a:xfrm>
              <a:prstGeom prst="straightConnector1">
                <a:avLst/>
              </a:prstGeom>
              <a:ln w="5715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A1C73FA0-DFB6-4C73-82C3-B32317DD7A10}"/>
                  </a:ext>
                </a:extLst>
              </p:cNvPr>
              <p:cNvSpPr txBox="1"/>
              <p:nvPr/>
            </p:nvSpPr>
            <p:spPr>
              <a:xfrm>
                <a:off x="5367565" y="5594864"/>
                <a:ext cx="108321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Auditor</a:t>
                </a:r>
                <a:endParaRPr kumimoji="0" lang="en-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Flowchart: Connector 5">
                <a:extLst>
                  <a:ext uri="{FF2B5EF4-FFF2-40B4-BE49-F238E27FC236}">
                    <a16:creationId xmlns:a16="http://schemas.microsoft.com/office/drawing/2014/main" id="{1DDFCB91-7DAF-49DD-8DBF-78C955AA46E3}"/>
                  </a:ext>
                </a:extLst>
              </p:cNvPr>
              <p:cNvSpPr/>
              <p:nvPr/>
            </p:nvSpPr>
            <p:spPr>
              <a:xfrm>
                <a:off x="4758644" y="5084833"/>
                <a:ext cx="397041" cy="403249"/>
              </a:xfrm>
              <a:prstGeom prst="flowChartConnector">
                <a:avLst/>
              </a:prstGeom>
              <a:solidFill>
                <a:srgbClr val="00206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4</a:t>
                </a:r>
                <a:endParaRPr kumimoji="0" lang="en-MY"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2DD7C361-AC2A-4791-92B9-CED611F83DFE}"/>
                  </a:ext>
                </a:extLst>
              </p:cNvPr>
              <p:cNvSpPr txBox="1"/>
              <p:nvPr/>
            </p:nvSpPr>
            <p:spPr>
              <a:xfrm>
                <a:off x="4598749" y="5939789"/>
                <a:ext cx="2650146"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r>
                  <a:rPr kumimoji="0" lang="ms-MY" sz="16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 bintang &amp; ke atas sahaja</a:t>
                </a:r>
              </a:p>
            </p:txBody>
          </p:sp>
        </p:grpSp>
        <p:pic>
          <p:nvPicPr>
            <p:cNvPr id="9" name="Picture 8">
              <a:extLst>
                <a:ext uri="{FF2B5EF4-FFF2-40B4-BE49-F238E27FC236}">
                  <a16:creationId xmlns:a16="http://schemas.microsoft.com/office/drawing/2014/main" id="{158AF26E-DDC5-43CD-94E5-12484703CAD6}"/>
                </a:ext>
              </a:extLst>
            </p:cNvPr>
            <p:cNvPicPr>
              <a:picLocks noChangeAspect="1"/>
            </p:cNvPicPr>
            <p:nvPr/>
          </p:nvPicPr>
          <p:blipFill>
            <a:blip r:embed="rId4"/>
            <a:stretch>
              <a:fillRect/>
            </a:stretch>
          </p:blipFill>
          <p:spPr>
            <a:xfrm>
              <a:off x="629901" y="1372472"/>
              <a:ext cx="1497842" cy="1497842"/>
            </a:xfrm>
            <a:prstGeom prst="rect">
              <a:avLst/>
            </a:prstGeom>
          </p:spPr>
        </p:pic>
        <p:sp>
          <p:nvSpPr>
            <p:cNvPr id="10" name="TextBox 9">
              <a:extLst>
                <a:ext uri="{FF2B5EF4-FFF2-40B4-BE49-F238E27FC236}">
                  <a16:creationId xmlns:a16="http://schemas.microsoft.com/office/drawing/2014/main" id="{7BF3FD9F-1E32-4D2E-B254-2CDBFBD20DF5}"/>
                </a:ext>
              </a:extLst>
            </p:cNvPr>
            <p:cNvSpPr txBox="1"/>
            <p:nvPr/>
          </p:nvSpPr>
          <p:spPr>
            <a:xfrm>
              <a:off x="187247" y="1041051"/>
              <a:ext cx="1083213"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User xxx</a:t>
              </a:r>
              <a:endParaRPr kumimoji="0" lang="en-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1" name="Flowchart: Connector 10">
              <a:extLst>
                <a:ext uri="{FF2B5EF4-FFF2-40B4-BE49-F238E27FC236}">
                  <a16:creationId xmlns:a16="http://schemas.microsoft.com/office/drawing/2014/main" id="{A067DAD0-3F46-4AAB-A6C4-7B9BBC23299C}"/>
                </a:ext>
              </a:extLst>
            </p:cNvPr>
            <p:cNvSpPr/>
            <p:nvPr/>
          </p:nvSpPr>
          <p:spPr>
            <a:xfrm>
              <a:off x="192913" y="2431580"/>
              <a:ext cx="397041" cy="403249"/>
            </a:xfrm>
            <a:prstGeom prst="flowChartConnector">
              <a:avLst/>
            </a:prstGeom>
            <a:solidFill>
              <a:srgbClr val="00206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1</a:t>
              </a:r>
              <a:endParaRPr kumimoji="0" lang="en-MY"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C1617F6F-509E-4A8B-9301-F6E736C195E0}"/>
                </a:ext>
              </a:extLst>
            </p:cNvPr>
            <p:cNvGrpSpPr/>
            <p:nvPr/>
          </p:nvGrpSpPr>
          <p:grpSpPr>
            <a:xfrm>
              <a:off x="260440" y="3022162"/>
              <a:ext cx="2896135" cy="3268646"/>
              <a:chOff x="260440" y="3022162"/>
              <a:chExt cx="2896135" cy="3268646"/>
            </a:xfrm>
          </p:grpSpPr>
          <p:pic>
            <p:nvPicPr>
              <p:cNvPr id="13" name="Picture 12">
                <a:extLst>
                  <a:ext uri="{FF2B5EF4-FFF2-40B4-BE49-F238E27FC236}">
                    <a16:creationId xmlns:a16="http://schemas.microsoft.com/office/drawing/2014/main" id="{AE8A3237-8355-4B4D-8C3A-C553EE59907A}"/>
                  </a:ext>
                </a:extLst>
              </p:cNvPr>
              <p:cNvPicPr>
                <a:picLocks noChangeAspect="1"/>
              </p:cNvPicPr>
              <p:nvPr/>
            </p:nvPicPr>
            <p:blipFill>
              <a:blip r:embed="rId5"/>
              <a:stretch>
                <a:fillRect/>
              </a:stretch>
            </p:blipFill>
            <p:spPr>
              <a:xfrm>
                <a:off x="842236" y="3835173"/>
                <a:ext cx="1073172" cy="1214912"/>
              </a:xfrm>
              <a:prstGeom prst="rect">
                <a:avLst/>
              </a:prstGeom>
            </p:spPr>
          </p:pic>
          <p:cxnSp>
            <p:nvCxnSpPr>
              <p:cNvPr id="14" name="Straight Arrow Connector 13">
                <a:extLst>
                  <a:ext uri="{FF2B5EF4-FFF2-40B4-BE49-F238E27FC236}">
                    <a16:creationId xmlns:a16="http://schemas.microsoft.com/office/drawing/2014/main" id="{0C51C42E-5BC4-46B1-BF8F-446E709DA363}"/>
                  </a:ext>
                </a:extLst>
              </p:cNvPr>
              <p:cNvCxnSpPr>
                <a:cxnSpLocks/>
              </p:cNvCxnSpPr>
              <p:nvPr/>
            </p:nvCxnSpPr>
            <p:spPr>
              <a:xfrm>
                <a:off x="1378822" y="3022162"/>
                <a:ext cx="0" cy="649506"/>
              </a:xfrm>
              <a:prstGeom prst="straightConnector1">
                <a:avLst/>
              </a:prstGeom>
              <a:ln w="5715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0BDD21C0-639E-4909-8C92-5F86226A88E7}"/>
                  </a:ext>
                </a:extLst>
              </p:cNvPr>
              <p:cNvSpPr txBox="1"/>
              <p:nvPr/>
            </p:nvSpPr>
            <p:spPr>
              <a:xfrm>
                <a:off x="260440" y="5213590"/>
                <a:ext cx="2896135" cy="1077218"/>
              </a:xfrm>
              <a:prstGeom prst="rect">
                <a:avLst/>
              </a:prstGeom>
              <a:noFill/>
            </p:spPr>
            <p:txBody>
              <a:bodyPr wrap="square" rtlCol="0">
                <a:spAutoFit/>
              </a:bodyPr>
              <a:lstStyle/>
              <a:p>
                <a:pPr marL="400050" marR="0" lvl="0" indent="-400050" algn="l" defTabSz="914400" rtl="0" eaLnBrk="1" fontAlgn="auto" latinLnBrk="0" hangingPunct="1">
                  <a:lnSpc>
                    <a:spcPct val="100000"/>
                  </a:lnSpc>
                  <a:spcBef>
                    <a:spcPts val="0"/>
                  </a:spcBef>
                  <a:spcAft>
                    <a:spcPts val="0"/>
                  </a:spcAft>
                  <a:buClrTx/>
                  <a:buSzTx/>
                  <a:buFont typeface="+mj-lt"/>
                  <a:buAutoNum type="romanLcPeriod"/>
                  <a:tabLst/>
                  <a:defRPr/>
                </a:pPr>
                <a:r>
                  <a:rPr kumimoji="0" lang="ms-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Mengisi Permohonan Lengkap (Model ABC)</a:t>
                </a:r>
              </a:p>
              <a:p>
                <a:pPr marL="400050" marR="0" lvl="0" indent="-400050" algn="l" defTabSz="914400" rtl="0" eaLnBrk="1" fontAlgn="auto" latinLnBrk="0" hangingPunct="1">
                  <a:lnSpc>
                    <a:spcPct val="100000"/>
                  </a:lnSpc>
                  <a:spcBef>
                    <a:spcPts val="0"/>
                  </a:spcBef>
                  <a:spcAft>
                    <a:spcPts val="0"/>
                  </a:spcAft>
                  <a:buClrTx/>
                  <a:buSzTx/>
                  <a:buFont typeface="+mj-lt"/>
                  <a:buAutoNum type="romanLcPeriod"/>
                  <a:tabLst/>
                  <a:defRPr/>
                </a:pPr>
                <a:r>
                  <a:rPr kumimoji="0" lang="ms-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Memuat naik Dokumen</a:t>
                </a:r>
              </a:p>
              <a:p>
                <a:pPr marL="400050" marR="0" lvl="0" indent="-400050" algn="l" defTabSz="914400" rtl="0" eaLnBrk="1" fontAlgn="auto" latinLnBrk="0" hangingPunct="1">
                  <a:lnSpc>
                    <a:spcPct val="100000"/>
                  </a:lnSpc>
                  <a:spcBef>
                    <a:spcPts val="0"/>
                  </a:spcBef>
                  <a:spcAft>
                    <a:spcPts val="0"/>
                  </a:spcAft>
                  <a:buClrTx/>
                  <a:buSzTx/>
                  <a:buFont typeface="+mj-lt"/>
                  <a:buAutoNum type="romanLcPeriod"/>
                  <a:tabLst/>
                  <a:defRPr/>
                </a:pPr>
                <a:r>
                  <a:rPr kumimoji="0" lang="ms-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Membuat Pembayaran</a:t>
                </a:r>
              </a:p>
            </p:txBody>
          </p:sp>
          <p:sp>
            <p:nvSpPr>
              <p:cNvPr id="16" name="Flowchart: Connector 15">
                <a:extLst>
                  <a:ext uri="{FF2B5EF4-FFF2-40B4-BE49-F238E27FC236}">
                    <a16:creationId xmlns:a16="http://schemas.microsoft.com/office/drawing/2014/main" id="{31FECA6D-CB7C-4973-A8AA-5D2FD486ED4A}"/>
                  </a:ext>
                </a:extLst>
              </p:cNvPr>
              <p:cNvSpPr/>
              <p:nvPr/>
            </p:nvSpPr>
            <p:spPr>
              <a:xfrm>
                <a:off x="270256" y="4549598"/>
                <a:ext cx="397041" cy="403249"/>
              </a:xfrm>
              <a:prstGeom prst="flowChartConnector">
                <a:avLst/>
              </a:prstGeom>
              <a:solidFill>
                <a:srgbClr val="00206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2</a:t>
                </a:r>
                <a:endParaRPr kumimoji="0" lang="en-MY"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17" name="Group 16">
              <a:extLst>
                <a:ext uri="{FF2B5EF4-FFF2-40B4-BE49-F238E27FC236}">
                  <a16:creationId xmlns:a16="http://schemas.microsoft.com/office/drawing/2014/main" id="{4A61EC21-87C2-4A3A-A196-9B536A4D31D2}"/>
                </a:ext>
              </a:extLst>
            </p:cNvPr>
            <p:cNvGrpSpPr/>
            <p:nvPr/>
          </p:nvGrpSpPr>
          <p:grpSpPr>
            <a:xfrm>
              <a:off x="2167690" y="2027799"/>
              <a:ext cx="2722859" cy="2414831"/>
              <a:chOff x="2167690" y="2027799"/>
              <a:chExt cx="2722859" cy="2414831"/>
            </a:xfrm>
          </p:grpSpPr>
          <p:pic>
            <p:nvPicPr>
              <p:cNvPr id="18" name="Picture 17">
                <a:extLst>
                  <a:ext uri="{FF2B5EF4-FFF2-40B4-BE49-F238E27FC236}">
                    <a16:creationId xmlns:a16="http://schemas.microsoft.com/office/drawing/2014/main" id="{01C39F5A-8C1C-4A3D-BF57-BEC57B1571D4}"/>
                  </a:ext>
                </a:extLst>
              </p:cNvPr>
              <p:cNvPicPr>
                <a:picLocks noChangeAspect="1"/>
              </p:cNvPicPr>
              <p:nvPr/>
            </p:nvPicPr>
            <p:blipFill>
              <a:blip r:embed="rId6"/>
              <a:stretch>
                <a:fillRect/>
              </a:stretch>
            </p:blipFill>
            <p:spPr>
              <a:xfrm>
                <a:off x="3392707" y="2431580"/>
                <a:ext cx="1497842" cy="1497842"/>
              </a:xfrm>
              <a:prstGeom prst="rect">
                <a:avLst/>
              </a:prstGeom>
            </p:spPr>
          </p:pic>
          <p:cxnSp>
            <p:nvCxnSpPr>
              <p:cNvPr id="19" name="Straight Arrow Connector 18">
                <a:extLst>
                  <a:ext uri="{FF2B5EF4-FFF2-40B4-BE49-F238E27FC236}">
                    <a16:creationId xmlns:a16="http://schemas.microsoft.com/office/drawing/2014/main" id="{D35E2F82-4FC7-4527-A6DE-D92D3C870988}"/>
                  </a:ext>
                </a:extLst>
              </p:cNvPr>
              <p:cNvCxnSpPr>
                <a:cxnSpLocks/>
              </p:cNvCxnSpPr>
              <p:nvPr/>
            </p:nvCxnSpPr>
            <p:spPr>
              <a:xfrm flipV="1">
                <a:off x="2167690" y="3671668"/>
                <a:ext cx="988886" cy="770962"/>
              </a:xfrm>
              <a:prstGeom prst="straightConnector1">
                <a:avLst/>
              </a:prstGeom>
              <a:ln w="5715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9AA7FA85-7B42-4B61-8C8C-AD86ADBC0EF3}"/>
                  </a:ext>
                </a:extLst>
              </p:cNvPr>
              <p:cNvSpPr txBox="1"/>
              <p:nvPr/>
            </p:nvSpPr>
            <p:spPr>
              <a:xfrm>
                <a:off x="3042800" y="3864976"/>
                <a:ext cx="1199457"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Admin</a:t>
                </a:r>
                <a:endParaRPr kumimoji="0" lang="en-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1" name="Flowchart: Connector 20">
                <a:extLst>
                  <a:ext uri="{FF2B5EF4-FFF2-40B4-BE49-F238E27FC236}">
                    <a16:creationId xmlns:a16="http://schemas.microsoft.com/office/drawing/2014/main" id="{23B51EDF-51BF-4B81-9144-1A464723CCA3}"/>
                  </a:ext>
                </a:extLst>
              </p:cNvPr>
              <p:cNvSpPr/>
              <p:nvPr/>
            </p:nvSpPr>
            <p:spPr>
              <a:xfrm>
                <a:off x="4144641" y="2027799"/>
                <a:ext cx="397041" cy="403249"/>
              </a:xfrm>
              <a:prstGeom prst="flowChartConnector">
                <a:avLst/>
              </a:prstGeom>
              <a:solidFill>
                <a:srgbClr val="00206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3</a:t>
                </a:r>
                <a:endParaRPr kumimoji="0" lang="en-MY"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2" name="Group 21">
              <a:extLst>
                <a:ext uri="{FF2B5EF4-FFF2-40B4-BE49-F238E27FC236}">
                  <a16:creationId xmlns:a16="http://schemas.microsoft.com/office/drawing/2014/main" id="{9E6E3816-7B89-420D-A48A-0D59921A523E}"/>
                </a:ext>
              </a:extLst>
            </p:cNvPr>
            <p:cNvGrpSpPr/>
            <p:nvPr/>
          </p:nvGrpSpPr>
          <p:grpSpPr>
            <a:xfrm>
              <a:off x="4624883" y="3972684"/>
              <a:ext cx="841239" cy="852344"/>
              <a:chOff x="4624883" y="3972684"/>
              <a:chExt cx="841239" cy="852344"/>
            </a:xfrm>
          </p:grpSpPr>
          <p:cxnSp>
            <p:nvCxnSpPr>
              <p:cNvPr id="23" name="Straight Arrow Connector 22">
                <a:extLst>
                  <a:ext uri="{FF2B5EF4-FFF2-40B4-BE49-F238E27FC236}">
                    <a16:creationId xmlns:a16="http://schemas.microsoft.com/office/drawing/2014/main" id="{3C699B97-6255-4918-93F5-EC5D51BF4964}"/>
                  </a:ext>
                </a:extLst>
              </p:cNvPr>
              <p:cNvCxnSpPr>
                <a:cxnSpLocks/>
              </p:cNvCxnSpPr>
              <p:nvPr/>
            </p:nvCxnSpPr>
            <p:spPr>
              <a:xfrm flipH="1" flipV="1">
                <a:off x="4624883" y="3972684"/>
                <a:ext cx="695661" cy="852344"/>
              </a:xfrm>
              <a:prstGeom prst="straightConnector1">
                <a:avLst/>
              </a:prstGeom>
              <a:ln w="5715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Flowchart: Connector 23">
                <a:extLst>
                  <a:ext uri="{FF2B5EF4-FFF2-40B4-BE49-F238E27FC236}">
                    <a16:creationId xmlns:a16="http://schemas.microsoft.com/office/drawing/2014/main" id="{108C80E5-C6FD-42CE-B53D-09849438B905}"/>
                  </a:ext>
                </a:extLst>
              </p:cNvPr>
              <p:cNvSpPr/>
              <p:nvPr/>
            </p:nvSpPr>
            <p:spPr>
              <a:xfrm>
                <a:off x="5069081" y="4011147"/>
                <a:ext cx="397041" cy="403249"/>
              </a:xfrm>
              <a:prstGeom prst="flowChartConnector">
                <a:avLst/>
              </a:prstGeom>
              <a:solidFill>
                <a:srgbClr val="00206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7</a:t>
                </a:r>
                <a:endParaRPr kumimoji="0" lang="en-MY"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5" name="Group 24">
              <a:extLst>
                <a:ext uri="{FF2B5EF4-FFF2-40B4-BE49-F238E27FC236}">
                  <a16:creationId xmlns:a16="http://schemas.microsoft.com/office/drawing/2014/main" id="{F7746E50-5126-4180-8135-C816356CA4DA}"/>
                </a:ext>
              </a:extLst>
            </p:cNvPr>
            <p:cNvGrpSpPr/>
            <p:nvPr/>
          </p:nvGrpSpPr>
          <p:grpSpPr>
            <a:xfrm>
              <a:off x="2417521" y="2207032"/>
              <a:ext cx="991264" cy="852344"/>
              <a:chOff x="2417521" y="2207032"/>
              <a:chExt cx="991264" cy="852344"/>
            </a:xfrm>
          </p:grpSpPr>
          <p:cxnSp>
            <p:nvCxnSpPr>
              <p:cNvPr id="26" name="Straight Arrow Connector 25">
                <a:extLst>
                  <a:ext uri="{FF2B5EF4-FFF2-40B4-BE49-F238E27FC236}">
                    <a16:creationId xmlns:a16="http://schemas.microsoft.com/office/drawing/2014/main" id="{AEC60AFE-E585-4C13-AD5F-495DB9CDB6DF}"/>
                  </a:ext>
                </a:extLst>
              </p:cNvPr>
              <p:cNvCxnSpPr>
                <a:cxnSpLocks/>
              </p:cNvCxnSpPr>
              <p:nvPr/>
            </p:nvCxnSpPr>
            <p:spPr>
              <a:xfrm flipH="1" flipV="1">
                <a:off x="2417521" y="2207032"/>
                <a:ext cx="695661" cy="852344"/>
              </a:xfrm>
              <a:prstGeom prst="straightConnector1">
                <a:avLst/>
              </a:prstGeom>
              <a:ln w="5715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Flowchart: Connector 26">
                <a:extLst>
                  <a:ext uri="{FF2B5EF4-FFF2-40B4-BE49-F238E27FC236}">
                    <a16:creationId xmlns:a16="http://schemas.microsoft.com/office/drawing/2014/main" id="{AACED78B-5D38-447C-A747-B3C395239165}"/>
                  </a:ext>
                </a:extLst>
              </p:cNvPr>
              <p:cNvSpPr/>
              <p:nvPr/>
            </p:nvSpPr>
            <p:spPr>
              <a:xfrm>
                <a:off x="3011744" y="2355353"/>
                <a:ext cx="397041" cy="403249"/>
              </a:xfrm>
              <a:prstGeom prst="flowChartConnector">
                <a:avLst/>
              </a:prstGeom>
              <a:solidFill>
                <a:srgbClr val="00206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8</a:t>
                </a:r>
                <a:endParaRPr kumimoji="0" lang="en-MY"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8" name="Group 27">
              <a:extLst>
                <a:ext uri="{FF2B5EF4-FFF2-40B4-BE49-F238E27FC236}">
                  <a16:creationId xmlns:a16="http://schemas.microsoft.com/office/drawing/2014/main" id="{08AE7E23-D39D-484F-AF29-4EDE49F43099}"/>
                </a:ext>
              </a:extLst>
            </p:cNvPr>
            <p:cNvGrpSpPr/>
            <p:nvPr/>
          </p:nvGrpSpPr>
          <p:grpSpPr>
            <a:xfrm>
              <a:off x="7718409" y="975550"/>
              <a:ext cx="3966070" cy="3977297"/>
              <a:chOff x="7718409" y="975550"/>
              <a:chExt cx="3966070" cy="3977297"/>
            </a:xfrm>
          </p:grpSpPr>
          <p:pic>
            <p:nvPicPr>
              <p:cNvPr id="29" name="Picture 28">
                <a:extLst>
                  <a:ext uri="{FF2B5EF4-FFF2-40B4-BE49-F238E27FC236}">
                    <a16:creationId xmlns:a16="http://schemas.microsoft.com/office/drawing/2014/main" id="{A61AD1C7-B41D-4F88-86E0-FDEE014B002B}"/>
                  </a:ext>
                </a:extLst>
              </p:cNvPr>
              <p:cNvPicPr>
                <a:picLocks noChangeAspect="1"/>
              </p:cNvPicPr>
              <p:nvPr/>
            </p:nvPicPr>
            <p:blipFill>
              <a:blip r:embed="rId7"/>
              <a:stretch>
                <a:fillRect/>
              </a:stretch>
            </p:blipFill>
            <p:spPr>
              <a:xfrm>
                <a:off x="7934163" y="2420792"/>
                <a:ext cx="1393614" cy="1313354"/>
              </a:xfrm>
              <a:prstGeom prst="rect">
                <a:avLst/>
              </a:prstGeom>
            </p:spPr>
          </p:pic>
          <p:pic>
            <p:nvPicPr>
              <p:cNvPr id="30" name="Picture 29">
                <a:extLst>
                  <a:ext uri="{FF2B5EF4-FFF2-40B4-BE49-F238E27FC236}">
                    <a16:creationId xmlns:a16="http://schemas.microsoft.com/office/drawing/2014/main" id="{E15394FD-7B2F-4E41-BFD3-2AEAB0BD17CB}"/>
                  </a:ext>
                </a:extLst>
              </p:cNvPr>
              <p:cNvPicPr>
                <a:picLocks noChangeAspect="1"/>
              </p:cNvPicPr>
              <p:nvPr/>
            </p:nvPicPr>
            <p:blipFill>
              <a:blip r:embed="rId8"/>
              <a:stretch>
                <a:fillRect/>
              </a:stretch>
            </p:blipFill>
            <p:spPr>
              <a:xfrm>
                <a:off x="9872484" y="975550"/>
                <a:ext cx="1811993" cy="1156591"/>
              </a:xfrm>
              <a:prstGeom prst="rect">
                <a:avLst/>
              </a:prstGeom>
            </p:spPr>
          </p:pic>
          <p:pic>
            <p:nvPicPr>
              <p:cNvPr id="31" name="Picture 30">
                <a:extLst>
                  <a:ext uri="{FF2B5EF4-FFF2-40B4-BE49-F238E27FC236}">
                    <a16:creationId xmlns:a16="http://schemas.microsoft.com/office/drawing/2014/main" id="{CEA26A4F-ED44-4282-9157-3C12128D75A9}"/>
                  </a:ext>
                </a:extLst>
              </p:cNvPr>
              <p:cNvPicPr>
                <a:picLocks noChangeAspect="1"/>
              </p:cNvPicPr>
              <p:nvPr/>
            </p:nvPicPr>
            <p:blipFill>
              <a:blip r:embed="rId9"/>
              <a:stretch>
                <a:fillRect/>
              </a:stretch>
            </p:blipFill>
            <p:spPr>
              <a:xfrm>
                <a:off x="7718409" y="1049536"/>
                <a:ext cx="1578794" cy="1080631"/>
              </a:xfrm>
              <a:prstGeom prst="rect">
                <a:avLst/>
              </a:prstGeom>
            </p:spPr>
          </p:pic>
          <p:pic>
            <p:nvPicPr>
              <p:cNvPr id="32" name="Picture 2" descr="Image result for Big Data Security">
                <a:extLst>
                  <a:ext uri="{FF2B5EF4-FFF2-40B4-BE49-F238E27FC236}">
                    <a16:creationId xmlns:a16="http://schemas.microsoft.com/office/drawing/2014/main" id="{DFFD1F9F-836D-4AFD-8E5F-830F8A319CD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872485" y="2371491"/>
                <a:ext cx="1811994" cy="1164853"/>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a:extLst>
                  <a:ext uri="{FF2B5EF4-FFF2-40B4-BE49-F238E27FC236}">
                    <a16:creationId xmlns:a16="http://schemas.microsoft.com/office/drawing/2014/main" id="{E1BC2282-0FE9-4136-BBA7-DF7AFE6452D3}"/>
                  </a:ext>
                </a:extLst>
              </p:cNvPr>
              <p:cNvPicPr>
                <a:picLocks noChangeAspect="1"/>
              </p:cNvPicPr>
              <p:nvPr/>
            </p:nvPicPr>
            <p:blipFill rotWithShape="1">
              <a:blip r:embed="rId11"/>
              <a:srcRect l="10383" r="28298"/>
              <a:stretch/>
            </p:blipFill>
            <p:spPr>
              <a:xfrm>
                <a:off x="8015514" y="3823413"/>
                <a:ext cx="1165814" cy="1129434"/>
              </a:xfrm>
              <a:prstGeom prst="rect">
                <a:avLst/>
              </a:prstGeom>
            </p:spPr>
          </p:pic>
        </p:grpSp>
        <p:sp>
          <p:nvSpPr>
            <p:cNvPr id="34" name="TextBox 33">
              <a:extLst>
                <a:ext uri="{FF2B5EF4-FFF2-40B4-BE49-F238E27FC236}">
                  <a16:creationId xmlns:a16="http://schemas.microsoft.com/office/drawing/2014/main" id="{1BAA253A-34FA-4044-A1C5-7A0C36B21D79}"/>
                </a:ext>
              </a:extLst>
            </p:cNvPr>
            <p:cNvSpPr txBox="1"/>
            <p:nvPr/>
          </p:nvSpPr>
          <p:spPr>
            <a:xfrm>
              <a:off x="7364576" y="4955652"/>
              <a:ext cx="2338369"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600" b="0" i="0" u="sng"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Input item 2:</a:t>
              </a:r>
              <a:r>
                <a:rPr kumimoji="0" lang="ms-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ms-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Permohonan</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ms-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Dokumen Lengkap</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ms-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Pembayaran</a:t>
              </a:r>
            </a:p>
          </p:txBody>
        </p:sp>
        <p:sp>
          <p:nvSpPr>
            <p:cNvPr id="35" name="TextBox 34">
              <a:extLst>
                <a:ext uri="{FF2B5EF4-FFF2-40B4-BE49-F238E27FC236}">
                  <a16:creationId xmlns:a16="http://schemas.microsoft.com/office/drawing/2014/main" id="{5C13C030-6474-45B2-9FDD-E1050495B782}"/>
                </a:ext>
              </a:extLst>
            </p:cNvPr>
            <p:cNvSpPr txBox="1"/>
            <p:nvPr/>
          </p:nvSpPr>
          <p:spPr>
            <a:xfrm>
              <a:off x="4440243" y="1713666"/>
              <a:ext cx="221638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Sistem akan menghasilkan Keputusan ABC Awal</a:t>
              </a:r>
            </a:p>
          </p:txBody>
        </p:sp>
        <p:sp>
          <p:nvSpPr>
            <p:cNvPr id="36" name="TextBox 35">
              <a:extLst>
                <a:ext uri="{FF2B5EF4-FFF2-40B4-BE49-F238E27FC236}">
                  <a16:creationId xmlns:a16="http://schemas.microsoft.com/office/drawing/2014/main" id="{CB1EAF81-7784-4AD0-A291-083534E51E61}"/>
                </a:ext>
              </a:extLst>
            </p:cNvPr>
            <p:cNvSpPr txBox="1"/>
            <p:nvPr/>
          </p:nvSpPr>
          <p:spPr>
            <a:xfrm>
              <a:off x="200620" y="2857335"/>
              <a:ext cx="1408862"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Isi Maklumat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XXX</a:t>
              </a:r>
              <a:endParaRPr kumimoji="0" lang="en-MY"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grpSp>
          <p:nvGrpSpPr>
            <p:cNvPr id="37" name="Group 36">
              <a:extLst>
                <a:ext uri="{FF2B5EF4-FFF2-40B4-BE49-F238E27FC236}">
                  <a16:creationId xmlns:a16="http://schemas.microsoft.com/office/drawing/2014/main" id="{49A3F3AA-214A-402A-A35F-B47C3E45EE5F}"/>
                </a:ext>
              </a:extLst>
            </p:cNvPr>
            <p:cNvGrpSpPr/>
            <p:nvPr/>
          </p:nvGrpSpPr>
          <p:grpSpPr>
            <a:xfrm>
              <a:off x="2531070" y="1355639"/>
              <a:ext cx="5389025" cy="3450742"/>
              <a:chOff x="2531070" y="1355639"/>
              <a:chExt cx="5389025" cy="3450742"/>
            </a:xfrm>
          </p:grpSpPr>
          <p:cxnSp>
            <p:nvCxnSpPr>
              <p:cNvPr id="38" name="Connector: Elbow 37">
                <a:extLst>
                  <a:ext uri="{FF2B5EF4-FFF2-40B4-BE49-F238E27FC236}">
                    <a16:creationId xmlns:a16="http://schemas.microsoft.com/office/drawing/2014/main" id="{4CD4799D-9148-465D-98A8-FE48EB440989}"/>
                  </a:ext>
                </a:extLst>
              </p:cNvPr>
              <p:cNvCxnSpPr/>
              <p:nvPr/>
            </p:nvCxnSpPr>
            <p:spPr>
              <a:xfrm rot="10800000">
                <a:off x="2531070" y="1355639"/>
                <a:ext cx="4125563" cy="2632975"/>
              </a:xfrm>
              <a:prstGeom prst="bentConnector3">
                <a:avLst>
                  <a:gd name="adj1" fmla="val 216"/>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9" name="Flowchart: Connector 38">
                <a:extLst>
                  <a:ext uri="{FF2B5EF4-FFF2-40B4-BE49-F238E27FC236}">
                    <a16:creationId xmlns:a16="http://schemas.microsoft.com/office/drawing/2014/main" id="{5988EBF1-6615-4576-8335-4C17B05DE43A}"/>
                  </a:ext>
                </a:extLst>
              </p:cNvPr>
              <p:cNvSpPr/>
              <p:nvPr/>
            </p:nvSpPr>
            <p:spPr>
              <a:xfrm>
                <a:off x="6318395" y="4032684"/>
                <a:ext cx="397041" cy="403249"/>
              </a:xfrm>
              <a:prstGeom prst="flowChartConnector">
                <a:avLst/>
              </a:prstGeom>
              <a:solidFill>
                <a:srgbClr val="00206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5</a:t>
                </a:r>
                <a:endParaRPr kumimoji="0" lang="en-MY"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0" name="TextBox 39">
                <a:extLst>
                  <a:ext uri="{FF2B5EF4-FFF2-40B4-BE49-F238E27FC236}">
                    <a16:creationId xmlns:a16="http://schemas.microsoft.com/office/drawing/2014/main" id="{07AD1845-6F4D-48FA-B4F5-4B9ADA53867D}"/>
                  </a:ext>
                </a:extLst>
              </p:cNvPr>
              <p:cNvSpPr txBox="1"/>
              <p:nvPr/>
            </p:nvSpPr>
            <p:spPr>
              <a:xfrm>
                <a:off x="6151614" y="4467827"/>
                <a:ext cx="176848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Audit Interview</a:t>
                </a:r>
                <a:endParaRPr kumimoji="0" lang="en-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grpSp>
        <p:grpSp>
          <p:nvGrpSpPr>
            <p:cNvPr id="41" name="Group 40">
              <a:extLst>
                <a:ext uri="{FF2B5EF4-FFF2-40B4-BE49-F238E27FC236}">
                  <a16:creationId xmlns:a16="http://schemas.microsoft.com/office/drawing/2014/main" id="{2071C50F-197B-4238-B885-32E9CF234BFB}"/>
                </a:ext>
              </a:extLst>
            </p:cNvPr>
            <p:cNvGrpSpPr/>
            <p:nvPr/>
          </p:nvGrpSpPr>
          <p:grpSpPr>
            <a:xfrm>
              <a:off x="1977459" y="769166"/>
              <a:ext cx="5059585" cy="3667762"/>
              <a:chOff x="1977459" y="769166"/>
              <a:chExt cx="5059585" cy="3667762"/>
            </a:xfrm>
          </p:grpSpPr>
          <p:cxnSp>
            <p:nvCxnSpPr>
              <p:cNvPr id="42" name="Connector: Elbow 41">
                <a:extLst>
                  <a:ext uri="{FF2B5EF4-FFF2-40B4-BE49-F238E27FC236}">
                    <a16:creationId xmlns:a16="http://schemas.microsoft.com/office/drawing/2014/main" id="{F9474032-9352-46FA-9B45-217DE53665F9}"/>
                  </a:ext>
                </a:extLst>
              </p:cNvPr>
              <p:cNvCxnSpPr>
                <a:cxnSpLocks/>
              </p:cNvCxnSpPr>
              <p:nvPr/>
            </p:nvCxnSpPr>
            <p:spPr>
              <a:xfrm>
                <a:off x="2726739" y="1080276"/>
                <a:ext cx="4188277" cy="3356652"/>
              </a:xfrm>
              <a:prstGeom prst="bentConnector3">
                <a:avLst>
                  <a:gd name="adj1" fmla="val 99710"/>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3" name="Flowchart: Connector 42">
                <a:extLst>
                  <a:ext uri="{FF2B5EF4-FFF2-40B4-BE49-F238E27FC236}">
                    <a16:creationId xmlns:a16="http://schemas.microsoft.com/office/drawing/2014/main" id="{6B03826C-C1F8-4FB8-A98A-71AFA3E84415}"/>
                  </a:ext>
                </a:extLst>
              </p:cNvPr>
              <p:cNvSpPr/>
              <p:nvPr/>
            </p:nvSpPr>
            <p:spPr>
              <a:xfrm>
                <a:off x="1977459" y="972414"/>
                <a:ext cx="397041" cy="403249"/>
              </a:xfrm>
              <a:prstGeom prst="flowChartConnector">
                <a:avLst/>
              </a:prstGeom>
              <a:solidFill>
                <a:srgbClr val="00206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6</a:t>
                </a:r>
                <a:endParaRPr kumimoji="0" lang="en-MY"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16882AE2-2B57-4395-85CB-961581362D72}"/>
                  </a:ext>
                </a:extLst>
              </p:cNvPr>
              <p:cNvSpPr txBox="1"/>
              <p:nvPr/>
            </p:nvSpPr>
            <p:spPr>
              <a:xfrm>
                <a:off x="2375300" y="769166"/>
                <a:ext cx="4661744"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Kemukakan dokumen tambahan sekiranya perlu</a:t>
                </a:r>
              </a:p>
            </p:txBody>
          </p:sp>
        </p:grpSp>
        <p:sp>
          <p:nvSpPr>
            <p:cNvPr id="46" name="TextBox 45">
              <a:extLst>
                <a:ext uri="{FF2B5EF4-FFF2-40B4-BE49-F238E27FC236}">
                  <a16:creationId xmlns:a16="http://schemas.microsoft.com/office/drawing/2014/main" id="{FB68DCFB-311C-4262-8DB3-F586A3B5D9FF}"/>
                </a:ext>
              </a:extLst>
            </p:cNvPr>
            <p:cNvSpPr txBox="1"/>
            <p:nvPr/>
          </p:nvSpPr>
          <p:spPr>
            <a:xfrm>
              <a:off x="8241475" y="-2155"/>
              <a:ext cx="3950526" cy="646331"/>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srgbClr val="000000"/>
                  </a:solidFill>
                  <a:effectLst/>
                  <a:uLnTx/>
                  <a:uFillTx/>
                  <a:latin typeface="Arial"/>
                  <a:ea typeface="+mn-ea"/>
                  <a:cs typeface="+mn-cs"/>
                </a:rPr>
                <a:t>CONTOH PEMBANGUNAN SISTEM (1)</a:t>
              </a:r>
            </a:p>
          </p:txBody>
        </p:sp>
        <p:sp>
          <p:nvSpPr>
            <p:cNvPr id="47" name="Text Placeholder 10">
              <a:extLst>
                <a:ext uri="{FF2B5EF4-FFF2-40B4-BE49-F238E27FC236}">
                  <a16:creationId xmlns:a16="http://schemas.microsoft.com/office/drawing/2014/main" id="{008FBFE6-0379-4C56-A000-46FCB16B3621}"/>
                </a:ext>
              </a:extLst>
            </p:cNvPr>
            <p:cNvSpPr txBox="1">
              <a:spLocks/>
            </p:cNvSpPr>
            <p:nvPr/>
          </p:nvSpPr>
          <p:spPr>
            <a:xfrm>
              <a:off x="205162" y="85288"/>
              <a:ext cx="8695506" cy="100828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4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7(b) ALIRAN PROSES KERJA</a:t>
              </a:r>
              <a:endParaRPr kumimoji="0" lang="ms-MY" sz="24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endParaRPr>
            </a:p>
          </p:txBody>
        </p:sp>
      </p:grpSp>
      <p:sp>
        <p:nvSpPr>
          <p:cNvPr id="48" name="Slide Number Placeholder 2">
            <a:extLst>
              <a:ext uri="{FF2B5EF4-FFF2-40B4-BE49-F238E27FC236}">
                <a16:creationId xmlns:a16="http://schemas.microsoft.com/office/drawing/2014/main" id="{63C59EFC-1740-48FB-B6D6-9D9417419069}"/>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51</a:t>
            </a:fld>
            <a:endParaRPr lang="ms-MY">
              <a:solidFill>
                <a:prstClr val="black">
                  <a:tint val="75000"/>
                </a:prstClr>
              </a:solidFill>
            </a:endParaRPr>
          </a:p>
        </p:txBody>
      </p:sp>
      <p:sp>
        <p:nvSpPr>
          <p:cNvPr id="49" name="TextBox 48">
            <a:extLst>
              <a:ext uri="{FF2B5EF4-FFF2-40B4-BE49-F238E27FC236}">
                <a16:creationId xmlns:a16="http://schemas.microsoft.com/office/drawing/2014/main" id="{3F9EB257-D5AA-4E92-9D4F-0E2009D26AE7}"/>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10234267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FAA3A47-8E27-4611-AA82-24764EE6CDE0}"/>
              </a:ext>
            </a:extLst>
          </p:cNvPr>
          <p:cNvSpPr/>
          <p:nvPr/>
        </p:nvSpPr>
        <p:spPr>
          <a:xfrm>
            <a:off x="469937" y="790487"/>
            <a:ext cx="1563756" cy="3710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Arial"/>
                <a:ea typeface="+mn-ea"/>
                <a:cs typeface="+mn-cs"/>
              </a:rPr>
              <a:t>INPUT</a:t>
            </a:r>
          </a:p>
        </p:txBody>
      </p:sp>
      <p:grpSp>
        <p:nvGrpSpPr>
          <p:cNvPr id="45" name="Group 44">
            <a:extLst>
              <a:ext uri="{FF2B5EF4-FFF2-40B4-BE49-F238E27FC236}">
                <a16:creationId xmlns:a16="http://schemas.microsoft.com/office/drawing/2014/main" id="{50C5330C-339F-416D-A4FA-70EFA38C7552}"/>
              </a:ext>
            </a:extLst>
          </p:cNvPr>
          <p:cNvGrpSpPr/>
          <p:nvPr/>
        </p:nvGrpSpPr>
        <p:grpSpPr>
          <a:xfrm>
            <a:off x="3496551" y="3797760"/>
            <a:ext cx="2107874" cy="2142675"/>
            <a:chOff x="3709300" y="4154707"/>
            <a:chExt cx="2107874" cy="2142675"/>
          </a:xfrm>
        </p:grpSpPr>
        <p:grpSp>
          <p:nvGrpSpPr>
            <p:cNvPr id="42" name="Group 41">
              <a:extLst>
                <a:ext uri="{FF2B5EF4-FFF2-40B4-BE49-F238E27FC236}">
                  <a16:creationId xmlns:a16="http://schemas.microsoft.com/office/drawing/2014/main" id="{A91B88D0-2FEA-4B2A-8EBD-D8AEE45C34FF}"/>
                </a:ext>
              </a:extLst>
            </p:cNvPr>
            <p:cNvGrpSpPr/>
            <p:nvPr/>
          </p:nvGrpSpPr>
          <p:grpSpPr>
            <a:xfrm>
              <a:off x="3735248" y="4154707"/>
              <a:ext cx="1814514" cy="1643010"/>
              <a:chOff x="10772268" y="2962140"/>
              <a:chExt cx="1814514" cy="1643010"/>
            </a:xfrm>
          </p:grpSpPr>
          <p:sp>
            <p:nvSpPr>
              <p:cNvPr id="14" name="Rectangle 13">
                <a:extLst>
                  <a:ext uri="{FF2B5EF4-FFF2-40B4-BE49-F238E27FC236}">
                    <a16:creationId xmlns:a16="http://schemas.microsoft.com/office/drawing/2014/main" id="{11ADFCDF-B031-4246-A41B-9D0B20395FE8}"/>
                  </a:ext>
                </a:extLst>
              </p:cNvPr>
              <p:cNvSpPr/>
              <p:nvPr/>
            </p:nvSpPr>
            <p:spPr>
              <a:xfrm>
                <a:off x="10772268" y="4234088"/>
                <a:ext cx="1814514" cy="371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1" u="none" strike="noStrike" kern="1200" cap="none" spc="0" normalizeH="0" baseline="0" noProof="0" dirty="0">
                    <a:ln>
                      <a:noFill/>
                    </a:ln>
                    <a:solidFill>
                      <a:srgbClr val="000000"/>
                    </a:solidFill>
                    <a:effectLst/>
                    <a:uLnTx/>
                    <a:uFillTx/>
                    <a:latin typeface="Arial"/>
                    <a:ea typeface="+mn-ea"/>
                    <a:cs typeface="+mn-cs"/>
                  </a:rPr>
                  <a:t>Trend Extrapolations</a:t>
                </a:r>
              </a:p>
            </p:txBody>
          </p:sp>
          <p:pic>
            <p:nvPicPr>
              <p:cNvPr id="1026" name="Picture 2" descr="extrap">
                <a:extLst>
                  <a:ext uri="{FF2B5EF4-FFF2-40B4-BE49-F238E27FC236}">
                    <a16:creationId xmlns:a16="http://schemas.microsoft.com/office/drawing/2014/main" id="{13328802-A333-4D98-8C50-D0AEFD16022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8266" t="9600" r="5201" b="3199"/>
              <a:stretch/>
            </p:blipFill>
            <p:spPr bwMode="auto">
              <a:xfrm>
                <a:off x="10772268" y="2962140"/>
                <a:ext cx="1814513" cy="1378272"/>
              </a:xfrm>
              <a:prstGeom prst="rect">
                <a:avLst/>
              </a:prstGeom>
              <a:noFill/>
              <a:extLst>
                <a:ext uri="{909E8E84-426E-40DD-AFC4-6F175D3DCCD1}">
                  <a14:hiddenFill xmlns:a14="http://schemas.microsoft.com/office/drawing/2010/main">
                    <a:solidFill>
                      <a:srgbClr val="FFFFFF"/>
                    </a:solidFill>
                  </a14:hiddenFill>
                </a:ext>
              </a:extLst>
            </p:spPr>
          </p:pic>
        </p:grpSp>
        <p:sp>
          <p:nvSpPr>
            <p:cNvPr id="31" name="Rectangle 30">
              <a:extLst>
                <a:ext uri="{FF2B5EF4-FFF2-40B4-BE49-F238E27FC236}">
                  <a16:creationId xmlns:a16="http://schemas.microsoft.com/office/drawing/2014/main" id="{748971A5-90AE-42B2-93B3-1AC8FC747233}"/>
                </a:ext>
              </a:extLst>
            </p:cNvPr>
            <p:cNvSpPr/>
            <p:nvPr/>
          </p:nvSpPr>
          <p:spPr>
            <a:xfrm>
              <a:off x="3709300" y="5926320"/>
              <a:ext cx="2107874" cy="371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600" b="1" i="0" u="none" strike="noStrike" kern="1200" cap="none" spc="0" normalizeH="0" baseline="0" noProof="0" dirty="0">
                  <a:ln>
                    <a:noFill/>
                  </a:ln>
                  <a:solidFill>
                    <a:srgbClr val="000000"/>
                  </a:solidFill>
                  <a:effectLst/>
                  <a:uLnTx/>
                  <a:uFillTx/>
                  <a:latin typeface="Arial"/>
                  <a:ea typeface="+mn-ea"/>
                  <a:cs typeface="+mn-cs"/>
                </a:rPr>
                <a:t>Unjuran Permintaan (</a:t>
              </a:r>
              <a:r>
                <a:rPr kumimoji="0" lang="ms-MY" sz="1600" b="1" i="1" u="none" strike="noStrike" kern="1200" cap="none" spc="0" normalizeH="0" baseline="0" noProof="0" dirty="0">
                  <a:ln>
                    <a:noFill/>
                  </a:ln>
                  <a:solidFill>
                    <a:srgbClr val="000000"/>
                  </a:solidFill>
                  <a:effectLst/>
                  <a:uLnTx/>
                  <a:uFillTx/>
                  <a:latin typeface="Arial"/>
                  <a:ea typeface="+mn-ea"/>
                  <a:cs typeface="+mn-cs"/>
                </a:rPr>
                <a:t>Driving Factor</a:t>
              </a:r>
              <a:r>
                <a:rPr kumimoji="0" lang="en-GB" sz="1600" b="1" i="0" u="none" strike="noStrike" kern="1200" cap="none" spc="0" normalizeH="0" baseline="0" noProof="0" dirty="0">
                  <a:ln>
                    <a:noFill/>
                  </a:ln>
                  <a:solidFill>
                    <a:srgbClr val="000000"/>
                  </a:solidFill>
                  <a:effectLst/>
                  <a:uLnTx/>
                  <a:uFillTx/>
                  <a:latin typeface="Arial"/>
                  <a:ea typeface="+mn-ea"/>
                  <a:cs typeface="+mn-cs"/>
                </a:rPr>
                <a:t>)</a:t>
              </a:r>
            </a:p>
          </p:txBody>
        </p:sp>
      </p:grpSp>
      <p:grpSp>
        <p:nvGrpSpPr>
          <p:cNvPr id="5" name="Group 4">
            <a:extLst>
              <a:ext uri="{FF2B5EF4-FFF2-40B4-BE49-F238E27FC236}">
                <a16:creationId xmlns:a16="http://schemas.microsoft.com/office/drawing/2014/main" id="{B222E667-AD52-439A-9617-8312F2293111}"/>
              </a:ext>
            </a:extLst>
          </p:cNvPr>
          <p:cNvGrpSpPr/>
          <p:nvPr/>
        </p:nvGrpSpPr>
        <p:grpSpPr>
          <a:xfrm>
            <a:off x="161882" y="2135949"/>
            <a:ext cx="2294951" cy="451247"/>
            <a:chOff x="130901" y="1751851"/>
            <a:chExt cx="2294951" cy="451247"/>
          </a:xfrm>
        </p:grpSpPr>
        <p:sp>
          <p:nvSpPr>
            <p:cNvPr id="22" name="Rectangle 21">
              <a:extLst>
                <a:ext uri="{FF2B5EF4-FFF2-40B4-BE49-F238E27FC236}">
                  <a16:creationId xmlns:a16="http://schemas.microsoft.com/office/drawing/2014/main" id="{85B0C610-BE92-4795-93A9-15AB1B7D8E01}"/>
                </a:ext>
              </a:extLst>
            </p:cNvPr>
            <p:cNvSpPr/>
            <p:nvPr/>
          </p:nvSpPr>
          <p:spPr>
            <a:xfrm>
              <a:off x="130902" y="1751851"/>
              <a:ext cx="1089767" cy="3016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2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Arial"/>
                  <a:ea typeface="+mn-ea"/>
                  <a:cs typeface="+mn-cs"/>
                </a:rPr>
                <a:t>Jabatan XXXX</a:t>
              </a:r>
            </a:p>
          </p:txBody>
        </p:sp>
        <p:sp>
          <p:nvSpPr>
            <p:cNvPr id="23" name="Rectangle 22">
              <a:extLst>
                <a:ext uri="{FF2B5EF4-FFF2-40B4-BE49-F238E27FC236}">
                  <a16:creationId xmlns:a16="http://schemas.microsoft.com/office/drawing/2014/main" id="{E80F5F3B-34BA-40A9-9D39-E773E8767EA5}"/>
                </a:ext>
              </a:extLst>
            </p:cNvPr>
            <p:cNvSpPr/>
            <p:nvPr/>
          </p:nvSpPr>
          <p:spPr>
            <a:xfrm>
              <a:off x="130901" y="2034818"/>
              <a:ext cx="2294951" cy="1682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200" b="0" i="0" u="none" strike="noStrike" kern="1200" cap="none" spc="0" normalizeH="0" baseline="0" noProof="0" dirty="0">
                  <a:ln>
                    <a:noFill/>
                  </a:ln>
                  <a:solidFill>
                    <a:srgbClr val="000000"/>
                  </a:solidFill>
                  <a:effectLst/>
                  <a:uLnTx/>
                  <a:uFillTx/>
                  <a:latin typeface="Arial"/>
                  <a:ea typeface="+mn-ea"/>
                  <a:cs typeface="+mn-cs"/>
                </a:rPr>
                <a:t>Data XXXXX Semasa</a:t>
              </a:r>
            </a:p>
          </p:txBody>
        </p:sp>
      </p:grpSp>
      <p:cxnSp>
        <p:nvCxnSpPr>
          <p:cNvPr id="32" name="Straight Arrow Connector 31">
            <a:extLst>
              <a:ext uri="{FF2B5EF4-FFF2-40B4-BE49-F238E27FC236}">
                <a16:creationId xmlns:a16="http://schemas.microsoft.com/office/drawing/2014/main" id="{A7EF8074-1788-4EB9-ACC0-5B372AA576E4}"/>
              </a:ext>
            </a:extLst>
          </p:cNvPr>
          <p:cNvCxnSpPr>
            <a:cxnSpLocks/>
          </p:cNvCxnSpPr>
          <p:nvPr/>
        </p:nvCxnSpPr>
        <p:spPr>
          <a:xfrm>
            <a:off x="2857629" y="3548000"/>
            <a:ext cx="500953"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B42A89AC-7BFE-497D-9370-1BB94FD48FF2}"/>
              </a:ext>
            </a:extLst>
          </p:cNvPr>
          <p:cNvGrpSpPr/>
          <p:nvPr/>
        </p:nvGrpSpPr>
        <p:grpSpPr>
          <a:xfrm>
            <a:off x="3459806" y="1576176"/>
            <a:ext cx="1980648" cy="1984541"/>
            <a:chOff x="3652180" y="1345862"/>
            <a:chExt cx="1980648" cy="1984541"/>
          </a:xfrm>
        </p:grpSpPr>
        <p:grpSp>
          <p:nvGrpSpPr>
            <p:cNvPr id="40" name="Group 39">
              <a:extLst>
                <a:ext uri="{FF2B5EF4-FFF2-40B4-BE49-F238E27FC236}">
                  <a16:creationId xmlns:a16="http://schemas.microsoft.com/office/drawing/2014/main" id="{9DF78D32-33B0-475F-8FAD-4DC524A1F8A6}"/>
                </a:ext>
              </a:extLst>
            </p:cNvPr>
            <p:cNvGrpSpPr/>
            <p:nvPr/>
          </p:nvGrpSpPr>
          <p:grpSpPr>
            <a:xfrm>
              <a:off x="3735248" y="1345862"/>
              <a:ext cx="1814513" cy="1531300"/>
              <a:chOff x="3712888" y="1291633"/>
              <a:chExt cx="1814513" cy="1531300"/>
            </a:xfrm>
          </p:grpSpPr>
          <p:sp>
            <p:nvSpPr>
              <p:cNvPr id="24" name="Rectangle 23">
                <a:extLst>
                  <a:ext uri="{FF2B5EF4-FFF2-40B4-BE49-F238E27FC236}">
                    <a16:creationId xmlns:a16="http://schemas.microsoft.com/office/drawing/2014/main" id="{532CE8B4-CA52-4192-907D-6BBE14E43588}"/>
                  </a:ext>
                </a:extLst>
              </p:cNvPr>
              <p:cNvSpPr/>
              <p:nvPr/>
            </p:nvSpPr>
            <p:spPr>
              <a:xfrm>
                <a:off x="3975203" y="2451871"/>
                <a:ext cx="1334605" cy="371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dirty="0">
                    <a:ln>
                      <a:noFill/>
                    </a:ln>
                    <a:solidFill>
                      <a:srgbClr val="000000"/>
                    </a:solidFill>
                    <a:effectLst/>
                    <a:uLnTx/>
                    <a:uFillTx/>
                    <a:latin typeface="Arial"/>
                    <a:ea typeface="+mn-ea"/>
                    <a:cs typeface="+mn-cs"/>
                  </a:rPr>
                  <a:t>Random Forest</a:t>
                </a:r>
              </a:p>
            </p:txBody>
          </p:sp>
          <p:pic>
            <p:nvPicPr>
              <p:cNvPr id="1028" name="Picture 4" descr="Decision Tree vs. Random Forest - Which Algorithm Should you Use?">
                <a:extLst>
                  <a:ext uri="{FF2B5EF4-FFF2-40B4-BE49-F238E27FC236}">
                    <a16:creationId xmlns:a16="http://schemas.microsoft.com/office/drawing/2014/main" id="{6AD206DC-76AF-45F7-937C-1D50FF67830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12888" y="1291633"/>
                <a:ext cx="1814513" cy="1229265"/>
              </a:xfrm>
              <a:prstGeom prst="rect">
                <a:avLst/>
              </a:prstGeom>
              <a:noFill/>
              <a:extLst>
                <a:ext uri="{909E8E84-426E-40DD-AFC4-6F175D3DCCD1}">
                  <a14:hiddenFill xmlns:a14="http://schemas.microsoft.com/office/drawing/2010/main">
                    <a:solidFill>
                      <a:srgbClr val="FFFFFF"/>
                    </a:solidFill>
                  </a14:hiddenFill>
                </a:ext>
              </a:extLst>
            </p:spPr>
          </p:pic>
        </p:grpSp>
        <p:sp>
          <p:nvSpPr>
            <p:cNvPr id="33" name="Rectangle 32">
              <a:extLst>
                <a:ext uri="{FF2B5EF4-FFF2-40B4-BE49-F238E27FC236}">
                  <a16:creationId xmlns:a16="http://schemas.microsoft.com/office/drawing/2014/main" id="{44A0B5A4-45B7-4EF8-8458-AED837C830FE}"/>
                </a:ext>
              </a:extLst>
            </p:cNvPr>
            <p:cNvSpPr/>
            <p:nvPr/>
          </p:nvSpPr>
          <p:spPr>
            <a:xfrm>
              <a:off x="3652180" y="2959341"/>
              <a:ext cx="1980648" cy="371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1" u="none" strike="noStrike" kern="1200" cap="none" spc="0" normalizeH="0" baseline="0" noProof="0" dirty="0">
                  <a:ln>
                    <a:noFill/>
                  </a:ln>
                  <a:solidFill>
                    <a:srgbClr val="000000"/>
                  </a:solidFill>
                  <a:effectLst/>
                  <a:uLnTx/>
                  <a:uFillTx/>
                  <a:latin typeface="Arial"/>
                  <a:ea typeface="+mn-ea"/>
                  <a:cs typeface="+mn-cs"/>
                </a:rPr>
                <a:t>Probability of Urban Development</a:t>
              </a:r>
            </a:p>
          </p:txBody>
        </p:sp>
      </p:grpSp>
      <p:sp>
        <p:nvSpPr>
          <p:cNvPr id="37" name="Rectangle 36">
            <a:extLst>
              <a:ext uri="{FF2B5EF4-FFF2-40B4-BE49-F238E27FC236}">
                <a16:creationId xmlns:a16="http://schemas.microsoft.com/office/drawing/2014/main" id="{6991F72D-EB6A-4AC9-8655-48810E9E9E2E}"/>
              </a:ext>
            </a:extLst>
          </p:cNvPr>
          <p:cNvSpPr/>
          <p:nvPr/>
        </p:nvSpPr>
        <p:spPr>
          <a:xfrm>
            <a:off x="4760701" y="789036"/>
            <a:ext cx="1563756" cy="3710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Arial"/>
                <a:ea typeface="+mn-ea"/>
                <a:cs typeface="+mn-cs"/>
              </a:rPr>
              <a:t>ANALITIK</a:t>
            </a:r>
          </a:p>
        </p:txBody>
      </p:sp>
      <p:sp>
        <p:nvSpPr>
          <p:cNvPr id="47" name="Right Brace 46">
            <a:extLst>
              <a:ext uri="{FF2B5EF4-FFF2-40B4-BE49-F238E27FC236}">
                <a16:creationId xmlns:a16="http://schemas.microsoft.com/office/drawing/2014/main" id="{A24DAD6C-262D-466D-A428-80D01730F755}"/>
              </a:ext>
            </a:extLst>
          </p:cNvPr>
          <p:cNvSpPr/>
          <p:nvPr/>
        </p:nvSpPr>
        <p:spPr>
          <a:xfrm>
            <a:off x="5479050" y="1668972"/>
            <a:ext cx="266805" cy="4335327"/>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a:ea typeface="+mn-ea"/>
              <a:cs typeface="+mn-cs"/>
            </a:endParaRPr>
          </a:p>
        </p:txBody>
      </p:sp>
      <p:grpSp>
        <p:nvGrpSpPr>
          <p:cNvPr id="61" name="Group 60">
            <a:extLst>
              <a:ext uri="{FF2B5EF4-FFF2-40B4-BE49-F238E27FC236}">
                <a16:creationId xmlns:a16="http://schemas.microsoft.com/office/drawing/2014/main" id="{E3E4B25C-73EA-4EC1-964F-251EBB355381}"/>
              </a:ext>
            </a:extLst>
          </p:cNvPr>
          <p:cNvGrpSpPr/>
          <p:nvPr/>
        </p:nvGrpSpPr>
        <p:grpSpPr>
          <a:xfrm>
            <a:off x="5334564" y="2638237"/>
            <a:ext cx="2137043" cy="1898902"/>
            <a:chOff x="5897695" y="2581904"/>
            <a:chExt cx="2137043" cy="1898902"/>
          </a:xfrm>
        </p:grpSpPr>
        <p:pic>
          <p:nvPicPr>
            <p:cNvPr id="1030" name="Picture 6" descr="LanduseSim Resources Center - Land Use/Land Cover Simulation Software">
              <a:extLst>
                <a:ext uri="{FF2B5EF4-FFF2-40B4-BE49-F238E27FC236}">
                  <a16:creationId xmlns:a16="http://schemas.microsoft.com/office/drawing/2014/main" id="{DECD3824-4EE0-4EE9-8EAF-9661114479A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220" t="5270" r="48764" b="54489"/>
            <a:stretch/>
          </p:blipFill>
          <p:spPr bwMode="auto">
            <a:xfrm>
              <a:off x="5897695" y="2581904"/>
              <a:ext cx="2088690" cy="1366333"/>
            </a:xfrm>
            <a:prstGeom prst="rect">
              <a:avLst/>
            </a:prstGeom>
            <a:noFill/>
            <a:extLst>
              <a:ext uri="{909E8E84-426E-40DD-AFC4-6F175D3DCCD1}">
                <a14:hiddenFill xmlns:a14="http://schemas.microsoft.com/office/drawing/2010/main">
                  <a:solidFill>
                    <a:srgbClr val="FFFFFF"/>
                  </a:solidFill>
                </a14:hiddenFill>
              </a:ext>
            </a:extLst>
          </p:spPr>
        </p:pic>
        <p:sp>
          <p:nvSpPr>
            <p:cNvPr id="57" name="Rectangle 56">
              <a:extLst>
                <a:ext uri="{FF2B5EF4-FFF2-40B4-BE49-F238E27FC236}">
                  <a16:creationId xmlns:a16="http://schemas.microsoft.com/office/drawing/2014/main" id="{2BEF950A-05D9-45A9-958D-8085B6B8C990}"/>
                </a:ext>
              </a:extLst>
            </p:cNvPr>
            <p:cNvSpPr/>
            <p:nvPr/>
          </p:nvSpPr>
          <p:spPr>
            <a:xfrm>
              <a:off x="6406692" y="4109744"/>
              <a:ext cx="1628046" cy="371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1" u="none" strike="noStrike" kern="1200" cap="none" spc="0" normalizeH="0" baseline="0" noProof="0" dirty="0">
                  <a:ln>
                    <a:noFill/>
                  </a:ln>
                  <a:solidFill>
                    <a:srgbClr val="000000"/>
                  </a:solidFill>
                  <a:effectLst/>
                  <a:uLnTx/>
                  <a:uFillTx/>
                  <a:latin typeface="Arial"/>
                  <a:ea typeface="+mn-ea"/>
                  <a:cs typeface="+mn-cs"/>
                </a:rPr>
                <a:t>Patch based Cellular Automata Model</a:t>
              </a:r>
            </a:p>
          </p:txBody>
        </p:sp>
      </p:grpSp>
      <p:sp>
        <p:nvSpPr>
          <p:cNvPr id="58" name="Rectangle 57">
            <a:extLst>
              <a:ext uri="{FF2B5EF4-FFF2-40B4-BE49-F238E27FC236}">
                <a16:creationId xmlns:a16="http://schemas.microsoft.com/office/drawing/2014/main" id="{43C8211D-BD1F-4644-903E-65826AEF5398}"/>
              </a:ext>
            </a:extLst>
          </p:cNvPr>
          <p:cNvSpPr/>
          <p:nvPr/>
        </p:nvSpPr>
        <p:spPr>
          <a:xfrm>
            <a:off x="9139257" y="790019"/>
            <a:ext cx="1563756" cy="3710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Arial"/>
                <a:ea typeface="+mn-ea"/>
                <a:cs typeface="+mn-cs"/>
              </a:rPr>
              <a:t>OUTPUT</a:t>
            </a:r>
          </a:p>
        </p:txBody>
      </p:sp>
      <p:cxnSp>
        <p:nvCxnSpPr>
          <p:cNvPr id="59" name="Straight Arrow Connector 58">
            <a:extLst>
              <a:ext uri="{FF2B5EF4-FFF2-40B4-BE49-F238E27FC236}">
                <a16:creationId xmlns:a16="http://schemas.microsoft.com/office/drawing/2014/main" id="{F6133C98-0FE6-4329-8A4E-E4B04B50ADEF}"/>
              </a:ext>
            </a:extLst>
          </p:cNvPr>
          <p:cNvCxnSpPr>
            <a:cxnSpLocks/>
          </p:cNvCxnSpPr>
          <p:nvPr/>
        </p:nvCxnSpPr>
        <p:spPr>
          <a:xfrm>
            <a:off x="7676335" y="2403547"/>
            <a:ext cx="500953"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84" name="Group 83">
            <a:extLst>
              <a:ext uri="{FF2B5EF4-FFF2-40B4-BE49-F238E27FC236}">
                <a16:creationId xmlns:a16="http://schemas.microsoft.com/office/drawing/2014/main" id="{E98E1664-0AB4-4247-9256-39007259F25B}"/>
              </a:ext>
            </a:extLst>
          </p:cNvPr>
          <p:cNvGrpSpPr/>
          <p:nvPr/>
        </p:nvGrpSpPr>
        <p:grpSpPr>
          <a:xfrm>
            <a:off x="9103563" y="2285697"/>
            <a:ext cx="1811249" cy="1039488"/>
            <a:chOff x="8732731" y="2690621"/>
            <a:chExt cx="2302364" cy="1321342"/>
          </a:xfrm>
        </p:grpSpPr>
        <p:pic>
          <p:nvPicPr>
            <p:cNvPr id="1032" name="Picture 8" descr="LanduseSim Resources Center - Land Use/Land Cover Simulation Software">
              <a:extLst>
                <a:ext uri="{FF2B5EF4-FFF2-40B4-BE49-F238E27FC236}">
                  <a16:creationId xmlns:a16="http://schemas.microsoft.com/office/drawing/2014/main" id="{03C4F686-9375-4D25-A140-231F45309864}"/>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674" t="45896" r="64354" b="1027"/>
            <a:stretch/>
          </p:blipFill>
          <p:spPr bwMode="auto">
            <a:xfrm>
              <a:off x="8732731" y="2690621"/>
              <a:ext cx="1130561" cy="132134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LanduseSim Resources Center - Land Use/Land Cover Simulation Software">
              <a:extLst>
                <a:ext uri="{FF2B5EF4-FFF2-40B4-BE49-F238E27FC236}">
                  <a16:creationId xmlns:a16="http://schemas.microsoft.com/office/drawing/2014/main" id="{DD599EF1-8FA1-49D5-BB72-758C013F7EA6}"/>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35646" t="46923" r="32247"/>
            <a:stretch/>
          </p:blipFill>
          <p:spPr bwMode="auto">
            <a:xfrm>
              <a:off x="9966582" y="2690621"/>
              <a:ext cx="1068513" cy="132134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2" name="Group 61">
            <a:extLst>
              <a:ext uri="{FF2B5EF4-FFF2-40B4-BE49-F238E27FC236}">
                <a16:creationId xmlns:a16="http://schemas.microsoft.com/office/drawing/2014/main" id="{4DE59E65-5FCC-452A-9E71-19E6F04190EA}"/>
              </a:ext>
            </a:extLst>
          </p:cNvPr>
          <p:cNvGrpSpPr/>
          <p:nvPr/>
        </p:nvGrpSpPr>
        <p:grpSpPr>
          <a:xfrm>
            <a:off x="8133748" y="1271605"/>
            <a:ext cx="3695479" cy="1009922"/>
            <a:chOff x="8457231" y="1298953"/>
            <a:chExt cx="3695479" cy="1009922"/>
          </a:xfrm>
        </p:grpSpPr>
        <p:sp>
          <p:nvSpPr>
            <p:cNvPr id="63" name="Rectangle 62">
              <a:extLst>
                <a:ext uri="{FF2B5EF4-FFF2-40B4-BE49-F238E27FC236}">
                  <a16:creationId xmlns:a16="http://schemas.microsoft.com/office/drawing/2014/main" id="{B0659E77-7CEA-4468-856E-FF31130C9AAB}"/>
                </a:ext>
              </a:extLst>
            </p:cNvPr>
            <p:cNvSpPr/>
            <p:nvPr/>
          </p:nvSpPr>
          <p:spPr>
            <a:xfrm>
              <a:off x="8457231" y="1298953"/>
              <a:ext cx="3695479" cy="371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1" u="none" strike="noStrike" kern="1200" cap="none" spc="0" normalizeH="0" baseline="0" noProof="0" dirty="0">
                  <a:ln>
                    <a:noFill/>
                  </a:ln>
                  <a:solidFill>
                    <a:srgbClr val="000000"/>
                  </a:solidFill>
                  <a:effectLst/>
                  <a:uLnTx/>
                  <a:uFillTx/>
                  <a:latin typeface="Arial"/>
                  <a:ea typeface="+mn-ea"/>
                  <a:cs typeface="+mn-cs"/>
                </a:rPr>
                <a:t>XXXXXXXXXXXXXXXX</a:t>
              </a:r>
            </a:p>
          </p:txBody>
        </p:sp>
        <p:sp>
          <p:nvSpPr>
            <p:cNvPr id="64" name="Rectangle 63">
              <a:extLst>
                <a:ext uri="{FF2B5EF4-FFF2-40B4-BE49-F238E27FC236}">
                  <a16:creationId xmlns:a16="http://schemas.microsoft.com/office/drawing/2014/main" id="{74AD931D-92DF-4594-B656-378917531CF6}"/>
                </a:ext>
              </a:extLst>
            </p:cNvPr>
            <p:cNvSpPr/>
            <p:nvPr/>
          </p:nvSpPr>
          <p:spPr>
            <a:xfrm>
              <a:off x="8898571" y="1609604"/>
              <a:ext cx="2692093" cy="6992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ms-MY" sz="1200" b="0" i="0" u="none" strike="noStrike" kern="1200" cap="none" spc="0" normalizeH="0" baseline="0" noProof="0" dirty="0">
                  <a:ln>
                    <a:noFill/>
                  </a:ln>
                  <a:solidFill>
                    <a:srgbClr val="000000"/>
                  </a:solidFill>
                  <a:effectLst/>
                  <a:uLnTx/>
                  <a:uFillTx/>
                  <a:latin typeface="Arial"/>
                  <a:ea typeface="+mn-ea"/>
                  <a:cs typeface="+mn-cs"/>
                </a:rPr>
                <a:t>Simulasi Bandar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ms-MY" sz="1200" b="0" i="0" u="none" strike="noStrike" kern="1200" cap="none" spc="0" normalizeH="0" baseline="0" noProof="0" dirty="0">
                  <a:ln>
                    <a:noFill/>
                  </a:ln>
                  <a:solidFill>
                    <a:srgbClr val="000000"/>
                  </a:solidFill>
                  <a:effectLst/>
                  <a:uLnTx/>
                  <a:uFillTx/>
                  <a:latin typeface="Arial"/>
                  <a:ea typeface="+mn-ea"/>
                  <a:cs typeface="+mn-cs"/>
                </a:rPr>
                <a:t>Penentuan XXXXXX berdasarkan pelbagai senario</a:t>
              </a:r>
            </a:p>
          </p:txBody>
        </p:sp>
      </p:grpSp>
      <p:cxnSp>
        <p:nvCxnSpPr>
          <p:cNvPr id="54" name="Straight Connector 53">
            <a:extLst>
              <a:ext uri="{FF2B5EF4-FFF2-40B4-BE49-F238E27FC236}">
                <a16:creationId xmlns:a16="http://schemas.microsoft.com/office/drawing/2014/main" id="{9304AD9B-990E-4E75-9ED7-9E06C9F4D018}"/>
              </a:ext>
            </a:extLst>
          </p:cNvPr>
          <p:cNvCxnSpPr/>
          <p:nvPr/>
        </p:nvCxnSpPr>
        <p:spPr>
          <a:xfrm>
            <a:off x="2425854" y="1331305"/>
            <a:ext cx="0" cy="5069493"/>
          </a:xfrm>
          <a:prstGeom prst="line">
            <a:avLst/>
          </a:prstGeom>
          <a:ln>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8F845881-D395-44B4-B89E-BCDF52B71B29}"/>
              </a:ext>
            </a:extLst>
          </p:cNvPr>
          <p:cNvCxnSpPr/>
          <p:nvPr/>
        </p:nvCxnSpPr>
        <p:spPr>
          <a:xfrm>
            <a:off x="7802677" y="1311853"/>
            <a:ext cx="0" cy="5069493"/>
          </a:xfrm>
          <a:prstGeom prst="line">
            <a:avLst/>
          </a:prstGeom>
          <a:ln>
            <a:solidFill>
              <a:srgbClr val="00B050"/>
            </a:solidFill>
            <a:prstDash val="dash"/>
          </a:ln>
        </p:spPr>
        <p:style>
          <a:lnRef idx="1">
            <a:schemeClr val="accent1"/>
          </a:lnRef>
          <a:fillRef idx="0">
            <a:schemeClr val="accent1"/>
          </a:fillRef>
          <a:effectRef idx="0">
            <a:schemeClr val="accent1"/>
          </a:effectRef>
          <a:fontRef idx="minor">
            <a:schemeClr val="tx1"/>
          </a:fontRef>
        </p:style>
      </p:cxnSp>
      <p:grpSp>
        <p:nvGrpSpPr>
          <p:cNvPr id="66" name="Group 65">
            <a:extLst>
              <a:ext uri="{FF2B5EF4-FFF2-40B4-BE49-F238E27FC236}">
                <a16:creationId xmlns:a16="http://schemas.microsoft.com/office/drawing/2014/main" id="{AF0F240E-6EC9-43A4-B268-0BCE71502655}"/>
              </a:ext>
            </a:extLst>
          </p:cNvPr>
          <p:cNvGrpSpPr/>
          <p:nvPr/>
        </p:nvGrpSpPr>
        <p:grpSpPr>
          <a:xfrm>
            <a:off x="8061987" y="3909783"/>
            <a:ext cx="3902930" cy="1765711"/>
            <a:chOff x="8057724" y="4679111"/>
            <a:chExt cx="3902930" cy="1765711"/>
          </a:xfrm>
        </p:grpSpPr>
        <p:pic>
          <p:nvPicPr>
            <p:cNvPr id="74" name="Picture 73">
              <a:extLst>
                <a:ext uri="{FF2B5EF4-FFF2-40B4-BE49-F238E27FC236}">
                  <a16:creationId xmlns:a16="http://schemas.microsoft.com/office/drawing/2014/main" id="{28B7131F-0AFB-4688-8B2C-6282C47BD209}"/>
                </a:ext>
              </a:extLst>
            </p:cNvPr>
            <p:cNvPicPr>
              <a:picLocks noChangeAspect="1"/>
            </p:cNvPicPr>
            <p:nvPr/>
          </p:nvPicPr>
          <p:blipFill rotWithShape="1">
            <a:blip r:embed="rId7"/>
            <a:srcRect t="14483" b="5089"/>
            <a:stretch/>
          </p:blipFill>
          <p:spPr>
            <a:xfrm>
              <a:off x="8057724" y="4679111"/>
              <a:ext cx="3902930" cy="1765711"/>
            </a:xfrm>
            <a:prstGeom prst="rect">
              <a:avLst/>
            </a:prstGeom>
          </p:spPr>
        </p:pic>
        <p:pic>
          <p:nvPicPr>
            <p:cNvPr id="1042" name="Picture 18" descr="a) Combined urban growth boundary (UGB) of the Portland, Oregon and... |  Download Scientific Diagram">
              <a:extLst>
                <a:ext uri="{FF2B5EF4-FFF2-40B4-BE49-F238E27FC236}">
                  <a16:creationId xmlns:a16="http://schemas.microsoft.com/office/drawing/2014/main" id="{8E452896-EA91-4C4A-AF45-F3634BF6D664}"/>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494" t="10618" r="37297" b="22462"/>
            <a:stretch/>
          </p:blipFill>
          <p:spPr bwMode="auto">
            <a:xfrm>
              <a:off x="9796009" y="5094436"/>
              <a:ext cx="2164645" cy="135038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9" name="Group 78">
            <a:extLst>
              <a:ext uri="{FF2B5EF4-FFF2-40B4-BE49-F238E27FC236}">
                <a16:creationId xmlns:a16="http://schemas.microsoft.com/office/drawing/2014/main" id="{0C0AA6A4-CD54-4A07-AD7C-2B3065967BA9}"/>
              </a:ext>
            </a:extLst>
          </p:cNvPr>
          <p:cNvGrpSpPr/>
          <p:nvPr/>
        </p:nvGrpSpPr>
        <p:grpSpPr>
          <a:xfrm>
            <a:off x="2407432" y="3244639"/>
            <a:ext cx="786170" cy="991118"/>
            <a:chOff x="2395074" y="3441726"/>
            <a:chExt cx="786170" cy="991118"/>
          </a:xfrm>
        </p:grpSpPr>
        <p:pic>
          <p:nvPicPr>
            <p:cNvPr id="1044" name="Picture 20" descr="Free Icon | Gear">
              <a:extLst>
                <a:ext uri="{FF2B5EF4-FFF2-40B4-BE49-F238E27FC236}">
                  <a16:creationId xmlns:a16="http://schemas.microsoft.com/office/drawing/2014/main" id="{C839F016-7F50-47FE-B34D-2B1F2FD76578}"/>
                </a:ext>
              </a:extLst>
            </p:cNvPr>
            <p:cNvPicPr>
              <a:picLocks noChangeAspect="1" noChangeArrowheads="1"/>
            </p:cNvPicPr>
            <p:nvPr/>
          </p:nvPicPr>
          <p:blipFill>
            <a:blip r:embed="rId9"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489026" y="3441726"/>
              <a:ext cx="606722" cy="606722"/>
            </a:xfrm>
            <a:prstGeom prst="rect">
              <a:avLst/>
            </a:prstGeom>
            <a:noFill/>
            <a:extLst>
              <a:ext uri="{909E8E84-426E-40DD-AFC4-6F175D3DCCD1}">
                <a14:hiddenFill xmlns:a14="http://schemas.microsoft.com/office/drawing/2010/main">
                  <a:solidFill>
                    <a:srgbClr val="FFFFFF"/>
                  </a:solidFill>
                </a14:hiddenFill>
              </a:ext>
            </a:extLst>
          </p:spPr>
        </p:pic>
        <p:sp>
          <p:nvSpPr>
            <p:cNvPr id="87" name="Rectangle 86">
              <a:extLst>
                <a:ext uri="{FF2B5EF4-FFF2-40B4-BE49-F238E27FC236}">
                  <a16:creationId xmlns:a16="http://schemas.microsoft.com/office/drawing/2014/main" id="{4DC3CE86-A6E2-452F-8886-F0EDAE68F988}"/>
                </a:ext>
              </a:extLst>
            </p:cNvPr>
            <p:cNvSpPr/>
            <p:nvPr/>
          </p:nvSpPr>
          <p:spPr>
            <a:xfrm>
              <a:off x="2395074" y="4061782"/>
              <a:ext cx="786170" cy="371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Arial"/>
                  <a:ea typeface="+mn-ea"/>
                  <a:cs typeface="+mn-cs"/>
                </a:rPr>
                <a:t>Integrasi Data</a:t>
              </a:r>
            </a:p>
          </p:txBody>
        </p:sp>
      </p:grpSp>
      <p:sp>
        <p:nvSpPr>
          <p:cNvPr id="82" name="Rectangle 81">
            <a:extLst>
              <a:ext uri="{FF2B5EF4-FFF2-40B4-BE49-F238E27FC236}">
                <a16:creationId xmlns:a16="http://schemas.microsoft.com/office/drawing/2014/main" id="{CCAD44DC-29B7-4FC2-8811-65C650A6781E}"/>
              </a:ext>
            </a:extLst>
          </p:cNvPr>
          <p:cNvSpPr/>
          <p:nvPr/>
        </p:nvSpPr>
        <p:spPr>
          <a:xfrm>
            <a:off x="3392180" y="1449113"/>
            <a:ext cx="4136716" cy="4874810"/>
          </a:xfrm>
          <a:prstGeom prst="rect">
            <a:avLst/>
          </a:prstGeom>
          <a:noFill/>
          <a:ln>
            <a:solidFill>
              <a:srgbClr val="FF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95" name="Rectangle 94">
            <a:extLst>
              <a:ext uri="{FF2B5EF4-FFF2-40B4-BE49-F238E27FC236}">
                <a16:creationId xmlns:a16="http://schemas.microsoft.com/office/drawing/2014/main" id="{3A054DB5-105F-4F18-96EE-60B0CBB9486F}"/>
              </a:ext>
            </a:extLst>
          </p:cNvPr>
          <p:cNvSpPr/>
          <p:nvPr/>
        </p:nvSpPr>
        <p:spPr>
          <a:xfrm>
            <a:off x="4196152" y="6353061"/>
            <a:ext cx="2483038" cy="371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2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Arial"/>
                <a:ea typeface="+mn-ea"/>
                <a:cs typeface="+mn-cs"/>
              </a:rPr>
              <a:t>Explorasi data dan Pembangunan Model Analitik</a:t>
            </a:r>
          </a:p>
        </p:txBody>
      </p:sp>
      <p:sp>
        <p:nvSpPr>
          <p:cNvPr id="96" name="Rectangle 95">
            <a:extLst>
              <a:ext uri="{FF2B5EF4-FFF2-40B4-BE49-F238E27FC236}">
                <a16:creationId xmlns:a16="http://schemas.microsoft.com/office/drawing/2014/main" id="{9C831F37-AC94-4E32-A6B0-F611AC4DDD93}"/>
              </a:ext>
            </a:extLst>
          </p:cNvPr>
          <p:cNvSpPr/>
          <p:nvPr/>
        </p:nvSpPr>
        <p:spPr>
          <a:xfrm>
            <a:off x="7149077" y="3511394"/>
            <a:ext cx="2483038" cy="371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err="1">
                <a:ln>
                  <a:noFill/>
                </a:ln>
                <a:solidFill>
                  <a:srgbClr val="000000"/>
                </a:solidFill>
                <a:effectLst>
                  <a:outerShdw blurRad="38100" dist="38100" dir="2700000" algn="tl">
                    <a:srgbClr val="000000">
                      <a:alpha val="43137"/>
                    </a:srgbClr>
                  </a:outerShdw>
                </a:effectLst>
                <a:uLnTx/>
                <a:uFillTx/>
                <a:latin typeface="Arial"/>
                <a:ea typeface="+mn-ea"/>
                <a:cs typeface="+mn-cs"/>
              </a:rPr>
              <a:t>Visualisasi</a:t>
            </a:r>
            <a:endParaRPr kumimoji="0" lang="en-GB" sz="12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Arial"/>
              <a:ea typeface="+mn-ea"/>
              <a:cs typeface="+mn-cs"/>
            </a:endParaRPr>
          </a:p>
        </p:txBody>
      </p:sp>
      <p:sp>
        <p:nvSpPr>
          <p:cNvPr id="97" name="Rectangle 96">
            <a:extLst>
              <a:ext uri="{FF2B5EF4-FFF2-40B4-BE49-F238E27FC236}">
                <a16:creationId xmlns:a16="http://schemas.microsoft.com/office/drawing/2014/main" id="{ED7590FC-03BA-43F7-8B79-E91BE86A15B1}"/>
              </a:ext>
            </a:extLst>
          </p:cNvPr>
          <p:cNvSpPr/>
          <p:nvPr/>
        </p:nvSpPr>
        <p:spPr>
          <a:xfrm>
            <a:off x="7962601" y="3783215"/>
            <a:ext cx="4136716" cy="2020738"/>
          </a:xfrm>
          <a:prstGeom prst="rect">
            <a:avLst/>
          </a:prstGeom>
          <a:noFill/>
          <a:ln>
            <a:solidFill>
              <a:srgbClr val="FF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99" name="Straight Arrow Connector 98">
            <a:extLst>
              <a:ext uri="{FF2B5EF4-FFF2-40B4-BE49-F238E27FC236}">
                <a16:creationId xmlns:a16="http://schemas.microsoft.com/office/drawing/2014/main" id="{3C2F7193-092C-4C27-BCD3-D60BE360E3D3}"/>
              </a:ext>
            </a:extLst>
          </p:cNvPr>
          <p:cNvCxnSpPr>
            <a:cxnSpLocks/>
          </p:cNvCxnSpPr>
          <p:nvPr/>
        </p:nvCxnSpPr>
        <p:spPr>
          <a:xfrm>
            <a:off x="10074222" y="3212219"/>
            <a:ext cx="0" cy="46925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6F39BBEA-24FB-47B4-8973-1B8CBAF0A5CB}"/>
              </a:ext>
            </a:extLst>
          </p:cNvPr>
          <p:cNvCxnSpPr>
            <a:cxnSpLocks/>
          </p:cNvCxnSpPr>
          <p:nvPr/>
        </p:nvCxnSpPr>
        <p:spPr>
          <a:xfrm flipH="1">
            <a:off x="7840623" y="3345042"/>
            <a:ext cx="4236923" cy="0"/>
          </a:xfrm>
          <a:prstGeom prst="line">
            <a:avLst/>
          </a:prstGeom>
          <a:ln>
            <a:solidFill>
              <a:srgbClr val="00B050"/>
            </a:solidFill>
            <a:prstDash val="dash"/>
          </a:ln>
        </p:spPr>
        <p:style>
          <a:lnRef idx="1">
            <a:schemeClr val="accent1"/>
          </a:lnRef>
          <a:fillRef idx="0">
            <a:schemeClr val="accent1"/>
          </a:fillRef>
          <a:effectRef idx="0">
            <a:schemeClr val="accent1"/>
          </a:effectRef>
          <a:fontRef idx="minor">
            <a:schemeClr val="tx1"/>
          </a:fontRef>
        </p:style>
      </p:cxnSp>
      <p:grpSp>
        <p:nvGrpSpPr>
          <p:cNvPr id="56" name="Group 55">
            <a:extLst>
              <a:ext uri="{FF2B5EF4-FFF2-40B4-BE49-F238E27FC236}">
                <a16:creationId xmlns:a16="http://schemas.microsoft.com/office/drawing/2014/main" id="{CCA14510-2725-48EA-8828-A70F48FA75C5}"/>
              </a:ext>
            </a:extLst>
          </p:cNvPr>
          <p:cNvGrpSpPr/>
          <p:nvPr/>
        </p:nvGrpSpPr>
        <p:grpSpPr>
          <a:xfrm>
            <a:off x="161883" y="2667206"/>
            <a:ext cx="2071250" cy="457541"/>
            <a:chOff x="130902" y="1751851"/>
            <a:chExt cx="2071250" cy="457541"/>
          </a:xfrm>
        </p:grpSpPr>
        <p:sp>
          <p:nvSpPr>
            <p:cNvPr id="60" name="Rectangle 59">
              <a:extLst>
                <a:ext uri="{FF2B5EF4-FFF2-40B4-BE49-F238E27FC236}">
                  <a16:creationId xmlns:a16="http://schemas.microsoft.com/office/drawing/2014/main" id="{A5FB3520-7545-4515-96B5-37CCE70C9337}"/>
                </a:ext>
              </a:extLst>
            </p:cNvPr>
            <p:cNvSpPr/>
            <p:nvPr/>
          </p:nvSpPr>
          <p:spPr>
            <a:xfrm>
              <a:off x="130902" y="1751851"/>
              <a:ext cx="1583875" cy="3016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2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Arial"/>
                  <a:ea typeface="+mn-ea"/>
                  <a:cs typeface="+mn-cs"/>
                </a:rPr>
                <a:t>Jabatan XXXXX</a:t>
              </a:r>
            </a:p>
          </p:txBody>
        </p:sp>
        <p:sp>
          <p:nvSpPr>
            <p:cNvPr id="67" name="Rectangle 66">
              <a:extLst>
                <a:ext uri="{FF2B5EF4-FFF2-40B4-BE49-F238E27FC236}">
                  <a16:creationId xmlns:a16="http://schemas.microsoft.com/office/drawing/2014/main" id="{DC9B135D-726E-410B-95B0-7B5C578EBDCF}"/>
                </a:ext>
              </a:extLst>
            </p:cNvPr>
            <p:cNvSpPr/>
            <p:nvPr/>
          </p:nvSpPr>
          <p:spPr>
            <a:xfrm>
              <a:off x="130902" y="2034817"/>
              <a:ext cx="2071250" cy="1745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Data XXXX </a:t>
              </a:r>
            </a:p>
          </p:txBody>
        </p:sp>
      </p:grpSp>
      <p:grpSp>
        <p:nvGrpSpPr>
          <p:cNvPr id="68" name="Group 67">
            <a:extLst>
              <a:ext uri="{FF2B5EF4-FFF2-40B4-BE49-F238E27FC236}">
                <a16:creationId xmlns:a16="http://schemas.microsoft.com/office/drawing/2014/main" id="{E73C2516-4B68-46F1-AA38-FB22911AA50C}"/>
              </a:ext>
            </a:extLst>
          </p:cNvPr>
          <p:cNvGrpSpPr/>
          <p:nvPr/>
        </p:nvGrpSpPr>
        <p:grpSpPr>
          <a:xfrm>
            <a:off x="174249" y="3193060"/>
            <a:ext cx="2071250" cy="457541"/>
            <a:chOff x="130902" y="1751851"/>
            <a:chExt cx="2071250" cy="457541"/>
          </a:xfrm>
        </p:grpSpPr>
        <p:sp>
          <p:nvSpPr>
            <p:cNvPr id="70" name="Rectangle 69">
              <a:extLst>
                <a:ext uri="{FF2B5EF4-FFF2-40B4-BE49-F238E27FC236}">
                  <a16:creationId xmlns:a16="http://schemas.microsoft.com/office/drawing/2014/main" id="{64248724-C783-473F-9198-CB6278B8BC2D}"/>
                </a:ext>
              </a:extLst>
            </p:cNvPr>
            <p:cNvSpPr/>
            <p:nvPr/>
          </p:nvSpPr>
          <p:spPr>
            <a:xfrm>
              <a:off x="130902" y="1751851"/>
              <a:ext cx="1471619" cy="3183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2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Arial"/>
                  <a:ea typeface="+mn-ea"/>
                  <a:cs typeface="+mn-cs"/>
                </a:rPr>
                <a:t>Jabatan XXXXX</a:t>
              </a:r>
            </a:p>
          </p:txBody>
        </p:sp>
        <p:sp>
          <p:nvSpPr>
            <p:cNvPr id="72" name="Rectangle 71">
              <a:extLst>
                <a:ext uri="{FF2B5EF4-FFF2-40B4-BE49-F238E27FC236}">
                  <a16:creationId xmlns:a16="http://schemas.microsoft.com/office/drawing/2014/main" id="{76C90279-4B6F-4F03-85BB-F124EB7724B1}"/>
                </a:ext>
              </a:extLst>
            </p:cNvPr>
            <p:cNvSpPr/>
            <p:nvPr/>
          </p:nvSpPr>
          <p:spPr>
            <a:xfrm>
              <a:off x="130902" y="2034817"/>
              <a:ext cx="2071250" cy="1745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Data XXXXX</a:t>
              </a:r>
            </a:p>
          </p:txBody>
        </p:sp>
      </p:grpSp>
      <p:grpSp>
        <p:nvGrpSpPr>
          <p:cNvPr id="73" name="Group 72">
            <a:extLst>
              <a:ext uri="{FF2B5EF4-FFF2-40B4-BE49-F238E27FC236}">
                <a16:creationId xmlns:a16="http://schemas.microsoft.com/office/drawing/2014/main" id="{1CF10B7D-3EB3-4B3B-84B5-0A69CA67C3C5}"/>
              </a:ext>
            </a:extLst>
          </p:cNvPr>
          <p:cNvGrpSpPr/>
          <p:nvPr/>
        </p:nvGrpSpPr>
        <p:grpSpPr>
          <a:xfrm>
            <a:off x="174249" y="3724317"/>
            <a:ext cx="2071250" cy="457541"/>
            <a:chOff x="130902" y="1751851"/>
            <a:chExt cx="2071250" cy="457541"/>
          </a:xfrm>
        </p:grpSpPr>
        <p:sp>
          <p:nvSpPr>
            <p:cNvPr id="75" name="Rectangle 74">
              <a:extLst>
                <a:ext uri="{FF2B5EF4-FFF2-40B4-BE49-F238E27FC236}">
                  <a16:creationId xmlns:a16="http://schemas.microsoft.com/office/drawing/2014/main" id="{63CB63CF-FF59-4E0D-BB1A-34BA6008359E}"/>
                </a:ext>
              </a:extLst>
            </p:cNvPr>
            <p:cNvSpPr/>
            <p:nvPr/>
          </p:nvSpPr>
          <p:spPr>
            <a:xfrm>
              <a:off x="130902" y="1751851"/>
              <a:ext cx="1583875" cy="3016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2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Arial"/>
                  <a:ea typeface="+mn-ea"/>
                  <a:cs typeface="+mn-cs"/>
                </a:rPr>
                <a:t>Jabatan XXXX</a:t>
              </a:r>
            </a:p>
          </p:txBody>
        </p:sp>
        <p:sp>
          <p:nvSpPr>
            <p:cNvPr id="76" name="Rectangle 75">
              <a:extLst>
                <a:ext uri="{FF2B5EF4-FFF2-40B4-BE49-F238E27FC236}">
                  <a16:creationId xmlns:a16="http://schemas.microsoft.com/office/drawing/2014/main" id="{C1F77F0A-1787-4055-B429-33C6E2AAC03B}"/>
                </a:ext>
              </a:extLst>
            </p:cNvPr>
            <p:cNvSpPr/>
            <p:nvPr/>
          </p:nvSpPr>
          <p:spPr>
            <a:xfrm>
              <a:off x="130902" y="2034817"/>
              <a:ext cx="2071250" cy="1745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Data XXXXX</a:t>
              </a:r>
            </a:p>
          </p:txBody>
        </p:sp>
      </p:grpSp>
      <p:grpSp>
        <p:nvGrpSpPr>
          <p:cNvPr id="77" name="Group 76">
            <a:extLst>
              <a:ext uri="{FF2B5EF4-FFF2-40B4-BE49-F238E27FC236}">
                <a16:creationId xmlns:a16="http://schemas.microsoft.com/office/drawing/2014/main" id="{47554F2A-AE5A-4817-8966-4C22876C2CCA}"/>
              </a:ext>
            </a:extLst>
          </p:cNvPr>
          <p:cNvGrpSpPr/>
          <p:nvPr/>
        </p:nvGrpSpPr>
        <p:grpSpPr>
          <a:xfrm>
            <a:off x="174249" y="4248793"/>
            <a:ext cx="2071250" cy="457541"/>
            <a:chOff x="130902" y="1751851"/>
            <a:chExt cx="2071250" cy="457541"/>
          </a:xfrm>
        </p:grpSpPr>
        <p:sp>
          <p:nvSpPr>
            <p:cNvPr id="78" name="Rectangle 77">
              <a:extLst>
                <a:ext uri="{FF2B5EF4-FFF2-40B4-BE49-F238E27FC236}">
                  <a16:creationId xmlns:a16="http://schemas.microsoft.com/office/drawing/2014/main" id="{6F14A67F-41D5-4A43-A1BC-8BBFBA7FC26E}"/>
                </a:ext>
              </a:extLst>
            </p:cNvPr>
            <p:cNvSpPr/>
            <p:nvPr/>
          </p:nvSpPr>
          <p:spPr>
            <a:xfrm>
              <a:off x="130902" y="1751851"/>
              <a:ext cx="1089767" cy="3016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2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Arial"/>
                  <a:ea typeface="+mn-ea"/>
                  <a:cs typeface="+mn-cs"/>
                </a:rPr>
                <a:t>Jabatan XXXX</a:t>
              </a:r>
            </a:p>
          </p:txBody>
        </p:sp>
        <p:sp>
          <p:nvSpPr>
            <p:cNvPr id="80" name="Rectangle 79">
              <a:extLst>
                <a:ext uri="{FF2B5EF4-FFF2-40B4-BE49-F238E27FC236}">
                  <a16:creationId xmlns:a16="http://schemas.microsoft.com/office/drawing/2014/main" id="{7BAE84A4-869D-4AC6-B16E-45B598830207}"/>
                </a:ext>
              </a:extLst>
            </p:cNvPr>
            <p:cNvSpPr/>
            <p:nvPr/>
          </p:nvSpPr>
          <p:spPr>
            <a:xfrm>
              <a:off x="130902" y="2034817"/>
              <a:ext cx="2071250" cy="1745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Data XXXX</a:t>
              </a:r>
            </a:p>
          </p:txBody>
        </p:sp>
      </p:grpSp>
      <p:sp>
        <p:nvSpPr>
          <p:cNvPr id="6" name="Rectangle 5">
            <a:extLst>
              <a:ext uri="{FF2B5EF4-FFF2-40B4-BE49-F238E27FC236}">
                <a16:creationId xmlns:a16="http://schemas.microsoft.com/office/drawing/2014/main" id="{4AC70BEC-3FCF-49F8-9E76-21A03695A76C}"/>
              </a:ext>
            </a:extLst>
          </p:cNvPr>
          <p:cNvSpPr/>
          <p:nvPr/>
        </p:nvSpPr>
        <p:spPr>
          <a:xfrm>
            <a:off x="174249" y="2135949"/>
            <a:ext cx="2268222" cy="3749894"/>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91" name="Rectangle 90">
            <a:extLst>
              <a:ext uri="{FF2B5EF4-FFF2-40B4-BE49-F238E27FC236}">
                <a16:creationId xmlns:a16="http://schemas.microsoft.com/office/drawing/2014/main" id="{95411159-887A-4E51-8505-585BAA111458}"/>
              </a:ext>
            </a:extLst>
          </p:cNvPr>
          <p:cNvSpPr/>
          <p:nvPr/>
        </p:nvSpPr>
        <p:spPr>
          <a:xfrm>
            <a:off x="7962601" y="5960285"/>
            <a:ext cx="4136716" cy="6992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400" b="0" i="0" u="none" strike="noStrike" kern="1200" cap="none" spc="0" normalizeH="0" baseline="0" noProof="0" dirty="0">
                <a:ln>
                  <a:noFill/>
                </a:ln>
                <a:solidFill>
                  <a:srgbClr val="000000"/>
                </a:solidFill>
                <a:effectLst/>
                <a:uLnTx/>
                <a:uFillTx/>
                <a:latin typeface="Arial"/>
                <a:ea typeface="+mn-ea"/>
                <a:cs typeface="+mn-cs"/>
              </a:rPr>
              <a:t>Membantu </a:t>
            </a:r>
            <a:r>
              <a:rPr kumimoji="0" lang="ms-MY" sz="1400" b="1" i="0" u="none" strike="noStrike" kern="1200" cap="none" spc="0" normalizeH="0" baseline="0" noProof="0" dirty="0">
                <a:ln>
                  <a:noFill/>
                </a:ln>
                <a:solidFill>
                  <a:srgbClr val="000000"/>
                </a:solidFill>
                <a:effectLst/>
                <a:uLnTx/>
                <a:uFillTx/>
                <a:latin typeface="Arial"/>
                <a:ea typeface="+mn-ea"/>
                <a:cs typeface="+mn-cs"/>
              </a:rPr>
              <a:t>Pihak Berkuasa Negeri (PBN), Pihak Berkuasa Tempatan (PBT) </a:t>
            </a:r>
            <a:r>
              <a:rPr kumimoji="0" lang="ms-MY" sz="1400" b="0" i="0" u="none" strike="noStrike" kern="1200" cap="none" spc="0" normalizeH="0" baseline="0" noProof="0" dirty="0">
                <a:ln>
                  <a:noFill/>
                </a:ln>
                <a:solidFill>
                  <a:srgbClr val="000000"/>
                </a:solidFill>
                <a:effectLst/>
                <a:uLnTx/>
                <a:uFillTx/>
                <a:latin typeface="Arial"/>
                <a:ea typeface="+mn-ea"/>
                <a:cs typeface="+mn-cs"/>
              </a:rPr>
              <a:t>dalam mengawal pembangunan dan memudahkan perancangan sesuatu pembangunan.</a:t>
            </a:r>
          </a:p>
        </p:txBody>
      </p:sp>
      <p:sp>
        <p:nvSpPr>
          <p:cNvPr id="83" name="Slide Number Placeholder 1"/>
          <p:cNvSpPr>
            <a:spLocks noGrp="1"/>
          </p:cNvSpPr>
          <p:nvPr>
            <p:ph type="sldNum" sz="quarter" idx="4294967295"/>
          </p:nvPr>
        </p:nvSpPr>
        <p:spPr>
          <a:xfrm>
            <a:off x="9448800" y="6492875"/>
            <a:ext cx="2743200" cy="365125"/>
          </a:xfrm>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339FC8DB-EE4C-4F16-A35F-0BD022E67403}" type="slidenum">
              <a:rPr kumimoji="0" lang="en-MY" sz="1200" b="0" i="0" u="none" strike="noStrike" kern="1200" cap="none" spc="0" normalizeH="0" baseline="0" noProof="0" smtClean="0">
                <a:ln>
                  <a:noFill/>
                </a:ln>
                <a:solidFill>
                  <a:srgbClr val="888888"/>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52</a:t>
            </a:fld>
            <a:endParaRPr kumimoji="0" lang="en-MY" sz="1200" b="0" i="0" u="none" strike="noStrike" kern="1200" cap="none" spc="0" normalizeH="0" baseline="0" noProof="0" dirty="0">
              <a:ln>
                <a:noFill/>
              </a:ln>
              <a:solidFill>
                <a:srgbClr val="888888"/>
              </a:solidFill>
              <a:effectLst/>
              <a:uLnTx/>
              <a:uFillTx/>
              <a:latin typeface="Calibri"/>
              <a:ea typeface="Calibri"/>
              <a:cs typeface="Calibri"/>
              <a:sym typeface="Calibri"/>
            </a:endParaRPr>
          </a:p>
        </p:txBody>
      </p:sp>
      <p:sp>
        <p:nvSpPr>
          <p:cNvPr id="65" name="TextBox 64">
            <a:extLst>
              <a:ext uri="{FF2B5EF4-FFF2-40B4-BE49-F238E27FC236}">
                <a16:creationId xmlns:a16="http://schemas.microsoft.com/office/drawing/2014/main" id="{875B3C26-6B09-46BD-9180-FD087BF27D60}"/>
              </a:ext>
            </a:extLst>
          </p:cNvPr>
          <p:cNvSpPr txBox="1"/>
          <p:nvPr/>
        </p:nvSpPr>
        <p:spPr>
          <a:xfrm>
            <a:off x="8586217" y="14168"/>
            <a:ext cx="3605784" cy="646331"/>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srgbClr val="000000"/>
                </a:solidFill>
                <a:effectLst/>
                <a:uLnTx/>
                <a:uFillTx/>
                <a:latin typeface="Arial"/>
                <a:ea typeface="+mn-ea"/>
                <a:cs typeface="+mn-cs"/>
              </a:rPr>
              <a:t>CONTOH PEMBANGUNAN SISTEM - BDA</a:t>
            </a:r>
          </a:p>
        </p:txBody>
      </p:sp>
      <p:sp>
        <p:nvSpPr>
          <p:cNvPr id="81" name="Text Placeholder 10">
            <a:extLst>
              <a:ext uri="{FF2B5EF4-FFF2-40B4-BE49-F238E27FC236}">
                <a16:creationId xmlns:a16="http://schemas.microsoft.com/office/drawing/2014/main" id="{5ED19164-0775-4A00-8E9B-D69025A19189}"/>
              </a:ext>
            </a:extLst>
          </p:cNvPr>
          <p:cNvSpPr txBox="1">
            <a:spLocks/>
          </p:cNvSpPr>
          <p:nvPr/>
        </p:nvSpPr>
        <p:spPr>
          <a:xfrm>
            <a:off x="205162" y="85288"/>
            <a:ext cx="8695506" cy="100828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4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7(b) ALIRAN PROSES KERJA</a:t>
            </a:r>
            <a:endParaRPr kumimoji="0" lang="ms-MY" sz="24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endParaRPr>
          </a:p>
        </p:txBody>
      </p:sp>
      <p:sp>
        <p:nvSpPr>
          <p:cNvPr id="71" name="TextBox 70">
            <a:extLst>
              <a:ext uri="{FF2B5EF4-FFF2-40B4-BE49-F238E27FC236}">
                <a16:creationId xmlns:a16="http://schemas.microsoft.com/office/drawing/2014/main" id="{9F564D2A-0B89-4126-A137-063E7D534D50}"/>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8311457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a:extLst>
              <a:ext uri="{FF2B5EF4-FFF2-40B4-BE49-F238E27FC236}">
                <a16:creationId xmlns:a16="http://schemas.microsoft.com/office/drawing/2014/main" id="{7357894E-4010-D7C5-FAF9-608AD7358ADD}"/>
              </a:ext>
            </a:extLst>
          </p:cNvPr>
          <p:cNvSpPr txBox="1">
            <a:spLocks/>
          </p:cNvSpPr>
          <p:nvPr/>
        </p:nvSpPr>
        <p:spPr>
          <a:xfrm>
            <a:off x="216799" y="1783982"/>
            <a:ext cx="11607957" cy="2914272"/>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Pct val="88000"/>
              <a:buFont typeface="+mj-lt"/>
              <a:buAutoNum type="arabicPeriod"/>
              <a:tabLst/>
              <a:defRPr/>
            </a:pPr>
            <a:r>
              <a:rPr kumimoji="0" lang="nn-NO"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Menggambarkan proses kerja perkhidmatan yang berkaitan, struktur aplikasi dan modul terlibat, pengintegrasian data serta perkhidmatan aplikasi yang diberikan kepada pengguna aplikasi.</a:t>
            </a:r>
          </a:p>
          <a:p>
            <a:pPr marL="342900" marR="0" lvl="0" indent="-342900" algn="just" defTabSz="914400" rtl="0" eaLnBrk="1" fontAlgn="auto" latinLnBrk="0" hangingPunct="1">
              <a:lnSpc>
                <a:spcPct val="100000"/>
              </a:lnSpc>
              <a:spcBef>
                <a:spcPct val="20000"/>
              </a:spcBef>
              <a:spcAft>
                <a:spcPts val="0"/>
              </a:spcAft>
              <a:buClrTx/>
              <a:buSzPct val="88000"/>
              <a:buFont typeface="+mj-lt"/>
              <a:buAutoNum type="arabicPeriod"/>
              <a:tabLst/>
              <a:defRPr/>
            </a:pPr>
            <a:endParaRPr kumimoji="0" lang="nn-NO"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just" defTabSz="914400" rtl="0" eaLnBrk="1" fontAlgn="auto" latinLnBrk="0" hangingPunct="1">
              <a:lnSpc>
                <a:spcPct val="100000"/>
              </a:lnSpc>
              <a:spcBef>
                <a:spcPct val="20000"/>
              </a:spcBef>
              <a:spcAft>
                <a:spcPts val="0"/>
              </a:spcAft>
              <a:buClrTx/>
              <a:buSzPct val="88000"/>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Gambar rajah yang menunjukkan perkhidmatan, pengguna/pemegang taruh, proses/modul, maklumat/data dan agensi luar yang berkaitan</a:t>
            </a:r>
            <a:r>
              <a:rPr kumimoji="0" lang="en-US" sz="18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p>
            <a:pPr marL="342900" marR="0" lvl="0" indent="-342900" algn="just" defTabSz="914400" rtl="0" eaLnBrk="1" fontAlgn="auto" latinLnBrk="0" hangingPunct="1">
              <a:lnSpc>
                <a:spcPct val="100000"/>
              </a:lnSpc>
              <a:spcBef>
                <a:spcPct val="20000"/>
              </a:spcBef>
              <a:spcAft>
                <a:spcPts val="0"/>
              </a:spcAft>
              <a:buClrTx/>
              <a:buSzPct val="88000"/>
              <a:buFont typeface="+mj-lt"/>
              <a:buAutoNum type="arabicPeriod"/>
              <a:tabLst/>
              <a:defRPr/>
            </a:pPr>
            <a:endParaRPr kumimoji="0" lang="en-US" sz="18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just" defTabSz="914400" rtl="0" eaLnBrk="1" fontAlgn="auto" latinLnBrk="0" hangingPunct="1">
              <a:lnSpc>
                <a:spcPct val="100000"/>
              </a:lnSpc>
              <a:spcBef>
                <a:spcPct val="20000"/>
              </a:spcBef>
              <a:spcAft>
                <a:spcPts val="0"/>
              </a:spcAft>
              <a:buClrTx/>
              <a:buSzPct val="88000"/>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Hanya gambarkan berkaitan dengan projek ini.</a:t>
            </a:r>
          </a:p>
        </p:txBody>
      </p:sp>
      <p:sp>
        <p:nvSpPr>
          <p:cNvPr id="11" name="Text Placeholder 10">
            <a:extLst>
              <a:ext uri="{FF2B5EF4-FFF2-40B4-BE49-F238E27FC236}">
                <a16:creationId xmlns:a16="http://schemas.microsoft.com/office/drawing/2014/main" id="{FA8C88F7-52A2-325A-65B6-024C7C55C10F}"/>
              </a:ext>
            </a:extLst>
          </p:cNvPr>
          <p:cNvSpPr txBox="1">
            <a:spLocks/>
          </p:cNvSpPr>
          <p:nvPr/>
        </p:nvSpPr>
        <p:spPr>
          <a:xfrm>
            <a:off x="350363" y="338408"/>
            <a:ext cx="7620276" cy="331190"/>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7(c) </a:t>
            </a:r>
            <a:r>
              <a:rPr kumimoji="0" lang="en-US" sz="2400" b="1"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APPLICATION STRUCTURE VIEW (ASV)</a:t>
            </a:r>
            <a:endParaRPr kumimoji="0" lang="ms-MY" sz="2400" b="1"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6" name="Slide Number Placeholder 2">
            <a:extLst>
              <a:ext uri="{FF2B5EF4-FFF2-40B4-BE49-F238E27FC236}">
                <a16:creationId xmlns:a16="http://schemas.microsoft.com/office/drawing/2014/main" id="{02B25795-F7D0-49DF-9676-CFE01AAC823E}"/>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53</a:t>
            </a:fld>
            <a:endParaRPr lang="ms-MY">
              <a:solidFill>
                <a:prstClr val="black">
                  <a:tint val="75000"/>
                </a:prstClr>
              </a:solidFill>
              <a:latin typeface="Calibri" panose="020F0502020204030204"/>
              <a:ea typeface="Calibri"/>
              <a:cs typeface="Calibri"/>
              <a:sym typeface="Calibri"/>
            </a:endParaRPr>
          </a:p>
        </p:txBody>
      </p:sp>
      <p:sp>
        <p:nvSpPr>
          <p:cNvPr id="8" name="TextBox 7">
            <a:extLst>
              <a:ext uri="{FF2B5EF4-FFF2-40B4-BE49-F238E27FC236}">
                <a16:creationId xmlns:a16="http://schemas.microsoft.com/office/drawing/2014/main" id="{40DFE482-34A3-40E4-AD5C-BF4CB17EA0FC}"/>
              </a:ext>
            </a:extLst>
          </p:cNvPr>
          <p:cNvSpPr txBox="1"/>
          <p:nvPr/>
        </p:nvSpPr>
        <p:spPr>
          <a:xfrm>
            <a:off x="423808" y="6189256"/>
            <a:ext cx="7651679" cy="369332"/>
          </a:xfrm>
          <a:prstGeom prst="rect">
            <a:avLst/>
          </a:prstGeom>
          <a:noFill/>
        </p:spPr>
        <p:txBody>
          <a:bodyPr wrap="square">
            <a:spAutoFit/>
          </a:bodyPr>
          <a:lstStyle/>
          <a:p>
            <a:r>
              <a:rPr lang="en-US" b="1" dirty="0">
                <a:solidFill>
                  <a:prstClr val="black"/>
                </a:solidFill>
                <a:latin typeface="Arial" pitchFamily="34" charset="0"/>
                <a:ea typeface="ＭＳ Ｐゴシック" pitchFamily="34" charset="-128"/>
                <a:cs typeface="Arial" pitchFamily="34" charset="0"/>
              </a:rPr>
              <a:t>Nota: Application Structure View </a:t>
            </a:r>
            <a:r>
              <a:rPr lang="en-US" b="1" dirty="0" err="1">
                <a:solidFill>
                  <a:prstClr val="black"/>
                </a:solidFill>
                <a:latin typeface="Arial" pitchFamily="34" charset="0"/>
                <a:ea typeface="ＭＳ Ｐゴシック" pitchFamily="34" charset="-128"/>
                <a:cs typeface="Arial" pitchFamily="34" charset="0"/>
              </a:rPr>
              <a:t>adalah</a:t>
            </a:r>
            <a:r>
              <a:rPr lang="en-US" b="1" dirty="0">
                <a:solidFill>
                  <a:prstClr val="black"/>
                </a:solidFill>
                <a:latin typeface="Arial" pitchFamily="34" charset="0"/>
                <a:ea typeface="ＭＳ Ｐゴシック" pitchFamily="34" charset="-128"/>
                <a:cs typeface="Arial" pitchFamily="34" charset="0"/>
              </a:rPr>
              <a:t> </a:t>
            </a:r>
            <a:r>
              <a:rPr lang="en-US" sz="1800" b="1" i="1" noProof="1">
                <a:solidFill>
                  <a:schemeClr val="tx1"/>
                </a:solidFill>
                <a:latin typeface="Arial" panose="020B0604020202020204" pitchFamily="34" charset="0"/>
                <a:cs typeface="Arial" panose="020B0604020202020204" pitchFamily="34" charset="0"/>
              </a:rPr>
              <a:t>snap shot </a:t>
            </a:r>
            <a:r>
              <a:rPr lang="en-US" sz="1800" b="1" noProof="1">
                <a:solidFill>
                  <a:schemeClr val="tx1"/>
                </a:solidFill>
                <a:latin typeface="Arial" panose="020B0604020202020204" pitchFamily="34" charset="0"/>
                <a:cs typeface="Arial" panose="020B0604020202020204" pitchFamily="34" charset="0"/>
              </a:rPr>
              <a:t>LMV</a:t>
            </a:r>
            <a:endParaRPr lang="en-MY" b="1" dirty="0"/>
          </a:p>
        </p:txBody>
      </p:sp>
    </p:spTree>
    <p:extLst>
      <p:ext uri="{BB962C8B-B14F-4D97-AF65-F5344CB8AC3E}">
        <p14:creationId xmlns:p14="http://schemas.microsoft.com/office/powerpoint/2010/main" val="19503772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2" name="Rectangle 41">
            <a:extLst>
              <a:ext uri="{FF2B5EF4-FFF2-40B4-BE49-F238E27FC236}">
                <a16:creationId xmlns:a16="http://schemas.microsoft.com/office/drawing/2014/main" id="{4D1C65AD-A21B-4757-AC29-9E3D2B47458B}"/>
              </a:ext>
            </a:extLst>
          </p:cNvPr>
          <p:cNvSpPr/>
          <p:nvPr/>
        </p:nvSpPr>
        <p:spPr>
          <a:xfrm>
            <a:off x="237691" y="-3483"/>
            <a:ext cx="9823067" cy="348878"/>
          </a:xfrm>
          <a:prstGeom prst="rect">
            <a:avLst/>
          </a:prstGeom>
        </p:spPr>
        <p:txBody>
          <a:bodyPr wrap="square" lIns="0" tIns="0" rIns="0" bIns="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267" b="1"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7(c) </a:t>
            </a:r>
            <a:r>
              <a:rPr kumimoji="0" lang="en-US" sz="2267" b="1" i="1"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APPLICATION STRUCTURE VIEW</a:t>
            </a:r>
            <a:r>
              <a:rPr kumimoji="0" lang="en-US" sz="2267" b="1"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 TANPA PENGINTEGRASIAN</a:t>
            </a:r>
          </a:p>
        </p:txBody>
      </p:sp>
      <p:sp>
        <p:nvSpPr>
          <p:cNvPr id="4" name="Slide Number Placeholder 1">
            <a:extLst>
              <a:ext uri="{FF2B5EF4-FFF2-40B4-BE49-F238E27FC236}">
                <a16:creationId xmlns:a16="http://schemas.microsoft.com/office/drawing/2014/main" id="{611F97A8-760A-4F0C-873B-5AA059229248}"/>
              </a:ext>
            </a:extLst>
          </p:cNvPr>
          <p:cNvSpPr txBox="1">
            <a:spLocks/>
          </p:cNvSpPr>
          <p:nvPr/>
        </p:nvSpPr>
        <p:spPr>
          <a:xfrm>
            <a:off x="11208775" y="6021482"/>
            <a:ext cx="3657600" cy="48683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69EF44A0-7777-4A95-9EBA-D58CA1F68D6D}" type="slidenum">
              <a:rPr kumimoji="0" lang="en-US" sz="1867" b="1" i="0" u="none" strike="noStrike" kern="1200" cap="none" spc="0" normalizeH="0" baseline="0" noProof="0">
                <a:ln>
                  <a:noFill/>
                </a:ln>
                <a:solidFill>
                  <a:prstClr val="white"/>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54</a:t>
            </a:fld>
            <a:endParaRPr kumimoji="0" lang="en-US" sz="1867" b="1" i="0" u="none" strike="noStrike" kern="1200" cap="none" spc="0" normalizeH="0" baseline="0" noProof="0" dirty="0">
              <a:ln>
                <a:noFill/>
              </a:ln>
              <a:solidFill>
                <a:prstClr val="white"/>
              </a:solidFill>
              <a:effectLst/>
              <a:uLnTx/>
              <a:uFillTx/>
              <a:latin typeface="Arial"/>
              <a:cs typeface="Arial"/>
              <a:sym typeface="Arial"/>
            </a:endParaRPr>
          </a:p>
        </p:txBody>
      </p:sp>
      <p:sp>
        <p:nvSpPr>
          <p:cNvPr id="14" name="Rectangle 13">
            <a:extLst>
              <a:ext uri="{FF2B5EF4-FFF2-40B4-BE49-F238E27FC236}">
                <a16:creationId xmlns:a16="http://schemas.microsoft.com/office/drawing/2014/main" id="{FCDBC968-9332-4CB5-B903-C490633A5E57}"/>
              </a:ext>
            </a:extLst>
          </p:cNvPr>
          <p:cNvSpPr/>
          <p:nvPr/>
        </p:nvSpPr>
        <p:spPr>
          <a:xfrm>
            <a:off x="4605857" y="345395"/>
            <a:ext cx="4783233"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SISTEM BUO APPLICATION STRUCTURE VIEW</a:t>
            </a:r>
            <a:endParaRPr kumimoji="0" lang="ms-MY"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19FD9DE5-0761-4AA6-A7E1-06702EFC35D8}"/>
              </a:ext>
            </a:extLst>
          </p:cNvPr>
          <p:cNvPicPr>
            <a:picLocks noChangeAspect="1"/>
          </p:cNvPicPr>
          <p:nvPr/>
        </p:nvPicPr>
        <p:blipFill rotWithShape="1">
          <a:blip r:embed="rId3"/>
          <a:srcRect l="1522" t="4552" b="3838"/>
          <a:stretch/>
        </p:blipFill>
        <p:spPr>
          <a:xfrm>
            <a:off x="202682" y="694143"/>
            <a:ext cx="11034225" cy="6074692"/>
          </a:xfrm>
          <a:prstGeom prst="rect">
            <a:avLst/>
          </a:prstGeom>
        </p:spPr>
      </p:pic>
      <p:sp>
        <p:nvSpPr>
          <p:cNvPr id="11" name="Rectangle 10">
            <a:extLst>
              <a:ext uri="{FF2B5EF4-FFF2-40B4-BE49-F238E27FC236}">
                <a16:creationId xmlns:a16="http://schemas.microsoft.com/office/drawing/2014/main" id="{F22EAC29-3F9E-4499-AF62-13C4427EB91A}"/>
              </a:ext>
            </a:extLst>
          </p:cNvPr>
          <p:cNvSpPr/>
          <p:nvPr/>
        </p:nvSpPr>
        <p:spPr>
          <a:xfrm>
            <a:off x="2715727" y="2945018"/>
            <a:ext cx="7449661" cy="3823817"/>
          </a:xfrm>
          <a:prstGeom prst="rect">
            <a:avLst/>
          </a:prstGeom>
          <a:noFill/>
          <a:ln w="1905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ms-MY"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 name="Group 1">
            <a:extLst>
              <a:ext uri="{FF2B5EF4-FFF2-40B4-BE49-F238E27FC236}">
                <a16:creationId xmlns:a16="http://schemas.microsoft.com/office/drawing/2014/main" id="{035C1010-703B-46B8-BD6F-212143E7654D}"/>
              </a:ext>
            </a:extLst>
          </p:cNvPr>
          <p:cNvGrpSpPr/>
          <p:nvPr/>
        </p:nvGrpSpPr>
        <p:grpSpPr>
          <a:xfrm>
            <a:off x="10891630" y="4954988"/>
            <a:ext cx="1300371" cy="1466149"/>
            <a:chOff x="10891630" y="5302680"/>
            <a:chExt cx="1300371" cy="1466149"/>
          </a:xfrm>
        </p:grpSpPr>
        <p:grpSp>
          <p:nvGrpSpPr>
            <p:cNvPr id="28" name="Group 27">
              <a:extLst>
                <a:ext uri="{FF2B5EF4-FFF2-40B4-BE49-F238E27FC236}">
                  <a16:creationId xmlns:a16="http://schemas.microsoft.com/office/drawing/2014/main" id="{1D1B1BA5-D0E5-4D7C-A142-22010E9A87E2}"/>
                </a:ext>
              </a:extLst>
            </p:cNvPr>
            <p:cNvGrpSpPr/>
            <p:nvPr/>
          </p:nvGrpSpPr>
          <p:grpSpPr>
            <a:xfrm>
              <a:off x="10949677" y="5302680"/>
              <a:ext cx="1242324" cy="1466149"/>
              <a:chOff x="10177406" y="5908177"/>
              <a:chExt cx="2111907" cy="568524"/>
            </a:xfrm>
          </p:grpSpPr>
          <p:sp>
            <p:nvSpPr>
              <p:cNvPr id="29" name="Rectangle 28">
                <a:extLst>
                  <a:ext uri="{FF2B5EF4-FFF2-40B4-BE49-F238E27FC236}">
                    <a16:creationId xmlns:a16="http://schemas.microsoft.com/office/drawing/2014/main" id="{36C98172-4AB3-41E9-A767-F470E090C5AB}"/>
                  </a:ext>
                </a:extLst>
              </p:cNvPr>
              <p:cNvSpPr/>
              <p:nvPr/>
            </p:nvSpPr>
            <p:spPr>
              <a:xfrm>
                <a:off x="10177406" y="5908177"/>
                <a:ext cx="1992291" cy="568524"/>
              </a:xfrm>
              <a:prstGeom prst="rect">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panose="020F0502020204030204"/>
                    <a:ea typeface="+mn-ea"/>
                    <a:cs typeface="+mn-cs"/>
                  </a:rPr>
                  <a:t>Petunjuk:</a:t>
                </a:r>
              </a:p>
            </p:txBody>
          </p:sp>
          <p:sp>
            <p:nvSpPr>
              <p:cNvPr id="30" name="Rectangle 29">
                <a:extLst>
                  <a:ext uri="{FF2B5EF4-FFF2-40B4-BE49-F238E27FC236}">
                    <a16:creationId xmlns:a16="http://schemas.microsoft.com/office/drawing/2014/main" id="{CE7C06AC-6A47-4656-B899-F3A36D3EA373}"/>
                  </a:ext>
                </a:extLst>
              </p:cNvPr>
              <p:cNvSpPr/>
              <p:nvPr/>
            </p:nvSpPr>
            <p:spPr>
              <a:xfrm>
                <a:off x="10348153" y="6028216"/>
                <a:ext cx="437154" cy="44912"/>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1" name="Rectangle 30">
                <a:extLst>
                  <a:ext uri="{FF2B5EF4-FFF2-40B4-BE49-F238E27FC236}">
                    <a16:creationId xmlns:a16="http://schemas.microsoft.com/office/drawing/2014/main" id="{18F2F5ED-5446-450A-9324-C17438324201}"/>
                  </a:ext>
                </a:extLst>
              </p:cNvPr>
              <p:cNvSpPr/>
              <p:nvPr/>
            </p:nvSpPr>
            <p:spPr>
              <a:xfrm>
                <a:off x="10734176" y="5949509"/>
                <a:ext cx="1555137" cy="218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rPr>
                  <a:t>Berkaitan</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rPr>
                  <a:t>Sistem</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rPr>
                  <a:t> BUO</a:t>
                </a:r>
              </a:p>
            </p:txBody>
          </p:sp>
        </p:grpSp>
        <p:sp>
          <p:nvSpPr>
            <p:cNvPr id="33" name="Rectangle 32">
              <a:extLst>
                <a:ext uri="{FF2B5EF4-FFF2-40B4-BE49-F238E27FC236}">
                  <a16:creationId xmlns:a16="http://schemas.microsoft.com/office/drawing/2014/main" id="{B62B8F3E-BC92-43AB-A5E2-ACB8AE989E9B}"/>
                </a:ext>
              </a:extLst>
            </p:cNvPr>
            <p:cNvSpPr/>
            <p:nvPr/>
          </p:nvSpPr>
          <p:spPr>
            <a:xfrm>
              <a:off x="11307273" y="6075186"/>
              <a:ext cx="844441" cy="407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err="1">
                  <a:ln>
                    <a:noFill/>
                  </a:ln>
                  <a:solidFill>
                    <a:prstClr val="white">
                      <a:lumMod val="10000"/>
                    </a:prstClr>
                  </a:solidFill>
                  <a:effectLst/>
                  <a:uLnTx/>
                  <a:uFillTx/>
                  <a:latin typeface="Calibri" panose="020F0502020204030204" pitchFamily="34" charset="0"/>
                  <a:ea typeface="Calibri" panose="020F0502020204030204" pitchFamily="34" charset="0"/>
                  <a:cs typeface="Calibri" panose="020F0502020204030204" pitchFamily="34" charset="0"/>
                </a:rPr>
                <a:t>Pengguna</a:t>
              </a:r>
              <a:r>
                <a:rPr kumimoji="0" lang="en-US" sz="1000" b="0" i="0" u="none" strike="noStrike" kern="1200" cap="none" spc="0" normalizeH="0" baseline="0" noProof="0" dirty="0">
                  <a:ln>
                    <a:noFill/>
                  </a:ln>
                  <a:solidFill>
                    <a:prstClr val="white">
                      <a:lumMod val="10000"/>
                    </a:prstClr>
                  </a:solidFill>
                  <a:effectLst/>
                  <a:uLnTx/>
                  <a:uFillTx/>
                  <a:latin typeface="Calibri" panose="020F0502020204030204" pitchFamily="34" charset="0"/>
                  <a:ea typeface="Calibri" panose="020F0502020204030204" pitchFamily="34" charset="0"/>
                  <a:cs typeface="Calibri" panose="020F0502020204030204" pitchFamily="34" charset="0"/>
                </a:rPr>
                <a:t> yang </a:t>
              </a:r>
              <a:r>
                <a:rPr kumimoji="0" lang="en-US" sz="1000" b="0" i="0" u="none" strike="noStrike" kern="1200" cap="none" spc="0" normalizeH="0" baseline="0" noProof="0" dirty="0" err="1">
                  <a:ln>
                    <a:noFill/>
                  </a:ln>
                  <a:solidFill>
                    <a:prstClr val="white">
                      <a:lumMod val="10000"/>
                    </a:prstClr>
                  </a:solidFill>
                  <a:effectLst/>
                  <a:uLnTx/>
                  <a:uFillTx/>
                  <a:latin typeface="Calibri" panose="020F0502020204030204" pitchFamily="34" charset="0"/>
                  <a:ea typeface="Calibri" panose="020F0502020204030204" pitchFamily="34" charset="0"/>
                  <a:cs typeface="Calibri" panose="020F0502020204030204" pitchFamily="34" charset="0"/>
                </a:rPr>
                <a:t>mengguna-kan</a:t>
              </a:r>
              <a:r>
                <a:rPr kumimoji="0" lang="en-US" sz="1000" b="0" i="0" u="none" strike="noStrike" kern="1200" cap="none" spc="0" normalizeH="0" baseline="0" noProof="0" dirty="0">
                  <a:ln>
                    <a:noFill/>
                  </a:ln>
                  <a:solidFill>
                    <a:prstClr val="white">
                      <a:lumMod val="10000"/>
                    </a:prstClr>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000" b="0" i="0" u="none" strike="noStrike" kern="1200" cap="none" spc="0" normalizeH="0" baseline="0" noProof="0" dirty="0" err="1">
                  <a:ln>
                    <a:noFill/>
                  </a:ln>
                  <a:solidFill>
                    <a:prstClr val="white">
                      <a:lumMod val="10000"/>
                    </a:prstClr>
                  </a:solidFill>
                  <a:effectLst/>
                  <a:uLnTx/>
                  <a:uFillTx/>
                  <a:latin typeface="Calibri" panose="020F0502020204030204" pitchFamily="34" charset="0"/>
                  <a:ea typeface="Calibri" panose="020F0502020204030204" pitchFamily="34" charset="0"/>
                  <a:cs typeface="Calibri" panose="020F0502020204030204" pitchFamily="34" charset="0"/>
                </a:rPr>
                <a:t>modul</a:t>
              </a:r>
              <a:r>
                <a:rPr kumimoji="0" lang="en-US" sz="1000" b="0" i="0" u="none" strike="noStrike" kern="1200" cap="none" spc="0" normalizeH="0" baseline="0" noProof="0" dirty="0">
                  <a:ln>
                    <a:noFill/>
                  </a:ln>
                  <a:solidFill>
                    <a:prstClr val="white">
                      <a:lumMod val="10000"/>
                    </a:prstClr>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000" b="0" i="0" u="none" strike="noStrike" kern="1200" cap="none" spc="0" normalizeH="0" baseline="0" noProof="0" dirty="0" err="1">
                  <a:ln>
                    <a:noFill/>
                  </a:ln>
                  <a:solidFill>
                    <a:prstClr val="white">
                      <a:lumMod val="10000"/>
                    </a:prstClr>
                  </a:solidFill>
                  <a:effectLst/>
                  <a:uLnTx/>
                  <a:uFillTx/>
                  <a:latin typeface="Calibri" panose="020F0502020204030204" pitchFamily="34" charset="0"/>
                  <a:ea typeface="Calibri" panose="020F0502020204030204" pitchFamily="34" charset="0"/>
                  <a:cs typeface="Calibri" panose="020F0502020204030204" pitchFamily="34" charset="0"/>
                </a:rPr>
                <a:t>tersebut</a:t>
              </a:r>
              <a:endParaRPr kumimoji="0" lang="en-US" sz="1000" b="0" i="0" u="none" strike="noStrike" kern="1200" cap="none" spc="0" normalizeH="0" baseline="0" noProof="0" dirty="0">
                <a:ln>
                  <a:noFill/>
                </a:ln>
                <a:solidFill>
                  <a:prstClr val="white">
                    <a:lumMod val="10000"/>
                  </a:prstClr>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34" name="Rectangle 33">
              <a:extLst>
                <a:ext uri="{FF2B5EF4-FFF2-40B4-BE49-F238E27FC236}">
                  <a16:creationId xmlns:a16="http://schemas.microsoft.com/office/drawing/2014/main" id="{1C448F11-05F6-44C5-9A4B-DA8653E85CC4}"/>
                </a:ext>
              </a:extLst>
            </p:cNvPr>
            <p:cNvSpPr/>
            <p:nvPr/>
          </p:nvSpPr>
          <p:spPr>
            <a:xfrm>
              <a:off x="10891630" y="5960730"/>
              <a:ext cx="680545" cy="1785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000" b="1" i="0" u="none" strike="noStrike" kern="1200" cap="none" spc="0" normalizeH="0" baseline="0" noProof="0" dirty="0">
                  <a:ln>
                    <a:noFill/>
                  </a:ln>
                  <a:solidFill>
                    <a:prstClr val="white">
                      <a:lumMod val="10000"/>
                    </a:prstClr>
                  </a:solidFill>
                  <a:effectLst/>
                  <a:uLnTx/>
                  <a:uFillTx/>
                  <a:latin typeface="Calibri" panose="020F0502020204030204"/>
                  <a:ea typeface="+mn-ea"/>
                  <a:cs typeface="+mn-cs"/>
                </a:rPr>
                <a:t>1,2,3…</a:t>
              </a:r>
            </a:p>
          </p:txBody>
        </p:sp>
      </p:grpSp>
      <p:sp>
        <p:nvSpPr>
          <p:cNvPr id="15" name="TextBox 14">
            <a:extLst>
              <a:ext uri="{FF2B5EF4-FFF2-40B4-BE49-F238E27FC236}">
                <a16:creationId xmlns:a16="http://schemas.microsoft.com/office/drawing/2014/main" id="{A1CFD9F9-236D-4861-BCEA-856F7DC2E975}"/>
              </a:ext>
            </a:extLst>
          </p:cNvPr>
          <p:cNvSpPr txBox="1"/>
          <p:nvPr/>
        </p:nvSpPr>
        <p:spPr>
          <a:xfrm>
            <a:off x="10515600" y="11968"/>
            <a:ext cx="1676401" cy="369332"/>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prstClr val="black"/>
                </a:solidFill>
                <a:effectLst/>
                <a:uLnTx/>
                <a:uFillTx/>
                <a:latin typeface="Calibri" panose="020F0502020204030204"/>
                <a:ea typeface="+mn-ea"/>
                <a:cs typeface="+mn-cs"/>
              </a:rPr>
              <a:t>CONTOH 1</a:t>
            </a:r>
          </a:p>
        </p:txBody>
      </p:sp>
      <p:sp>
        <p:nvSpPr>
          <p:cNvPr id="17" name="Slide Number Placeholder 2">
            <a:extLst>
              <a:ext uri="{FF2B5EF4-FFF2-40B4-BE49-F238E27FC236}">
                <a16:creationId xmlns:a16="http://schemas.microsoft.com/office/drawing/2014/main" id="{1FEA0E6A-6BED-4639-A0E6-24E14A395DB3}"/>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54</a:t>
            </a:fld>
            <a:endParaRPr lang="ms-MY">
              <a:solidFill>
                <a:prstClr val="black">
                  <a:tint val="75000"/>
                </a:prstClr>
              </a:solidFill>
              <a:latin typeface="Calibri" panose="020F0502020204030204"/>
              <a:ea typeface="Calibri"/>
              <a:cs typeface="Calibri"/>
              <a:sym typeface="Calibri"/>
            </a:endParaRPr>
          </a:p>
        </p:txBody>
      </p:sp>
      <p:sp>
        <p:nvSpPr>
          <p:cNvPr id="16" name="TextBox 15">
            <a:extLst>
              <a:ext uri="{FF2B5EF4-FFF2-40B4-BE49-F238E27FC236}">
                <a16:creationId xmlns:a16="http://schemas.microsoft.com/office/drawing/2014/main" id="{D5C8F4DD-4D10-4FB6-9F68-FD5BEB59544D}"/>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19553804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488"/>
        <p:cNvGrpSpPr/>
        <p:nvPr/>
      </p:nvGrpSpPr>
      <p:grpSpPr>
        <a:xfrm>
          <a:off x="0" y="0"/>
          <a:ext cx="0" cy="0"/>
          <a:chOff x="0" y="0"/>
          <a:chExt cx="0" cy="0"/>
        </a:xfrm>
      </p:grpSpPr>
      <p:pic>
        <p:nvPicPr>
          <p:cNvPr id="2" name="Picture 1">
            <a:extLst>
              <a:ext uri="{FF2B5EF4-FFF2-40B4-BE49-F238E27FC236}">
                <a16:creationId xmlns:a16="http://schemas.microsoft.com/office/drawing/2014/main" id="{16EE5437-5A17-4F85-BC4B-147F901B3063}"/>
              </a:ext>
            </a:extLst>
          </p:cNvPr>
          <p:cNvPicPr>
            <a:picLocks noChangeAspect="1"/>
          </p:cNvPicPr>
          <p:nvPr/>
        </p:nvPicPr>
        <p:blipFill>
          <a:blip r:embed="rId3"/>
          <a:stretch>
            <a:fillRect/>
          </a:stretch>
        </p:blipFill>
        <p:spPr>
          <a:xfrm>
            <a:off x="468236" y="659580"/>
            <a:ext cx="10434080" cy="6174347"/>
          </a:xfrm>
          <a:prstGeom prst="rect">
            <a:avLst/>
          </a:prstGeom>
        </p:spPr>
      </p:pic>
      <p:sp>
        <p:nvSpPr>
          <p:cNvPr id="42" name="Rectangle 41">
            <a:extLst>
              <a:ext uri="{FF2B5EF4-FFF2-40B4-BE49-F238E27FC236}">
                <a16:creationId xmlns:a16="http://schemas.microsoft.com/office/drawing/2014/main" id="{4D1C65AD-A21B-4757-AC29-9E3D2B47458B}"/>
              </a:ext>
            </a:extLst>
          </p:cNvPr>
          <p:cNvSpPr/>
          <p:nvPr/>
        </p:nvSpPr>
        <p:spPr>
          <a:xfrm>
            <a:off x="226538" y="-3483"/>
            <a:ext cx="10714291" cy="369332"/>
          </a:xfrm>
          <a:prstGeom prst="rect">
            <a:avLst/>
          </a:prstGeom>
        </p:spPr>
        <p:txBody>
          <a:bodyPr wrap="square" lIns="0" tIns="0" rIns="0" bIns="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400" b="1" i="1" u="none" strike="noStrike" kern="1200" cap="none" spc="0" normalizeH="0" baseline="0" noProof="0" dirty="0">
                <a:ln>
                  <a:noFill/>
                </a:ln>
                <a:solidFill>
                  <a:srgbClr val="1C426B"/>
                </a:solidFill>
                <a:effectLst/>
                <a:uLnTx/>
                <a:uFillTx/>
                <a:latin typeface="Segoe UI" panose="020B0502040204020203" pitchFamily="34" charset="0"/>
                <a:ea typeface="+mn-ea"/>
                <a:cs typeface="Segoe UI" panose="020B0502040204020203" pitchFamily="34" charset="0"/>
                <a:sym typeface="Arial"/>
              </a:rPr>
              <a:t>7(c) </a:t>
            </a:r>
            <a:r>
              <a:rPr lang="en-US" sz="2267" b="1" i="1" dirty="0">
                <a:solidFill>
                  <a:prstClr val="black"/>
                </a:solidFill>
                <a:latin typeface="Segoe UI" panose="020B0502040204020203" pitchFamily="34" charset="0"/>
                <a:cs typeface="Segoe UI" panose="020B0502040204020203" pitchFamily="34" charset="0"/>
                <a:sym typeface="Arial"/>
              </a:rPr>
              <a:t>APPLICATION STRUCTURE VIEW: MELIBATKAN PENGINTEGRASIAN </a:t>
            </a:r>
          </a:p>
        </p:txBody>
      </p:sp>
      <p:sp>
        <p:nvSpPr>
          <p:cNvPr id="4" name="Slide Number Placeholder 1">
            <a:extLst>
              <a:ext uri="{FF2B5EF4-FFF2-40B4-BE49-F238E27FC236}">
                <a16:creationId xmlns:a16="http://schemas.microsoft.com/office/drawing/2014/main" id="{611F97A8-760A-4F0C-873B-5AA059229248}"/>
              </a:ext>
            </a:extLst>
          </p:cNvPr>
          <p:cNvSpPr txBox="1">
            <a:spLocks/>
          </p:cNvSpPr>
          <p:nvPr/>
        </p:nvSpPr>
        <p:spPr>
          <a:xfrm>
            <a:off x="10891631" y="5951808"/>
            <a:ext cx="3657600" cy="48683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1219170" rtl="0" eaLnBrk="1" fontAlgn="auto" latinLnBrk="0" hangingPunct="1">
              <a:lnSpc>
                <a:spcPct val="100000"/>
              </a:lnSpc>
              <a:spcBef>
                <a:spcPts val="0"/>
              </a:spcBef>
              <a:spcAft>
                <a:spcPts val="0"/>
              </a:spcAft>
              <a:buClr>
                <a:srgbClr val="000000"/>
              </a:buClr>
              <a:buSzTx/>
              <a:buFont typeface="Arial"/>
              <a:buNone/>
              <a:tabLst/>
              <a:defRPr/>
            </a:pPr>
            <a:fld id="{69EF44A0-7777-4A95-9EBA-D58CA1F68D6D}" type="slidenum">
              <a:rPr kumimoji="0" lang="en-US" sz="1867" b="1" i="0" u="none" strike="noStrike" kern="0" cap="none" spc="0" normalizeH="0" baseline="0" noProof="0">
                <a:ln>
                  <a:noFill/>
                </a:ln>
                <a:solidFill>
                  <a:srgbClr val="F8F8F8"/>
                </a:solidFill>
                <a:effectLst/>
                <a:uLnTx/>
                <a:uFillTx/>
                <a:latin typeface="Arial"/>
                <a:cs typeface="Arial"/>
                <a:sym typeface="Arial"/>
              </a:rPr>
              <a:pPr marL="0" marR="0" lvl="0" indent="0" algn="l" defTabSz="1219170" rtl="0" eaLnBrk="1" fontAlgn="auto" latinLnBrk="0" hangingPunct="1">
                <a:lnSpc>
                  <a:spcPct val="100000"/>
                </a:lnSpc>
                <a:spcBef>
                  <a:spcPts val="0"/>
                </a:spcBef>
                <a:spcAft>
                  <a:spcPts val="0"/>
                </a:spcAft>
                <a:buClr>
                  <a:srgbClr val="000000"/>
                </a:buClr>
                <a:buSzTx/>
                <a:buFont typeface="Arial"/>
                <a:buNone/>
                <a:tabLst/>
                <a:defRPr/>
              </a:pPr>
              <a:t>55</a:t>
            </a:fld>
            <a:endParaRPr kumimoji="0" lang="en-US" sz="1867" b="1" i="0" u="none" strike="noStrike" kern="0" cap="none" spc="0" normalizeH="0" baseline="0" noProof="0" dirty="0">
              <a:ln>
                <a:noFill/>
              </a:ln>
              <a:solidFill>
                <a:srgbClr val="F8F8F8"/>
              </a:solidFill>
              <a:effectLst/>
              <a:uLnTx/>
              <a:uFillTx/>
              <a:latin typeface="Arial"/>
              <a:cs typeface="Arial"/>
              <a:sym typeface="Arial"/>
            </a:endParaRPr>
          </a:p>
        </p:txBody>
      </p:sp>
      <p:sp>
        <p:nvSpPr>
          <p:cNvPr id="14" name="Rectangle 13">
            <a:extLst>
              <a:ext uri="{FF2B5EF4-FFF2-40B4-BE49-F238E27FC236}">
                <a16:creationId xmlns:a16="http://schemas.microsoft.com/office/drawing/2014/main" id="{FCDBC968-9332-4CB5-B903-C490633A5E57}"/>
              </a:ext>
            </a:extLst>
          </p:cNvPr>
          <p:cNvSpPr/>
          <p:nvPr/>
        </p:nvSpPr>
        <p:spPr>
          <a:xfrm>
            <a:off x="3486202" y="341378"/>
            <a:ext cx="5532284" cy="338554"/>
          </a:xfrm>
          <a:prstGeom prst="rect">
            <a:avLst/>
          </a:prstGeom>
        </p:spPr>
        <p:txBody>
          <a:bodyPr wrap="none">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US" sz="1600" b="1" i="1" u="none" strike="noStrike" kern="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sym typeface="Arial"/>
              </a:rPr>
              <a:t>SISTEM WEPANTAU APPLICATION STRUCTURE VIEW</a:t>
            </a:r>
            <a:endParaRPr kumimoji="0" lang="ms-MY" sz="1600" b="0" i="0" u="none" strike="noStrike" kern="0" cap="none" spc="0" normalizeH="0" baseline="0" noProof="0" dirty="0">
              <a:ln>
                <a:noFill/>
              </a:ln>
              <a:solidFill>
                <a:srgbClr val="000000"/>
              </a:solidFill>
              <a:effectLst/>
              <a:uLnTx/>
              <a:uFillTx/>
              <a:latin typeface="Arial"/>
              <a:ea typeface="+mn-ea"/>
              <a:cs typeface="Arial"/>
              <a:sym typeface="Arial"/>
            </a:endParaRPr>
          </a:p>
        </p:txBody>
      </p:sp>
      <p:grpSp>
        <p:nvGrpSpPr>
          <p:cNvPr id="28" name="Group 27">
            <a:extLst>
              <a:ext uri="{FF2B5EF4-FFF2-40B4-BE49-F238E27FC236}">
                <a16:creationId xmlns:a16="http://schemas.microsoft.com/office/drawing/2014/main" id="{1D1B1BA5-D0E5-4D7C-A142-22010E9A87E2}"/>
              </a:ext>
            </a:extLst>
          </p:cNvPr>
          <p:cNvGrpSpPr/>
          <p:nvPr/>
        </p:nvGrpSpPr>
        <p:grpSpPr>
          <a:xfrm>
            <a:off x="10980673" y="4307556"/>
            <a:ext cx="1242324" cy="1855641"/>
            <a:chOff x="10177406" y="5859605"/>
            <a:chExt cx="2111907" cy="617096"/>
          </a:xfrm>
        </p:grpSpPr>
        <p:sp>
          <p:nvSpPr>
            <p:cNvPr id="29" name="Rectangle 28">
              <a:extLst>
                <a:ext uri="{FF2B5EF4-FFF2-40B4-BE49-F238E27FC236}">
                  <a16:creationId xmlns:a16="http://schemas.microsoft.com/office/drawing/2014/main" id="{36C98172-4AB3-41E9-A767-F470E090C5AB}"/>
                </a:ext>
              </a:extLst>
            </p:cNvPr>
            <p:cNvSpPr/>
            <p:nvPr/>
          </p:nvSpPr>
          <p:spPr>
            <a:xfrm>
              <a:off x="10177406" y="5859605"/>
              <a:ext cx="1992291" cy="617096"/>
            </a:xfrm>
            <a:prstGeom prst="rect">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panose="020F0502020204030204"/>
                  <a:ea typeface="+mn-ea"/>
                  <a:cs typeface="+mn-cs"/>
                  <a:sym typeface="Arial"/>
                </a:rPr>
                <a:t>Petunjuk:</a:t>
              </a:r>
            </a:p>
          </p:txBody>
        </p:sp>
        <p:sp>
          <p:nvSpPr>
            <p:cNvPr id="30" name="Rectangle 29">
              <a:extLst>
                <a:ext uri="{FF2B5EF4-FFF2-40B4-BE49-F238E27FC236}">
                  <a16:creationId xmlns:a16="http://schemas.microsoft.com/office/drawing/2014/main" id="{CE7C06AC-6A47-4656-B899-F3A36D3EA373}"/>
                </a:ext>
              </a:extLst>
            </p:cNvPr>
            <p:cNvSpPr/>
            <p:nvPr/>
          </p:nvSpPr>
          <p:spPr>
            <a:xfrm>
              <a:off x="10348153" y="6009845"/>
              <a:ext cx="437154" cy="44912"/>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31" name="Rectangle 30">
              <a:extLst>
                <a:ext uri="{FF2B5EF4-FFF2-40B4-BE49-F238E27FC236}">
                  <a16:creationId xmlns:a16="http://schemas.microsoft.com/office/drawing/2014/main" id="{18F2F5ED-5446-450A-9324-C17438324201}"/>
                </a:ext>
              </a:extLst>
            </p:cNvPr>
            <p:cNvSpPr/>
            <p:nvPr/>
          </p:nvSpPr>
          <p:spPr>
            <a:xfrm>
              <a:off x="10734176" y="5949509"/>
              <a:ext cx="1555137" cy="218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Berkaitan</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Sistem</a:t>
              </a:r>
              <a:r>
                <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 </a:t>
              </a:r>
              <a:r>
                <a:rPr kumimoji="0" lang="en-MY" sz="1000" b="0"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WePantau</a:t>
              </a:r>
              <a:endParaRPr kumimoji="0" lang="en-MY" sz="1000" b="0" i="0" u="none" strike="noStrike" kern="1200" cap="none" spc="0" normalizeH="0" baseline="0" noProof="0" dirty="0">
                <a:ln>
                  <a:noFill/>
                </a:ln>
                <a:solidFill>
                  <a:prstClr val="black"/>
                </a:solidFill>
                <a:effectLst/>
                <a:uLnTx/>
                <a:uFillTx/>
                <a:latin typeface="Calibri" panose="020F0502020204030204"/>
                <a:ea typeface="+mn-ea"/>
                <a:cs typeface="+mn-cs"/>
                <a:sym typeface="Arial"/>
              </a:endParaRPr>
            </a:p>
          </p:txBody>
        </p:sp>
      </p:grpSp>
      <p:sp>
        <p:nvSpPr>
          <p:cNvPr id="33" name="Rectangle 32">
            <a:extLst>
              <a:ext uri="{FF2B5EF4-FFF2-40B4-BE49-F238E27FC236}">
                <a16:creationId xmlns:a16="http://schemas.microsoft.com/office/drawing/2014/main" id="{B62B8F3E-BC92-43AB-A5E2-ACB8AE989E9B}"/>
              </a:ext>
            </a:extLst>
          </p:cNvPr>
          <p:cNvSpPr/>
          <p:nvPr/>
        </p:nvSpPr>
        <p:spPr>
          <a:xfrm>
            <a:off x="11338269" y="5469548"/>
            <a:ext cx="844441" cy="407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US" sz="1000" b="0" i="0" u="none" strike="noStrike" kern="0" cap="none" spc="0" normalizeH="0" baseline="0" noProof="0" dirty="0" err="1">
                <a:ln>
                  <a:noFill/>
                </a:ln>
                <a:solidFill>
                  <a:srgbClr val="F8F8F8">
                    <a:lumMod val="10000"/>
                  </a:srgbClr>
                </a:solidFill>
                <a:effectLst/>
                <a:uLnTx/>
                <a:uFillTx/>
                <a:latin typeface="Calibri" panose="020F0502020204030204" pitchFamily="34" charset="0"/>
                <a:ea typeface="Calibri" panose="020F0502020204030204" pitchFamily="34" charset="0"/>
                <a:cs typeface="Calibri" panose="020F0502020204030204" pitchFamily="34" charset="0"/>
                <a:sym typeface="Arial"/>
              </a:rPr>
              <a:t>Pengguna</a:t>
            </a:r>
            <a:r>
              <a:rPr kumimoji="0" lang="en-US" sz="1000" b="0" i="0" u="none" strike="noStrike" kern="0" cap="none" spc="0" normalizeH="0" baseline="0" noProof="0" dirty="0">
                <a:ln>
                  <a:noFill/>
                </a:ln>
                <a:solidFill>
                  <a:srgbClr val="F8F8F8">
                    <a:lumMod val="10000"/>
                  </a:srgbClr>
                </a:solidFill>
                <a:effectLst/>
                <a:uLnTx/>
                <a:uFillTx/>
                <a:latin typeface="Calibri" panose="020F0502020204030204" pitchFamily="34" charset="0"/>
                <a:ea typeface="Calibri" panose="020F0502020204030204" pitchFamily="34" charset="0"/>
                <a:cs typeface="Calibri" panose="020F0502020204030204" pitchFamily="34" charset="0"/>
                <a:sym typeface="Arial"/>
              </a:rPr>
              <a:t> yang </a:t>
            </a:r>
            <a:r>
              <a:rPr kumimoji="0" lang="en-US" sz="1000" b="0" i="0" u="none" strike="noStrike" kern="0" cap="none" spc="0" normalizeH="0" baseline="0" noProof="0" dirty="0" err="1">
                <a:ln>
                  <a:noFill/>
                </a:ln>
                <a:solidFill>
                  <a:srgbClr val="F8F8F8">
                    <a:lumMod val="10000"/>
                  </a:srgbClr>
                </a:solidFill>
                <a:effectLst/>
                <a:uLnTx/>
                <a:uFillTx/>
                <a:latin typeface="Calibri" panose="020F0502020204030204" pitchFamily="34" charset="0"/>
                <a:ea typeface="Calibri" panose="020F0502020204030204" pitchFamily="34" charset="0"/>
                <a:cs typeface="Calibri" panose="020F0502020204030204" pitchFamily="34" charset="0"/>
                <a:sym typeface="Arial"/>
              </a:rPr>
              <a:t>mengguna-kan</a:t>
            </a:r>
            <a:r>
              <a:rPr kumimoji="0" lang="en-US" sz="1000" b="0" i="0" u="none" strike="noStrike" kern="0" cap="none" spc="0" normalizeH="0" baseline="0" noProof="0" dirty="0">
                <a:ln>
                  <a:noFill/>
                </a:ln>
                <a:solidFill>
                  <a:srgbClr val="F8F8F8">
                    <a:lumMod val="10000"/>
                  </a:srgbClr>
                </a:solidFill>
                <a:effectLst/>
                <a:uLnTx/>
                <a:uFillTx/>
                <a:latin typeface="Calibri" panose="020F0502020204030204" pitchFamily="34" charset="0"/>
                <a:ea typeface="Calibri" panose="020F0502020204030204" pitchFamily="34" charset="0"/>
                <a:cs typeface="Calibri" panose="020F0502020204030204" pitchFamily="34" charset="0"/>
                <a:sym typeface="Arial"/>
              </a:rPr>
              <a:t> </a:t>
            </a:r>
            <a:r>
              <a:rPr kumimoji="0" lang="en-US" sz="1000" b="0" i="0" u="none" strike="noStrike" kern="0" cap="none" spc="0" normalizeH="0" baseline="0" noProof="0" dirty="0" err="1">
                <a:ln>
                  <a:noFill/>
                </a:ln>
                <a:solidFill>
                  <a:srgbClr val="F8F8F8">
                    <a:lumMod val="10000"/>
                  </a:srgbClr>
                </a:solidFill>
                <a:effectLst/>
                <a:uLnTx/>
                <a:uFillTx/>
                <a:latin typeface="Calibri" panose="020F0502020204030204" pitchFamily="34" charset="0"/>
                <a:ea typeface="Calibri" panose="020F0502020204030204" pitchFamily="34" charset="0"/>
                <a:cs typeface="Calibri" panose="020F0502020204030204" pitchFamily="34" charset="0"/>
                <a:sym typeface="Arial"/>
              </a:rPr>
              <a:t>modul</a:t>
            </a:r>
            <a:r>
              <a:rPr kumimoji="0" lang="en-US" sz="1000" b="0" i="0" u="none" strike="noStrike" kern="0" cap="none" spc="0" normalizeH="0" baseline="0" noProof="0" dirty="0">
                <a:ln>
                  <a:noFill/>
                </a:ln>
                <a:solidFill>
                  <a:srgbClr val="F8F8F8">
                    <a:lumMod val="10000"/>
                  </a:srgbClr>
                </a:solidFill>
                <a:effectLst/>
                <a:uLnTx/>
                <a:uFillTx/>
                <a:latin typeface="Calibri" panose="020F0502020204030204" pitchFamily="34" charset="0"/>
                <a:ea typeface="Calibri" panose="020F0502020204030204" pitchFamily="34" charset="0"/>
                <a:cs typeface="Calibri" panose="020F0502020204030204" pitchFamily="34" charset="0"/>
                <a:sym typeface="Arial"/>
              </a:rPr>
              <a:t> </a:t>
            </a:r>
            <a:r>
              <a:rPr kumimoji="0" lang="en-US" sz="1000" b="0" i="0" u="none" strike="noStrike" kern="0" cap="none" spc="0" normalizeH="0" baseline="0" noProof="0" dirty="0" err="1">
                <a:ln>
                  <a:noFill/>
                </a:ln>
                <a:solidFill>
                  <a:srgbClr val="F8F8F8">
                    <a:lumMod val="10000"/>
                  </a:srgbClr>
                </a:solidFill>
                <a:effectLst/>
                <a:uLnTx/>
                <a:uFillTx/>
                <a:latin typeface="Calibri" panose="020F0502020204030204" pitchFamily="34" charset="0"/>
                <a:ea typeface="Calibri" panose="020F0502020204030204" pitchFamily="34" charset="0"/>
                <a:cs typeface="Calibri" panose="020F0502020204030204" pitchFamily="34" charset="0"/>
                <a:sym typeface="Arial"/>
              </a:rPr>
              <a:t>tersebut</a:t>
            </a:r>
            <a:endParaRPr kumimoji="0" lang="en-US" sz="1000" b="0" i="0" u="none" strike="noStrike" kern="0" cap="none" spc="0" normalizeH="0" baseline="0" noProof="0" dirty="0">
              <a:ln>
                <a:noFill/>
              </a:ln>
              <a:solidFill>
                <a:srgbClr val="F8F8F8">
                  <a:lumMod val="10000"/>
                </a:srgbClr>
              </a:solidFill>
              <a:effectLst/>
              <a:uLnTx/>
              <a:uFillTx/>
              <a:latin typeface="Calibri" panose="020F0502020204030204" pitchFamily="34" charset="0"/>
              <a:ea typeface="Calibri" panose="020F0502020204030204" pitchFamily="34" charset="0"/>
              <a:cs typeface="Calibri" panose="020F0502020204030204" pitchFamily="34" charset="0"/>
              <a:sym typeface="Arial"/>
            </a:endParaRPr>
          </a:p>
        </p:txBody>
      </p:sp>
      <p:sp>
        <p:nvSpPr>
          <p:cNvPr id="34" name="Rectangle 33">
            <a:extLst>
              <a:ext uri="{FF2B5EF4-FFF2-40B4-BE49-F238E27FC236}">
                <a16:creationId xmlns:a16="http://schemas.microsoft.com/office/drawing/2014/main" id="{1C448F11-05F6-44C5-9A4B-DA8653E85CC4}"/>
              </a:ext>
            </a:extLst>
          </p:cNvPr>
          <p:cNvSpPr/>
          <p:nvPr/>
        </p:nvSpPr>
        <p:spPr>
          <a:xfrm>
            <a:off x="10922626" y="5355092"/>
            <a:ext cx="680545" cy="1785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MY" sz="1000" b="1" i="0" u="none" strike="noStrike" kern="1200" cap="none" spc="0" normalizeH="0" baseline="0" noProof="0" dirty="0">
                <a:ln>
                  <a:noFill/>
                </a:ln>
                <a:solidFill>
                  <a:srgbClr val="F8F8F8">
                    <a:lumMod val="10000"/>
                  </a:srgbClr>
                </a:solidFill>
                <a:effectLst/>
                <a:uLnTx/>
                <a:uFillTx/>
                <a:latin typeface="Calibri" panose="020F0502020204030204"/>
                <a:ea typeface="+mn-ea"/>
                <a:cs typeface="+mn-cs"/>
                <a:sym typeface="Arial"/>
              </a:rPr>
              <a:t>1,2,3…</a:t>
            </a:r>
          </a:p>
        </p:txBody>
      </p:sp>
      <p:sp>
        <p:nvSpPr>
          <p:cNvPr id="16" name="Rectangle 15">
            <a:extLst>
              <a:ext uri="{FF2B5EF4-FFF2-40B4-BE49-F238E27FC236}">
                <a16:creationId xmlns:a16="http://schemas.microsoft.com/office/drawing/2014/main" id="{9F903718-1A46-40F6-8205-9456C64CD805}"/>
              </a:ext>
            </a:extLst>
          </p:cNvPr>
          <p:cNvSpPr/>
          <p:nvPr/>
        </p:nvSpPr>
        <p:spPr>
          <a:xfrm>
            <a:off x="6704391" y="2870683"/>
            <a:ext cx="642679" cy="3204503"/>
          </a:xfrm>
          <a:prstGeom prst="rect">
            <a:avLst/>
          </a:prstGeom>
          <a:noFill/>
          <a:ln w="1905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ms-MY" sz="1867" b="0" i="0" u="none" strike="noStrike" kern="0" cap="none" spc="0" normalizeH="0" baseline="0" noProof="0">
              <a:ln>
                <a:noFill/>
              </a:ln>
              <a:solidFill>
                <a:srgbClr val="F8F8F8"/>
              </a:solidFill>
              <a:effectLst/>
              <a:uLnTx/>
              <a:uFillTx/>
              <a:latin typeface="Arial"/>
              <a:ea typeface="+mn-ea"/>
              <a:cs typeface="+mn-cs"/>
              <a:sym typeface="Arial"/>
            </a:endParaRPr>
          </a:p>
        </p:txBody>
      </p:sp>
      <p:sp>
        <p:nvSpPr>
          <p:cNvPr id="17" name="Rectangle 16">
            <a:extLst>
              <a:ext uri="{FF2B5EF4-FFF2-40B4-BE49-F238E27FC236}">
                <a16:creationId xmlns:a16="http://schemas.microsoft.com/office/drawing/2014/main" id="{E9C1FD36-77B4-4D69-8246-6DA375F53B6C}"/>
              </a:ext>
            </a:extLst>
          </p:cNvPr>
          <p:cNvSpPr/>
          <p:nvPr/>
        </p:nvSpPr>
        <p:spPr>
          <a:xfrm>
            <a:off x="7784878" y="2550223"/>
            <a:ext cx="973805" cy="3813552"/>
          </a:xfrm>
          <a:prstGeom prst="rect">
            <a:avLst/>
          </a:prstGeom>
          <a:noFill/>
          <a:ln w="1905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ms-MY" sz="1867" b="0" i="0" u="none" strike="noStrike" kern="0" cap="none" spc="0" normalizeH="0" baseline="0" noProof="0">
              <a:ln>
                <a:noFill/>
              </a:ln>
              <a:solidFill>
                <a:srgbClr val="F8F8F8"/>
              </a:solidFill>
              <a:effectLst/>
              <a:uLnTx/>
              <a:uFillTx/>
              <a:latin typeface="Arial"/>
              <a:ea typeface="+mn-ea"/>
              <a:cs typeface="+mn-cs"/>
              <a:sym typeface="Arial"/>
            </a:endParaRPr>
          </a:p>
        </p:txBody>
      </p:sp>
      <p:sp>
        <p:nvSpPr>
          <p:cNvPr id="18" name="Rectangle 17">
            <a:extLst>
              <a:ext uri="{FF2B5EF4-FFF2-40B4-BE49-F238E27FC236}">
                <a16:creationId xmlns:a16="http://schemas.microsoft.com/office/drawing/2014/main" id="{60B63A7F-4E6A-496A-9C37-512E2DCA0C30}"/>
              </a:ext>
            </a:extLst>
          </p:cNvPr>
          <p:cNvSpPr/>
          <p:nvPr/>
        </p:nvSpPr>
        <p:spPr>
          <a:xfrm>
            <a:off x="8764892" y="2559470"/>
            <a:ext cx="973805" cy="3795057"/>
          </a:xfrm>
          <a:prstGeom prst="rect">
            <a:avLst/>
          </a:prstGeom>
          <a:noFill/>
          <a:ln w="1905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ms-MY" sz="1867" b="0" i="0" u="none" strike="noStrike" kern="0" cap="none" spc="0" normalizeH="0" baseline="0" noProof="0">
              <a:ln>
                <a:noFill/>
              </a:ln>
              <a:solidFill>
                <a:srgbClr val="F8F8F8"/>
              </a:solidFill>
              <a:effectLst/>
              <a:uLnTx/>
              <a:uFillTx/>
              <a:latin typeface="Arial"/>
              <a:ea typeface="+mn-ea"/>
              <a:cs typeface="+mn-cs"/>
              <a:sym typeface="Arial"/>
            </a:endParaRPr>
          </a:p>
        </p:txBody>
      </p:sp>
      <p:sp>
        <p:nvSpPr>
          <p:cNvPr id="19" name="TextBox 18">
            <a:extLst>
              <a:ext uri="{FF2B5EF4-FFF2-40B4-BE49-F238E27FC236}">
                <a16:creationId xmlns:a16="http://schemas.microsoft.com/office/drawing/2014/main" id="{B5E5D3D9-74B6-4B74-A85E-9AC59ED41667}"/>
              </a:ext>
            </a:extLst>
          </p:cNvPr>
          <p:cNvSpPr txBox="1"/>
          <p:nvPr/>
        </p:nvSpPr>
        <p:spPr>
          <a:xfrm>
            <a:off x="6454330" y="6066124"/>
            <a:ext cx="860055" cy="400302"/>
          </a:xfrm>
          <a:prstGeom prst="rect">
            <a:avLst/>
          </a:prstGeom>
          <a:noFill/>
        </p:spPr>
        <p:txBody>
          <a:bodyPr wrap="square" rtlCol="0">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US" sz="667" b="0" i="0" u="none" strike="noStrike" kern="0" cap="none" spc="0" normalizeH="0" baseline="0" noProof="0" dirty="0">
                <a:ln>
                  <a:noFill/>
                </a:ln>
                <a:solidFill>
                  <a:srgbClr val="000000"/>
                </a:solidFill>
                <a:effectLst/>
                <a:uLnTx/>
                <a:uFillTx/>
                <a:latin typeface="Arial"/>
                <a:ea typeface="+mn-ea"/>
                <a:cs typeface="Arial"/>
                <a:sym typeface="Arial"/>
              </a:rPr>
              <a:t>Medium yang digunakan untuk pengintegrasian</a:t>
            </a:r>
            <a:endParaRPr kumimoji="0" lang="ms-MY" sz="667" b="0" i="0" u="none" strike="noStrike" kern="0" cap="none" spc="0" normalizeH="0" baseline="0" noProof="0" dirty="0">
              <a:ln>
                <a:noFill/>
              </a:ln>
              <a:solidFill>
                <a:srgbClr val="000000"/>
              </a:solidFill>
              <a:effectLst/>
              <a:uLnTx/>
              <a:uFillTx/>
              <a:latin typeface="Arial"/>
              <a:ea typeface="+mn-ea"/>
              <a:cs typeface="Arial"/>
              <a:sym typeface="Arial"/>
            </a:endParaRPr>
          </a:p>
        </p:txBody>
      </p:sp>
      <p:sp>
        <p:nvSpPr>
          <p:cNvPr id="20" name="TextBox 19">
            <a:extLst>
              <a:ext uri="{FF2B5EF4-FFF2-40B4-BE49-F238E27FC236}">
                <a16:creationId xmlns:a16="http://schemas.microsoft.com/office/drawing/2014/main" id="{E28A8BBB-7AFD-4BD0-9C17-17B56667AF44}"/>
              </a:ext>
            </a:extLst>
          </p:cNvPr>
          <p:cNvSpPr txBox="1"/>
          <p:nvPr/>
        </p:nvSpPr>
        <p:spPr>
          <a:xfrm>
            <a:off x="7813404" y="6363773"/>
            <a:ext cx="960317" cy="400302"/>
          </a:xfrm>
          <a:prstGeom prst="rect">
            <a:avLst/>
          </a:prstGeom>
          <a:noFill/>
        </p:spPr>
        <p:txBody>
          <a:bodyPr wrap="square" rtlCol="0">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US" sz="667" b="0" i="0" u="none" strike="noStrike" kern="0" cap="none" spc="0" normalizeH="0" baseline="0" noProof="0" dirty="0" err="1">
                <a:ln>
                  <a:noFill/>
                </a:ln>
                <a:solidFill>
                  <a:srgbClr val="000000"/>
                </a:solidFill>
                <a:effectLst/>
                <a:uLnTx/>
                <a:uFillTx/>
                <a:latin typeface="Arial"/>
                <a:ea typeface="+mn-ea"/>
                <a:cs typeface="Arial"/>
                <a:sym typeface="Arial"/>
              </a:rPr>
              <a:t>Aplikasi</a:t>
            </a:r>
            <a:r>
              <a:rPr kumimoji="0" lang="en-US" sz="667" b="0" i="0" u="none" strike="noStrike" kern="0" cap="none" spc="0" normalizeH="0" baseline="0" noProof="0" dirty="0">
                <a:ln>
                  <a:noFill/>
                </a:ln>
                <a:solidFill>
                  <a:srgbClr val="000000"/>
                </a:solidFill>
                <a:effectLst/>
                <a:uLnTx/>
                <a:uFillTx/>
                <a:latin typeface="Arial"/>
                <a:ea typeface="+mn-ea"/>
                <a:cs typeface="Arial"/>
                <a:sym typeface="Arial"/>
              </a:rPr>
              <a:t> yang </a:t>
            </a:r>
            <a:r>
              <a:rPr kumimoji="0" lang="en-US" sz="667" b="0" i="0" u="none" strike="noStrike" kern="0" cap="none" spc="0" normalizeH="0" baseline="0" noProof="0" dirty="0" err="1">
                <a:ln>
                  <a:noFill/>
                </a:ln>
                <a:solidFill>
                  <a:srgbClr val="000000"/>
                </a:solidFill>
                <a:effectLst/>
                <a:uLnTx/>
                <a:uFillTx/>
                <a:latin typeface="Arial"/>
                <a:ea typeface="+mn-ea"/>
                <a:cs typeface="Arial"/>
                <a:sym typeface="Arial"/>
              </a:rPr>
              <a:t>terlibat</a:t>
            </a:r>
            <a:r>
              <a:rPr kumimoji="0" lang="en-US" sz="667" b="0" i="0" u="none" strike="noStrike" kern="0" cap="none" spc="0" normalizeH="0" baseline="0" noProof="0" dirty="0">
                <a:ln>
                  <a:noFill/>
                </a:ln>
                <a:solidFill>
                  <a:srgbClr val="000000"/>
                </a:solidFill>
                <a:effectLst/>
                <a:uLnTx/>
                <a:uFillTx/>
                <a:latin typeface="Arial"/>
                <a:ea typeface="+mn-ea"/>
                <a:cs typeface="Arial"/>
                <a:sym typeface="Arial"/>
              </a:rPr>
              <a:t> </a:t>
            </a:r>
            <a:r>
              <a:rPr kumimoji="0" lang="en-US" sz="667" b="0" i="0" u="none" strike="noStrike" kern="0" cap="none" spc="0" normalizeH="0" baseline="0" noProof="0" dirty="0" err="1">
                <a:ln>
                  <a:noFill/>
                </a:ln>
                <a:solidFill>
                  <a:srgbClr val="000000"/>
                </a:solidFill>
                <a:effectLst/>
                <a:uLnTx/>
                <a:uFillTx/>
                <a:latin typeface="Arial"/>
                <a:ea typeface="+mn-ea"/>
                <a:cs typeface="Arial"/>
                <a:sym typeface="Arial"/>
              </a:rPr>
              <a:t>dalam</a:t>
            </a:r>
            <a:r>
              <a:rPr kumimoji="0" lang="en-US" sz="667" b="0" i="0" u="none" strike="noStrike" kern="0" cap="none" spc="0" normalizeH="0" baseline="0" noProof="0" dirty="0">
                <a:ln>
                  <a:noFill/>
                </a:ln>
                <a:solidFill>
                  <a:srgbClr val="000000"/>
                </a:solidFill>
                <a:effectLst/>
                <a:uLnTx/>
                <a:uFillTx/>
                <a:latin typeface="Arial"/>
                <a:ea typeface="+mn-ea"/>
                <a:cs typeface="Arial"/>
                <a:sym typeface="Arial"/>
              </a:rPr>
              <a:t> </a:t>
            </a:r>
            <a:r>
              <a:rPr kumimoji="0" lang="en-US" sz="667" b="0" i="0" u="none" strike="noStrike" kern="0" cap="none" spc="0" normalizeH="0" baseline="0" noProof="0" dirty="0" err="1">
                <a:ln>
                  <a:noFill/>
                </a:ln>
                <a:solidFill>
                  <a:srgbClr val="000000"/>
                </a:solidFill>
                <a:effectLst/>
                <a:uLnTx/>
                <a:uFillTx/>
                <a:latin typeface="Arial"/>
                <a:ea typeface="+mn-ea"/>
                <a:cs typeface="Arial"/>
                <a:sym typeface="Arial"/>
              </a:rPr>
              <a:t>pengintegrasian</a:t>
            </a:r>
            <a:endParaRPr kumimoji="0" lang="en-US" sz="667" b="0" i="0" u="none" strike="noStrike" kern="0" cap="none" spc="0" normalizeH="0" baseline="0" noProof="0" dirty="0">
              <a:ln>
                <a:noFill/>
              </a:ln>
              <a:solidFill>
                <a:srgbClr val="000000"/>
              </a:solidFill>
              <a:effectLst/>
              <a:uLnTx/>
              <a:uFillTx/>
              <a:latin typeface="Arial"/>
              <a:ea typeface="+mn-ea"/>
              <a:cs typeface="Arial"/>
              <a:sym typeface="Arial"/>
            </a:endParaRPr>
          </a:p>
        </p:txBody>
      </p:sp>
      <p:sp>
        <p:nvSpPr>
          <p:cNvPr id="21" name="TextBox 20">
            <a:extLst>
              <a:ext uri="{FF2B5EF4-FFF2-40B4-BE49-F238E27FC236}">
                <a16:creationId xmlns:a16="http://schemas.microsoft.com/office/drawing/2014/main" id="{32E5253D-8191-4AD1-A1B3-7F9E0E2136BD}"/>
              </a:ext>
            </a:extLst>
          </p:cNvPr>
          <p:cNvSpPr txBox="1"/>
          <p:nvPr/>
        </p:nvSpPr>
        <p:spPr>
          <a:xfrm>
            <a:off x="8717507" y="6337948"/>
            <a:ext cx="1120229" cy="400302"/>
          </a:xfrm>
          <a:prstGeom prst="rect">
            <a:avLst/>
          </a:prstGeom>
          <a:noFill/>
        </p:spPr>
        <p:txBody>
          <a:bodyPr wrap="square" rtlCol="0">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sv-SE" sz="667" b="0" i="0" u="none" strike="noStrike" kern="0" cap="none" spc="0" normalizeH="0" baseline="0" noProof="0" dirty="0">
                <a:ln>
                  <a:noFill/>
                </a:ln>
                <a:solidFill>
                  <a:srgbClr val="000000"/>
                </a:solidFill>
                <a:effectLst/>
                <a:uLnTx/>
                <a:uFillTx/>
                <a:latin typeface="Arial"/>
                <a:ea typeface="+mn-ea"/>
                <a:cs typeface="Arial"/>
                <a:sym typeface="Arial"/>
              </a:rPr>
              <a:t>Maklumat yang dibekalkan dan diterima melalui pengintegrasian</a:t>
            </a:r>
          </a:p>
        </p:txBody>
      </p:sp>
      <p:sp>
        <p:nvSpPr>
          <p:cNvPr id="22" name="Rectangle 21">
            <a:extLst>
              <a:ext uri="{FF2B5EF4-FFF2-40B4-BE49-F238E27FC236}">
                <a16:creationId xmlns:a16="http://schemas.microsoft.com/office/drawing/2014/main" id="{4E75D18B-6816-4B9E-891F-E6D7CDBCD414}"/>
              </a:ext>
            </a:extLst>
          </p:cNvPr>
          <p:cNvSpPr/>
          <p:nvPr/>
        </p:nvSpPr>
        <p:spPr>
          <a:xfrm>
            <a:off x="9948820" y="4325821"/>
            <a:ext cx="973805" cy="1715439"/>
          </a:xfrm>
          <a:prstGeom prst="rect">
            <a:avLst/>
          </a:prstGeom>
          <a:noFill/>
          <a:ln w="19050">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ms-MY" sz="1867" b="0" i="0" u="none" strike="noStrike" kern="0" cap="none" spc="0" normalizeH="0" baseline="0" noProof="0">
              <a:ln>
                <a:noFill/>
              </a:ln>
              <a:solidFill>
                <a:srgbClr val="F8F8F8"/>
              </a:solidFill>
              <a:effectLst/>
              <a:uLnTx/>
              <a:uFillTx/>
              <a:latin typeface="Arial"/>
              <a:ea typeface="+mn-ea"/>
              <a:cs typeface="+mn-cs"/>
              <a:sym typeface="Arial"/>
            </a:endParaRPr>
          </a:p>
        </p:txBody>
      </p:sp>
      <p:sp>
        <p:nvSpPr>
          <p:cNvPr id="23" name="TextBox 22">
            <a:extLst>
              <a:ext uri="{FF2B5EF4-FFF2-40B4-BE49-F238E27FC236}">
                <a16:creationId xmlns:a16="http://schemas.microsoft.com/office/drawing/2014/main" id="{8B02D5E1-FA6E-42EB-9B85-A8787941F29A}"/>
              </a:ext>
            </a:extLst>
          </p:cNvPr>
          <p:cNvSpPr txBox="1"/>
          <p:nvPr/>
        </p:nvSpPr>
        <p:spPr>
          <a:xfrm>
            <a:off x="9911617" y="6031078"/>
            <a:ext cx="1258924" cy="297646"/>
          </a:xfrm>
          <a:prstGeom prst="rect">
            <a:avLst/>
          </a:prstGeom>
          <a:noFill/>
        </p:spPr>
        <p:txBody>
          <a:bodyPr wrap="square" rtlCol="0">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US" sz="667" b="0" i="0" u="none" strike="noStrike" kern="0" cap="none" spc="0" normalizeH="0" baseline="0" noProof="0" dirty="0">
                <a:ln>
                  <a:noFill/>
                </a:ln>
                <a:solidFill>
                  <a:srgbClr val="000000"/>
                </a:solidFill>
                <a:effectLst/>
                <a:uLnTx/>
                <a:uFillTx/>
                <a:latin typeface="Arial"/>
                <a:ea typeface="+mn-ea"/>
                <a:cs typeface="Arial"/>
                <a:sym typeface="Arial"/>
              </a:rPr>
              <a:t>Pemilik sistem yang diintegrasi</a:t>
            </a:r>
            <a:endParaRPr kumimoji="0" lang="ms-MY" sz="667" b="0" i="0" u="none" strike="noStrike" kern="0" cap="none" spc="0" normalizeH="0" baseline="0" noProof="0" dirty="0">
              <a:ln>
                <a:noFill/>
              </a:ln>
              <a:solidFill>
                <a:srgbClr val="000000"/>
              </a:solidFill>
              <a:effectLst/>
              <a:uLnTx/>
              <a:uFillTx/>
              <a:latin typeface="Arial"/>
              <a:ea typeface="+mn-ea"/>
              <a:cs typeface="Arial"/>
              <a:sym typeface="Arial"/>
            </a:endParaRPr>
          </a:p>
        </p:txBody>
      </p:sp>
      <p:sp>
        <p:nvSpPr>
          <p:cNvPr id="24" name="Rectangle 23">
            <a:extLst>
              <a:ext uri="{FF2B5EF4-FFF2-40B4-BE49-F238E27FC236}">
                <a16:creationId xmlns:a16="http://schemas.microsoft.com/office/drawing/2014/main" id="{38904C8F-B33E-4576-A33E-1C43269D0EA1}"/>
              </a:ext>
            </a:extLst>
          </p:cNvPr>
          <p:cNvSpPr/>
          <p:nvPr/>
        </p:nvSpPr>
        <p:spPr>
          <a:xfrm>
            <a:off x="1785916" y="2228085"/>
            <a:ext cx="4603992" cy="4425535"/>
          </a:xfrm>
          <a:prstGeom prst="rect">
            <a:avLst/>
          </a:prstGeom>
          <a:noFill/>
          <a:ln w="1905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ms-MY" sz="1867" b="0" i="0" u="none" strike="noStrike" kern="0" cap="none" spc="0" normalizeH="0" baseline="0" noProof="0">
              <a:ln>
                <a:noFill/>
              </a:ln>
              <a:solidFill>
                <a:srgbClr val="F8F8F8"/>
              </a:solidFill>
              <a:effectLst/>
              <a:uLnTx/>
              <a:uFillTx/>
              <a:latin typeface="Arial"/>
              <a:ea typeface="+mn-ea"/>
              <a:cs typeface="+mn-cs"/>
              <a:sym typeface="Arial"/>
            </a:endParaRPr>
          </a:p>
        </p:txBody>
      </p:sp>
      <p:sp>
        <p:nvSpPr>
          <p:cNvPr id="3" name="Rectangle 2">
            <a:extLst>
              <a:ext uri="{FF2B5EF4-FFF2-40B4-BE49-F238E27FC236}">
                <a16:creationId xmlns:a16="http://schemas.microsoft.com/office/drawing/2014/main" id="{7A787E86-E217-F450-20EE-993979DC29CE}"/>
              </a:ext>
            </a:extLst>
          </p:cNvPr>
          <p:cNvSpPr/>
          <p:nvPr/>
        </p:nvSpPr>
        <p:spPr>
          <a:xfrm>
            <a:off x="39367" y="-24073"/>
            <a:ext cx="190419" cy="6858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600" b="1" i="0" u="none" strike="noStrike" kern="1200" cap="none" spc="0" normalizeH="0" baseline="0" noProof="0">
                <a:ln>
                  <a:noFill/>
                </a:ln>
                <a:solidFill>
                  <a:srgbClr val="F8F8F8"/>
                </a:solidFill>
                <a:effectLst/>
                <a:uLnTx/>
                <a:uFillTx/>
                <a:latin typeface="Arial Narrow" panose="020B0606020202030204" pitchFamily="34" charset="0"/>
                <a:ea typeface="+mn-ea"/>
                <a:cs typeface="Aharoni" panose="02010803020104030203" pitchFamily="2" charset="-79"/>
              </a:rPr>
              <a:t>CONTOH</a:t>
            </a:r>
          </a:p>
        </p:txBody>
      </p:sp>
      <p:pic>
        <p:nvPicPr>
          <p:cNvPr id="6" name="Picture 5">
            <a:extLst>
              <a:ext uri="{FF2B5EF4-FFF2-40B4-BE49-F238E27FC236}">
                <a16:creationId xmlns:a16="http://schemas.microsoft.com/office/drawing/2014/main" id="{881A7408-A560-EF6E-B514-E960134A31C5}"/>
              </a:ext>
            </a:extLst>
          </p:cNvPr>
          <p:cNvPicPr>
            <a:picLocks noChangeAspect="1"/>
          </p:cNvPicPr>
          <p:nvPr/>
        </p:nvPicPr>
        <p:blipFill>
          <a:blip r:embed="rId4"/>
          <a:stretch>
            <a:fillRect/>
          </a:stretch>
        </p:blipFill>
        <p:spPr>
          <a:xfrm>
            <a:off x="-99052" y="3467"/>
            <a:ext cx="377952" cy="6858000"/>
          </a:xfrm>
          <a:prstGeom prst="rect">
            <a:avLst/>
          </a:prstGeom>
        </p:spPr>
      </p:pic>
      <p:sp>
        <p:nvSpPr>
          <p:cNvPr id="27" name="TextBox 26">
            <a:extLst>
              <a:ext uri="{FF2B5EF4-FFF2-40B4-BE49-F238E27FC236}">
                <a16:creationId xmlns:a16="http://schemas.microsoft.com/office/drawing/2014/main" id="{A7ECCF5A-DB23-48BC-8733-59E2BEA121DB}"/>
              </a:ext>
            </a:extLst>
          </p:cNvPr>
          <p:cNvSpPr txBox="1"/>
          <p:nvPr/>
        </p:nvSpPr>
        <p:spPr>
          <a:xfrm>
            <a:off x="10571355" y="11968"/>
            <a:ext cx="1676401" cy="369332"/>
          </a:xfrm>
          <a:prstGeom prst="rect">
            <a:avLst/>
          </a:prstGeom>
          <a:solidFill>
            <a:srgbClr val="FFC000">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800" b="1" i="0" u="none" strike="noStrike" kern="0" cap="none" spc="0" normalizeH="0" baseline="0" noProof="0" dirty="0">
                <a:ln>
                  <a:noFill/>
                </a:ln>
                <a:solidFill>
                  <a:prstClr val="black"/>
                </a:solidFill>
                <a:effectLst/>
                <a:uLnTx/>
                <a:uFillTx/>
                <a:latin typeface="Calibri" panose="020F0502020204030204"/>
              </a:rPr>
              <a:t>CONTOH 2</a:t>
            </a:r>
          </a:p>
        </p:txBody>
      </p:sp>
      <p:sp>
        <p:nvSpPr>
          <p:cNvPr id="26" name="Slide Number Placeholder 2">
            <a:extLst>
              <a:ext uri="{FF2B5EF4-FFF2-40B4-BE49-F238E27FC236}">
                <a16:creationId xmlns:a16="http://schemas.microsoft.com/office/drawing/2014/main" id="{05D5D643-9947-414D-83D1-5003A96F774A}"/>
              </a:ext>
            </a:extLst>
          </p:cNvPr>
          <p:cNvSpPr txBox="1">
            <a:spLocks/>
          </p:cNvSpPr>
          <p:nvPr/>
        </p:nvSpPr>
        <p:spPr>
          <a:xfrm>
            <a:off x="9448800" y="6356350"/>
            <a:ext cx="2743200" cy="365125"/>
          </a:xfrm>
          <a:prstGeom prst="rect">
            <a:avLst/>
          </a:prstGeom>
        </p:spPr>
        <p:txBody>
          <a:bodyPr/>
          <a:lstStyle>
            <a:defPPr>
              <a:defRPr lang="ms-M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BA0703F6-9220-493B-BC25-87A499A6DF38}" type="slidenum">
              <a:rPr lang="ms-MY" sz="1200" smtClean="0">
                <a:solidFill>
                  <a:prstClr val="black">
                    <a:tint val="75000"/>
                  </a:prstClr>
                </a:solidFill>
                <a:latin typeface="Calibri" panose="020F0502020204030204"/>
                <a:ea typeface="Calibri"/>
                <a:cs typeface="Calibri"/>
                <a:sym typeface="Calibri"/>
              </a:rPr>
              <a:pPr algn="r">
                <a:defRPr/>
              </a:pPr>
              <a:t>55</a:t>
            </a:fld>
            <a:endParaRPr lang="ms-MY" sz="1200">
              <a:solidFill>
                <a:prstClr val="black">
                  <a:tint val="75000"/>
                </a:prstClr>
              </a:solidFill>
              <a:latin typeface="Calibri" panose="020F0502020204030204"/>
              <a:ea typeface="Calibri"/>
              <a:cs typeface="Calibri"/>
              <a:sym typeface="Calibri"/>
            </a:endParaRPr>
          </a:p>
        </p:txBody>
      </p:sp>
      <p:sp>
        <p:nvSpPr>
          <p:cNvPr id="25" name="TextBox 24">
            <a:extLst>
              <a:ext uri="{FF2B5EF4-FFF2-40B4-BE49-F238E27FC236}">
                <a16:creationId xmlns:a16="http://schemas.microsoft.com/office/drawing/2014/main" id="{2B13BE2A-C8CF-4A60-95AC-80F1B4A07B62}"/>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202424412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0"/>
          <p:cNvSpPr txBox="1">
            <a:spLocks/>
          </p:cNvSpPr>
          <p:nvPr/>
        </p:nvSpPr>
        <p:spPr>
          <a:xfrm>
            <a:off x="309504" y="252342"/>
            <a:ext cx="11572991"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625475" marR="0" lvl="0" indent="-625475"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MY"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7(d) FUNGSI HIERARKI </a:t>
            </a:r>
            <a:r>
              <a:rPr kumimoji="0" lang="en-US" sz="2400" b="1"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BUSINESS</a:t>
            </a:r>
            <a:endParaRPr kumimoji="0" lang="ms-MY"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9" name="Subtitle 2"/>
          <p:cNvSpPr txBox="1">
            <a:spLocks/>
          </p:cNvSpPr>
          <p:nvPr/>
        </p:nvSpPr>
        <p:spPr>
          <a:xfrm>
            <a:off x="309504" y="2403105"/>
            <a:ext cx="10890503" cy="1365248"/>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
                <a:srgbClr val="5B9BD5"/>
              </a:buClr>
              <a:buSzPct val="73000"/>
              <a:buFont typeface="Arial" panose="020B0604020202020204" pitchFamily="34" charset="0"/>
              <a:buNone/>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Menjelaskan </a:t>
            </a:r>
            <a:r>
              <a:rPr kumimoji="0" lang="ms-MY"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Fungsi Hierarki </a:t>
            </a:r>
            <a:r>
              <a:rPr kumimoji="0" lang="en-US" sz="1800" b="1"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Business</a:t>
            </a:r>
            <a:r>
              <a:rPr kumimoji="0" lang="ms-MY"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dalam sistem yang hendak dibangunkan</a:t>
            </a:r>
          </a:p>
          <a:p>
            <a:pPr marL="342900" marR="0" lvl="0" indent="-342900" algn="l" defTabSz="914400" rtl="0" eaLnBrk="1" fontAlgn="auto" latinLnBrk="0" hangingPunct="1">
              <a:lnSpc>
                <a:spcPct val="100000"/>
              </a:lnSpc>
              <a:spcBef>
                <a:spcPct val="20000"/>
              </a:spcBef>
              <a:spcAft>
                <a:spcPts val="0"/>
              </a:spcAft>
              <a:buClr>
                <a:srgbClr val="5B9BD5"/>
              </a:buClr>
              <a:buSzPct val="73000"/>
              <a:buFont typeface="Wingdings" panose="05000000000000000000" pitchFamily="2" charset="2"/>
              <a:buChar char="Ø"/>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Slide Number Placeholder 2">
            <a:extLst>
              <a:ext uri="{FF2B5EF4-FFF2-40B4-BE49-F238E27FC236}">
                <a16:creationId xmlns:a16="http://schemas.microsoft.com/office/drawing/2014/main" id="{43EF0AF2-3F02-4D97-86BB-A3CC34C04305}"/>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56</a:t>
            </a:fld>
            <a:endParaRPr lang="ms-MY">
              <a:solidFill>
                <a:prstClr val="black">
                  <a:tint val="75000"/>
                </a:prstClr>
              </a:solidFill>
              <a:latin typeface="Calibri" panose="020F0502020204030204"/>
              <a:ea typeface="Calibri"/>
              <a:cs typeface="Calibri"/>
              <a:sym typeface="Calibri"/>
            </a:endParaRPr>
          </a:p>
        </p:txBody>
      </p:sp>
    </p:spTree>
    <p:extLst>
      <p:ext uri="{BB962C8B-B14F-4D97-AF65-F5344CB8AC3E}">
        <p14:creationId xmlns:p14="http://schemas.microsoft.com/office/powerpoint/2010/main" val="166908010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D3F91D6-BE70-4098-9510-9E523C7AA580}"/>
              </a:ext>
            </a:extLst>
          </p:cNvPr>
          <p:cNvSpPr/>
          <p:nvPr/>
        </p:nvSpPr>
        <p:spPr bwMode="auto">
          <a:xfrm>
            <a:off x="3214715" y="320668"/>
            <a:ext cx="6034024"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 typeface="Arial" charset="0"/>
              <a:buNone/>
              <a:tabLst/>
              <a:defRPr/>
            </a:pPr>
            <a:r>
              <a:rPr kumimoji="0" lang="en-U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FUNGSI HIERARKI </a:t>
            </a:r>
            <a:r>
              <a:rPr kumimoji="0" lang="en-US" sz="2000" b="1"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BUSINESS</a:t>
            </a:r>
            <a:r>
              <a:rPr kumimoji="0" lang="en-U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 SISTEM </a:t>
            </a:r>
            <a:r>
              <a:rPr kumimoji="0" lang="en-US" sz="2000" b="1" i="0" u="none" strike="noStrike" kern="1200" cap="none" spc="0" normalizeH="0" baseline="0" noProof="0" dirty="0" err="1">
                <a:ln>
                  <a:noFill/>
                </a:ln>
                <a:solidFill>
                  <a:prstClr val="black"/>
                </a:solidFill>
                <a:effectLst/>
                <a:uLnTx/>
                <a:uFillTx/>
                <a:latin typeface="Arial" pitchFamily="34" charset="0"/>
                <a:ea typeface="ＭＳ Ｐゴシック" pitchFamily="34" charset="-128"/>
                <a:cs typeface="Arial" pitchFamily="34" charset="0"/>
              </a:rPr>
              <a:t>eLANTIK</a:t>
            </a:r>
            <a:endParaRPr kumimoji="0" lang="ms-MY"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grpSp>
        <p:nvGrpSpPr>
          <p:cNvPr id="3" name="Group 2">
            <a:extLst>
              <a:ext uri="{FF2B5EF4-FFF2-40B4-BE49-F238E27FC236}">
                <a16:creationId xmlns:a16="http://schemas.microsoft.com/office/drawing/2014/main" id="{2176A0D4-0FC1-4053-AC54-9943ADDFC42E}"/>
              </a:ext>
            </a:extLst>
          </p:cNvPr>
          <p:cNvGrpSpPr/>
          <p:nvPr/>
        </p:nvGrpSpPr>
        <p:grpSpPr>
          <a:xfrm>
            <a:off x="637284" y="861236"/>
            <a:ext cx="10142261" cy="5563697"/>
            <a:chOff x="637284" y="861236"/>
            <a:chExt cx="10142261" cy="5563697"/>
          </a:xfrm>
        </p:grpSpPr>
        <p:pic>
          <p:nvPicPr>
            <p:cNvPr id="5" name="Picture 4">
              <a:extLst>
                <a:ext uri="{FF2B5EF4-FFF2-40B4-BE49-F238E27FC236}">
                  <a16:creationId xmlns:a16="http://schemas.microsoft.com/office/drawing/2014/main" id="{DB660566-3073-4B42-9643-E9FF56D05F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284" y="861236"/>
              <a:ext cx="10142261" cy="5563697"/>
            </a:xfrm>
            <a:prstGeom prst="rect">
              <a:avLst/>
            </a:prstGeom>
          </p:spPr>
        </p:pic>
        <p:sp>
          <p:nvSpPr>
            <p:cNvPr id="2" name="TextBox 1">
              <a:extLst>
                <a:ext uri="{FF2B5EF4-FFF2-40B4-BE49-F238E27FC236}">
                  <a16:creationId xmlns:a16="http://schemas.microsoft.com/office/drawing/2014/main" id="{142CE31A-79AC-419A-827D-60E87F78C787}"/>
                </a:ext>
              </a:extLst>
            </p:cNvPr>
            <p:cNvSpPr txBox="1"/>
            <p:nvPr/>
          </p:nvSpPr>
          <p:spPr>
            <a:xfrm>
              <a:off x="5153239" y="861236"/>
              <a:ext cx="1885521"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000000"/>
                  </a:solidFill>
                  <a:effectLst/>
                  <a:uLnTx/>
                  <a:uFillTx/>
                  <a:latin typeface="Arial"/>
                  <a:ea typeface="+mn-ea"/>
                  <a:cs typeface="+mn-cs"/>
                </a:rPr>
                <a:t>Sistem</a:t>
              </a:r>
              <a:r>
                <a:rPr kumimoji="0" lang="en-US" sz="1800" b="0" i="0" u="none" strike="noStrike" kern="1200" cap="none" spc="0" normalizeH="0" baseline="0" noProof="0" dirty="0">
                  <a:ln>
                    <a:noFill/>
                  </a:ln>
                  <a:solidFill>
                    <a:srgbClr val="000000"/>
                  </a:solidFill>
                  <a:effectLst/>
                  <a:uLnTx/>
                  <a:uFillTx/>
                  <a:latin typeface="Arial"/>
                  <a:ea typeface="+mn-ea"/>
                  <a:cs typeface="+mn-cs"/>
                </a:rPr>
                <a:t> </a:t>
              </a:r>
              <a:r>
                <a:rPr kumimoji="0" lang="en-US" sz="1800" b="0" i="0" u="none" strike="noStrike" kern="1200" cap="none" spc="0" normalizeH="0" baseline="0" noProof="0" dirty="0" err="1">
                  <a:ln>
                    <a:noFill/>
                  </a:ln>
                  <a:solidFill>
                    <a:srgbClr val="000000"/>
                  </a:solidFill>
                  <a:effectLst/>
                  <a:uLnTx/>
                  <a:uFillTx/>
                  <a:latin typeface="Arial"/>
                  <a:ea typeface="+mn-ea"/>
                  <a:cs typeface="+mn-cs"/>
                </a:rPr>
                <a:t>eLANTIK</a:t>
              </a:r>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p:grpSp>
      <p:graphicFrame>
        <p:nvGraphicFramePr>
          <p:cNvPr id="7" name="Table 3">
            <a:extLst>
              <a:ext uri="{FF2B5EF4-FFF2-40B4-BE49-F238E27FC236}">
                <a16:creationId xmlns:a16="http://schemas.microsoft.com/office/drawing/2014/main" id="{FAF2B847-42F8-4288-83AB-5B5170375222}"/>
              </a:ext>
            </a:extLst>
          </p:cNvPr>
          <p:cNvGraphicFramePr>
            <a:graphicFrameLocks noGrp="1"/>
          </p:cNvGraphicFramePr>
          <p:nvPr>
            <p:extLst>
              <p:ext uri="{D42A27DB-BD31-4B8C-83A1-F6EECF244321}">
                <p14:modId xmlns:p14="http://schemas.microsoft.com/office/powerpoint/2010/main" val="2837137534"/>
              </p:ext>
            </p:extLst>
          </p:nvPr>
        </p:nvGraphicFramePr>
        <p:xfrm>
          <a:off x="7670731" y="3910333"/>
          <a:ext cx="4364590" cy="2514600"/>
        </p:xfrm>
        <a:graphic>
          <a:graphicData uri="http://schemas.openxmlformats.org/drawingml/2006/table">
            <a:tbl>
              <a:tblPr firstRow="1" bandRow="1">
                <a:tableStyleId>{5C22544A-7EE6-4342-B048-85BDC9FD1C3A}</a:tableStyleId>
              </a:tblPr>
              <a:tblGrid>
                <a:gridCol w="398765">
                  <a:extLst>
                    <a:ext uri="{9D8B030D-6E8A-4147-A177-3AD203B41FA5}">
                      <a16:colId xmlns:a16="http://schemas.microsoft.com/office/drawing/2014/main" val="2829069462"/>
                    </a:ext>
                  </a:extLst>
                </a:gridCol>
                <a:gridCol w="2098272">
                  <a:extLst>
                    <a:ext uri="{9D8B030D-6E8A-4147-A177-3AD203B41FA5}">
                      <a16:colId xmlns:a16="http://schemas.microsoft.com/office/drawing/2014/main" val="3292758852"/>
                    </a:ext>
                  </a:extLst>
                </a:gridCol>
                <a:gridCol w="832884">
                  <a:extLst>
                    <a:ext uri="{9D8B030D-6E8A-4147-A177-3AD203B41FA5}">
                      <a16:colId xmlns:a16="http://schemas.microsoft.com/office/drawing/2014/main" val="1249878359"/>
                    </a:ext>
                  </a:extLst>
                </a:gridCol>
                <a:gridCol w="1034669">
                  <a:extLst>
                    <a:ext uri="{9D8B030D-6E8A-4147-A177-3AD203B41FA5}">
                      <a16:colId xmlns:a16="http://schemas.microsoft.com/office/drawing/2014/main" val="457860950"/>
                    </a:ext>
                  </a:extLst>
                </a:gridCol>
              </a:tblGrid>
              <a:tr h="0">
                <a:tc>
                  <a:txBody>
                    <a:bodyPr/>
                    <a:lstStyle/>
                    <a:p>
                      <a:pPr algn="ctr"/>
                      <a:r>
                        <a:rPr lang="en-US" sz="900" b="1" dirty="0">
                          <a:solidFill>
                            <a:schemeClr val="tx1"/>
                          </a:solidFill>
                        </a:rPr>
                        <a:t>BIL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900" b="1" dirty="0">
                          <a:solidFill>
                            <a:schemeClr val="tx1"/>
                          </a:solidFill>
                        </a:rPr>
                        <a:t>MODUL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dirty="0">
                          <a:solidFill>
                            <a:schemeClr val="tx1"/>
                          </a:solidFill>
                        </a:rPr>
                        <a:t>BILANGAN SUB MODUL</a:t>
                      </a:r>
                    </a:p>
                    <a:p>
                      <a:pPr algn="ctr"/>
                      <a:endParaRPr lang="en-US" sz="9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dirty="0">
                          <a:solidFill>
                            <a:schemeClr val="tx1"/>
                          </a:solidFill>
                        </a:rPr>
                        <a:t>BILANGAN PROSES</a:t>
                      </a:r>
                    </a:p>
                    <a:p>
                      <a:pPr algn="ctr"/>
                      <a:endParaRPr lang="en-US" sz="9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169761326"/>
                  </a:ext>
                </a:extLst>
              </a:tr>
              <a:tr h="208445">
                <a:tc>
                  <a:txBody>
                    <a:bodyPr/>
                    <a:lstStyle/>
                    <a:p>
                      <a:r>
                        <a:rPr lang="en-US" sz="900" b="1" dirty="0"/>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900" b="1" dirty="0" err="1"/>
                        <a:t>Urusan</a:t>
                      </a:r>
                      <a:r>
                        <a:rPr lang="en-US" sz="900" b="1" dirty="0"/>
                        <a:t> </a:t>
                      </a:r>
                      <a:r>
                        <a:rPr lang="en-US" sz="900" b="1" dirty="0" err="1"/>
                        <a:t>Pengambilan</a:t>
                      </a:r>
                      <a:endParaRPr lang="en-US" sz="9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29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74506114"/>
                  </a:ext>
                </a:extLst>
              </a:tr>
              <a:tr h="208445">
                <a:tc>
                  <a:txBody>
                    <a:bodyPr/>
                    <a:lstStyle/>
                    <a:p>
                      <a:r>
                        <a:rPr lang="en-US" sz="900" b="1" dirty="0"/>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900" b="1" dirty="0" err="1"/>
                        <a:t>Urusan</a:t>
                      </a:r>
                      <a:r>
                        <a:rPr lang="en-US" sz="900" b="1" dirty="0"/>
                        <a:t> </a:t>
                      </a:r>
                      <a:r>
                        <a:rPr lang="en-US" sz="900" b="1" dirty="0" err="1"/>
                        <a:t>Perkhidmatan</a:t>
                      </a:r>
                      <a:endParaRPr lang="en-US" sz="9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33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87152993"/>
                  </a:ext>
                </a:extLst>
              </a:tr>
              <a:tr h="208445">
                <a:tc>
                  <a:txBody>
                    <a:bodyPr/>
                    <a:lstStyle/>
                    <a:p>
                      <a:r>
                        <a:rPr lang="en-US" sz="900" b="1" dirty="0"/>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900" b="1" dirty="0" err="1"/>
                        <a:t>Urusan</a:t>
                      </a:r>
                      <a:r>
                        <a:rPr lang="en-US" sz="900" b="1" dirty="0"/>
                        <a:t> Naik </a:t>
                      </a:r>
                      <a:r>
                        <a:rPr lang="en-US" sz="900" b="1" dirty="0" err="1"/>
                        <a:t>Pangkat</a:t>
                      </a:r>
                      <a:r>
                        <a:rPr lang="en-US" sz="900" b="1" dirty="0"/>
                        <a:t> dan </a:t>
                      </a:r>
                      <a:r>
                        <a:rPr lang="en-US" sz="900" b="1" dirty="0" err="1"/>
                        <a:t>Tatatertib</a:t>
                      </a:r>
                      <a:endParaRPr lang="en-US" sz="9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52009362"/>
                  </a:ext>
                </a:extLst>
              </a:tr>
              <a:tr h="208445">
                <a:tc>
                  <a:txBody>
                    <a:bodyPr/>
                    <a:lstStyle/>
                    <a:p>
                      <a:r>
                        <a:rPr lang="en-US" sz="900" b="1" dirty="0"/>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900" b="1" dirty="0" err="1"/>
                        <a:t>Pengurusan</a:t>
                      </a:r>
                      <a:r>
                        <a:rPr lang="en-US" sz="900" b="1" dirty="0"/>
                        <a:t> </a:t>
                      </a:r>
                      <a:r>
                        <a:rPr lang="en-US" sz="900" b="1" dirty="0" err="1"/>
                        <a:t>Mesyuarat</a:t>
                      </a:r>
                      <a:r>
                        <a:rPr lang="en-US" sz="900" b="1" dirty="0"/>
                        <a:t> Suruhanjaya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33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67581735"/>
                  </a:ext>
                </a:extLst>
              </a:tr>
              <a:tr h="208445">
                <a:tc>
                  <a:txBody>
                    <a:bodyPr/>
                    <a:lstStyle/>
                    <a:p>
                      <a:r>
                        <a:rPr lang="en-US" sz="900" b="1" dirty="0"/>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900" b="1" dirty="0" err="1"/>
                        <a:t>Pengurusan</a:t>
                      </a:r>
                      <a:r>
                        <a:rPr lang="en-US" sz="900" b="1" dirty="0"/>
                        <a:t> e-Ruling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61018659"/>
                  </a:ext>
                </a:extLst>
              </a:tr>
              <a:tr h="208445">
                <a:tc>
                  <a:txBody>
                    <a:bodyPr/>
                    <a:lstStyle/>
                    <a:p>
                      <a:r>
                        <a:rPr lang="en-US" sz="900" b="1" dirty="0"/>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900" b="1" dirty="0" err="1"/>
                        <a:t>Pengurusan</a:t>
                      </a:r>
                      <a:r>
                        <a:rPr lang="en-US" sz="900" b="1" dirty="0"/>
                        <a:t> </a:t>
                      </a:r>
                      <a:r>
                        <a:rPr lang="en-US" sz="900" b="1" dirty="0" err="1"/>
                        <a:t>Pentadbiran</a:t>
                      </a:r>
                      <a:endParaRPr lang="en-US" sz="9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1" dirty="0"/>
                        <a:t>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49008539"/>
                  </a:ext>
                </a:extLst>
              </a:tr>
              <a:tr h="208445">
                <a:tc>
                  <a:txBody>
                    <a:bodyPr/>
                    <a:lstStyle/>
                    <a:p>
                      <a:endParaRPr lang="en-US" sz="9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900" b="1" dirty="0"/>
                        <a:t>JUMLAH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900" b="1" i="0" u="none" strike="noStrike" dirty="0">
                          <a:solidFill>
                            <a:srgbClr val="000000"/>
                          </a:solidFill>
                          <a:effectLst/>
                          <a:latin typeface="Calibri" panose="020F0502020204030204" pitchFamily="34" charset="0"/>
                        </a:rPr>
                        <a:t>29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900" b="1" i="0" u="none" strike="noStrike" dirty="0">
                          <a:solidFill>
                            <a:srgbClr val="000000"/>
                          </a:solidFill>
                          <a:effectLst/>
                          <a:latin typeface="Calibri" panose="020F0502020204030204" pitchFamily="34" charset="0"/>
                        </a:rPr>
                        <a:t>175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76487855"/>
                  </a:ext>
                </a:extLst>
              </a:tr>
            </a:tbl>
          </a:graphicData>
        </a:graphic>
      </p:graphicFrame>
      <p:sp>
        <p:nvSpPr>
          <p:cNvPr id="8" name="TextBox 7">
            <a:extLst>
              <a:ext uri="{FF2B5EF4-FFF2-40B4-BE49-F238E27FC236}">
                <a16:creationId xmlns:a16="http://schemas.microsoft.com/office/drawing/2014/main" id="{9ACA471F-6665-4033-8EAD-B3A0EF47E940}"/>
              </a:ext>
            </a:extLst>
          </p:cNvPr>
          <p:cNvSpPr txBox="1"/>
          <p:nvPr/>
        </p:nvSpPr>
        <p:spPr>
          <a:xfrm>
            <a:off x="10515600" y="11968"/>
            <a:ext cx="1676401" cy="369332"/>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prstClr val="black"/>
                </a:solidFill>
                <a:effectLst/>
                <a:uLnTx/>
                <a:uFillTx/>
                <a:latin typeface="Calibri" panose="020F0502020204030204"/>
                <a:ea typeface="+mn-ea"/>
                <a:cs typeface="+mn-cs"/>
              </a:rPr>
              <a:t>CONTOH 1</a:t>
            </a:r>
          </a:p>
        </p:txBody>
      </p:sp>
      <p:sp>
        <p:nvSpPr>
          <p:cNvPr id="9" name="Slide Number Placeholder 2">
            <a:extLst>
              <a:ext uri="{FF2B5EF4-FFF2-40B4-BE49-F238E27FC236}">
                <a16:creationId xmlns:a16="http://schemas.microsoft.com/office/drawing/2014/main" id="{37C7C76E-F036-4B75-ACC2-E15A98C28DA9}"/>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57</a:t>
            </a:fld>
            <a:endParaRPr lang="ms-MY">
              <a:solidFill>
                <a:prstClr val="black">
                  <a:tint val="75000"/>
                </a:prstClr>
              </a:solidFill>
            </a:endParaRPr>
          </a:p>
        </p:txBody>
      </p:sp>
      <p:sp>
        <p:nvSpPr>
          <p:cNvPr id="10" name="TextBox 9">
            <a:extLst>
              <a:ext uri="{FF2B5EF4-FFF2-40B4-BE49-F238E27FC236}">
                <a16:creationId xmlns:a16="http://schemas.microsoft.com/office/drawing/2014/main" id="{50CD12F9-0EA2-49B6-8C0E-8F40172B8C0D}"/>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369188458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0">
            <a:extLst>
              <a:ext uri="{FF2B5EF4-FFF2-40B4-BE49-F238E27FC236}">
                <a16:creationId xmlns:a16="http://schemas.microsoft.com/office/drawing/2014/main" id="{5BDD524B-6D94-4764-BDC9-04D7876EAE33}"/>
              </a:ext>
            </a:extLst>
          </p:cNvPr>
          <p:cNvSpPr txBox="1">
            <a:spLocks/>
          </p:cNvSpPr>
          <p:nvPr/>
        </p:nvSpPr>
        <p:spPr>
          <a:xfrm>
            <a:off x="0" y="0"/>
            <a:ext cx="12192000" cy="5781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FUNGSI HIERARKI </a:t>
            </a:r>
            <a:r>
              <a:rPr kumimoji="0" lang="en-US" sz="2000" b="1" i="1"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BUSINESS</a:t>
            </a:r>
            <a:r>
              <a:rPr kumimoji="0" lang="en-U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 SISTEM B</a:t>
            </a:r>
            <a:endParaRPr kumimoji="0" lang="ms-MY"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pic>
        <p:nvPicPr>
          <p:cNvPr id="4" name="Picture 3">
            <a:extLst>
              <a:ext uri="{FF2B5EF4-FFF2-40B4-BE49-F238E27FC236}">
                <a16:creationId xmlns:a16="http://schemas.microsoft.com/office/drawing/2014/main" id="{D91C7BBD-E6B5-4268-ABC3-D66E8D228D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828" y="578148"/>
            <a:ext cx="10782343" cy="6279852"/>
          </a:xfrm>
          <a:prstGeom prst="rect">
            <a:avLst/>
          </a:prstGeom>
        </p:spPr>
      </p:pic>
      <p:sp>
        <p:nvSpPr>
          <p:cNvPr id="3" name="Slide Number Placeholder 2"/>
          <p:cNvSpPr>
            <a:spLocks noGrp="1"/>
          </p:cNvSpPr>
          <p:nvPr>
            <p:ph type="sldNum" sz="quarter" idx="4294967295"/>
          </p:nvPr>
        </p:nvSpPr>
        <p:spPr>
          <a:xfrm>
            <a:off x="94488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0703F6-9220-493B-BC25-87A499A6DF38}" type="slidenum">
              <a:rPr kumimoji="0" lang="ms-MY" sz="1200" b="0" i="0" u="none" strike="noStrike" kern="1200" cap="none" spc="0" normalizeH="0" baseline="0" noProof="0" smtClean="0">
                <a:ln>
                  <a:noFill/>
                </a:ln>
                <a:solidFill>
                  <a:prstClr val="black">
                    <a:tint val="75000"/>
                  </a:prstClr>
                </a:solidFill>
                <a:effectLst/>
                <a:uLnTx/>
                <a:uFillTx/>
                <a:latin typeface="Calibri" panose="020F0502020204030204"/>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ms-MY" sz="1200" b="0" i="0" u="none" strike="noStrike" kern="1200" cap="none" spc="0" normalizeH="0" baseline="0" noProof="0">
              <a:ln>
                <a:noFill/>
              </a:ln>
              <a:solidFill>
                <a:prstClr val="black">
                  <a:tint val="75000"/>
                </a:prstClr>
              </a:solidFill>
              <a:effectLst/>
              <a:uLnTx/>
              <a:uFillTx/>
              <a:latin typeface="Calibri" panose="020F0502020204030204"/>
              <a:ea typeface="Calibri"/>
              <a:cs typeface="Calibri"/>
              <a:sym typeface="Calibri"/>
            </a:endParaRPr>
          </a:p>
        </p:txBody>
      </p:sp>
      <p:sp>
        <p:nvSpPr>
          <p:cNvPr id="5" name="TextBox 4">
            <a:extLst>
              <a:ext uri="{FF2B5EF4-FFF2-40B4-BE49-F238E27FC236}">
                <a16:creationId xmlns:a16="http://schemas.microsoft.com/office/drawing/2014/main" id="{76C21330-5AEA-43DF-AEFF-AD5AEC04FBB8}"/>
              </a:ext>
            </a:extLst>
          </p:cNvPr>
          <p:cNvSpPr txBox="1"/>
          <p:nvPr/>
        </p:nvSpPr>
        <p:spPr>
          <a:xfrm>
            <a:off x="10515600" y="11968"/>
            <a:ext cx="1676401" cy="369332"/>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prstClr val="black"/>
                </a:solidFill>
                <a:effectLst/>
                <a:uLnTx/>
                <a:uFillTx/>
                <a:latin typeface="Calibri" panose="020F0502020204030204"/>
                <a:ea typeface="+mn-ea"/>
                <a:cs typeface="+mn-cs"/>
              </a:rPr>
              <a:t>CONTOH 2</a:t>
            </a:r>
          </a:p>
        </p:txBody>
      </p:sp>
      <p:graphicFrame>
        <p:nvGraphicFramePr>
          <p:cNvPr id="7" name="Table 3">
            <a:extLst>
              <a:ext uri="{FF2B5EF4-FFF2-40B4-BE49-F238E27FC236}">
                <a16:creationId xmlns:a16="http://schemas.microsoft.com/office/drawing/2014/main" id="{6BCA8C28-0C3B-4F1D-B3ED-940C6A4D51EE}"/>
              </a:ext>
            </a:extLst>
          </p:cNvPr>
          <p:cNvGraphicFramePr>
            <a:graphicFrameLocks noGrp="1"/>
          </p:cNvGraphicFramePr>
          <p:nvPr>
            <p:extLst>
              <p:ext uri="{D42A27DB-BD31-4B8C-83A1-F6EECF244321}">
                <p14:modId xmlns:p14="http://schemas.microsoft.com/office/powerpoint/2010/main" val="3254244810"/>
              </p:ext>
            </p:extLst>
          </p:nvPr>
        </p:nvGraphicFramePr>
        <p:xfrm>
          <a:off x="4731796" y="4617720"/>
          <a:ext cx="4364590" cy="1737360"/>
        </p:xfrm>
        <a:graphic>
          <a:graphicData uri="http://schemas.openxmlformats.org/drawingml/2006/table">
            <a:tbl>
              <a:tblPr firstRow="1" bandRow="1">
                <a:tableStyleId>{5C22544A-7EE6-4342-B048-85BDC9FD1C3A}</a:tableStyleId>
              </a:tblPr>
              <a:tblGrid>
                <a:gridCol w="398765">
                  <a:extLst>
                    <a:ext uri="{9D8B030D-6E8A-4147-A177-3AD203B41FA5}">
                      <a16:colId xmlns:a16="http://schemas.microsoft.com/office/drawing/2014/main" val="2829069462"/>
                    </a:ext>
                  </a:extLst>
                </a:gridCol>
                <a:gridCol w="2098272">
                  <a:extLst>
                    <a:ext uri="{9D8B030D-6E8A-4147-A177-3AD203B41FA5}">
                      <a16:colId xmlns:a16="http://schemas.microsoft.com/office/drawing/2014/main" val="3292758852"/>
                    </a:ext>
                  </a:extLst>
                </a:gridCol>
                <a:gridCol w="832884">
                  <a:extLst>
                    <a:ext uri="{9D8B030D-6E8A-4147-A177-3AD203B41FA5}">
                      <a16:colId xmlns:a16="http://schemas.microsoft.com/office/drawing/2014/main" val="1249878359"/>
                    </a:ext>
                  </a:extLst>
                </a:gridCol>
                <a:gridCol w="1034669">
                  <a:extLst>
                    <a:ext uri="{9D8B030D-6E8A-4147-A177-3AD203B41FA5}">
                      <a16:colId xmlns:a16="http://schemas.microsoft.com/office/drawing/2014/main" val="457860950"/>
                    </a:ext>
                  </a:extLst>
                </a:gridCol>
              </a:tblGrid>
              <a:tr h="0">
                <a:tc>
                  <a:txBody>
                    <a:bodyPr/>
                    <a:lstStyle/>
                    <a:p>
                      <a:pPr algn="ctr"/>
                      <a:r>
                        <a:rPr lang="en-US" sz="800" b="1" dirty="0">
                          <a:solidFill>
                            <a:schemeClr val="tx1"/>
                          </a:solidFill>
                        </a:rPr>
                        <a:t>BIL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800" b="1" dirty="0">
                          <a:solidFill>
                            <a:schemeClr val="tx1"/>
                          </a:solidFill>
                        </a:rPr>
                        <a:t>MODUL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1" dirty="0">
                          <a:solidFill>
                            <a:schemeClr val="tx1"/>
                          </a:solidFill>
                        </a:rPr>
                        <a:t>BILANGAN SUB MODUL</a:t>
                      </a:r>
                    </a:p>
                    <a:p>
                      <a:pPr algn="ctr"/>
                      <a:endParaRPr lang="en-US" sz="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1" dirty="0">
                          <a:solidFill>
                            <a:schemeClr val="tx1"/>
                          </a:solidFill>
                        </a:rPr>
                        <a:t>BILANGAN PROSES</a:t>
                      </a:r>
                    </a:p>
                    <a:p>
                      <a:pPr algn="ctr"/>
                      <a:endParaRPr lang="en-US" sz="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169761326"/>
                  </a:ext>
                </a:extLst>
              </a:tr>
              <a:tr h="208445">
                <a:tc>
                  <a:txBody>
                    <a:bodyPr/>
                    <a:lstStyle/>
                    <a:p>
                      <a:r>
                        <a:rPr lang="en-US" sz="800" b="1" dirty="0"/>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800" b="1" dirty="0"/>
                        <a:t>XXX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800" b="1" dirty="0"/>
                        <a:t>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800" b="1" dirty="0"/>
                        <a:t>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74506114"/>
                  </a:ext>
                </a:extLst>
              </a:tr>
              <a:tr h="208445">
                <a:tc>
                  <a:txBody>
                    <a:bodyPr/>
                    <a:lstStyle/>
                    <a:p>
                      <a:r>
                        <a:rPr lang="en-US" sz="800" b="1" dirty="0"/>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87152993"/>
                  </a:ext>
                </a:extLst>
              </a:tr>
              <a:tr h="208445">
                <a:tc>
                  <a:txBody>
                    <a:bodyPr/>
                    <a:lstStyle/>
                    <a:p>
                      <a:r>
                        <a:rPr lang="en-US" sz="800" b="1" dirty="0"/>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52009362"/>
                  </a:ext>
                </a:extLst>
              </a:tr>
              <a:tr h="208445">
                <a:tc>
                  <a:txBody>
                    <a:bodyPr/>
                    <a:lstStyle/>
                    <a:p>
                      <a:r>
                        <a:rPr lang="en-US" sz="800" b="1" dirty="0"/>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67581735"/>
                  </a:ext>
                </a:extLst>
              </a:tr>
              <a:tr h="208445">
                <a:tc>
                  <a:txBody>
                    <a:bodyPr/>
                    <a:lstStyle/>
                    <a:p>
                      <a:r>
                        <a:rPr lang="en-US" sz="800" b="1" dirty="0"/>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61018659"/>
                  </a:ext>
                </a:extLst>
              </a:tr>
              <a:tr h="208445">
                <a:tc>
                  <a:txBody>
                    <a:bodyPr/>
                    <a:lstStyle/>
                    <a:p>
                      <a:r>
                        <a:rPr lang="en-US" sz="800" b="1" dirty="0"/>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49008539"/>
                  </a:ext>
                </a:extLst>
              </a:tr>
            </a:tbl>
          </a:graphicData>
        </a:graphic>
      </p:graphicFrame>
      <p:sp>
        <p:nvSpPr>
          <p:cNvPr id="8" name="TextBox 7">
            <a:extLst>
              <a:ext uri="{FF2B5EF4-FFF2-40B4-BE49-F238E27FC236}">
                <a16:creationId xmlns:a16="http://schemas.microsoft.com/office/drawing/2014/main" id="{83D3E183-AACB-411D-A2FC-B63C80A9992D}"/>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393792669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0"/>
          <p:cNvSpPr txBox="1">
            <a:spLocks/>
          </p:cNvSpPr>
          <p:nvPr/>
        </p:nvSpPr>
        <p:spPr>
          <a:xfrm>
            <a:off x="400283" y="171283"/>
            <a:ext cx="11572991"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625475" marR="0" lvl="0" indent="-625475"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MY"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7(e) </a:t>
            </a:r>
            <a:r>
              <a:rPr kumimoji="0" lang="en-US"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SENARAI MODUL APLIKASI DAN </a:t>
            </a:r>
            <a:r>
              <a:rPr kumimoji="0" lang="en-MY"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KETERANGAN RINGKAS FUNGSI SETIAP MODUL</a:t>
            </a:r>
            <a:endParaRPr kumimoji="0" lang="ms-MY"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9" name="Subtitle 2"/>
          <p:cNvSpPr txBox="1">
            <a:spLocks/>
          </p:cNvSpPr>
          <p:nvPr/>
        </p:nvSpPr>
        <p:spPr>
          <a:xfrm>
            <a:off x="931160" y="2759288"/>
            <a:ext cx="10890503" cy="1365248"/>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
                <a:srgbClr val="5B9BD5"/>
              </a:buClr>
              <a:buSzPct val="73000"/>
              <a:buFont typeface="Arial" panose="020B0604020202020204" pitchFamily="34" charset="0"/>
              <a:buNone/>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Menjelaskan </a:t>
            </a:r>
            <a:r>
              <a:rPr kumimoji="0" lang="ms-MY"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Fungsi Setiap Modul </a:t>
            </a: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dalam sistem yang hendak dibangunkan</a:t>
            </a:r>
          </a:p>
          <a:p>
            <a:pPr marL="342900" marR="0" lvl="0" indent="-342900" algn="l" defTabSz="914400" rtl="0" eaLnBrk="1" fontAlgn="auto" latinLnBrk="0" hangingPunct="1">
              <a:lnSpc>
                <a:spcPct val="100000"/>
              </a:lnSpc>
              <a:spcBef>
                <a:spcPct val="20000"/>
              </a:spcBef>
              <a:spcAft>
                <a:spcPts val="0"/>
              </a:spcAft>
              <a:buClr>
                <a:srgbClr val="5B9BD5"/>
              </a:buClr>
              <a:buSzPct val="73000"/>
              <a:buFont typeface="Wingdings" panose="05000000000000000000" pitchFamily="2" charset="2"/>
              <a:buChar char="Ø"/>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Slide Number Placeholder 2">
            <a:extLst>
              <a:ext uri="{FF2B5EF4-FFF2-40B4-BE49-F238E27FC236}">
                <a16:creationId xmlns:a16="http://schemas.microsoft.com/office/drawing/2014/main" id="{D811FB9E-556E-40A7-96EA-9447C9998033}"/>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59</a:t>
            </a:fld>
            <a:endParaRPr lang="ms-MY">
              <a:solidFill>
                <a:prstClr val="black">
                  <a:tint val="75000"/>
                </a:prstClr>
              </a:solidFill>
              <a:latin typeface="Calibri" panose="020F0502020204030204"/>
              <a:ea typeface="Calibri"/>
              <a:cs typeface="Calibri"/>
              <a:sym typeface="Calibri"/>
            </a:endParaRPr>
          </a:p>
        </p:txBody>
      </p:sp>
    </p:spTree>
    <p:extLst>
      <p:ext uri="{BB962C8B-B14F-4D97-AF65-F5344CB8AC3E}">
        <p14:creationId xmlns:p14="http://schemas.microsoft.com/office/powerpoint/2010/main" val="871793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456889419"/>
              </p:ext>
            </p:extLst>
          </p:nvPr>
        </p:nvGraphicFramePr>
        <p:xfrm>
          <a:off x="175260" y="647539"/>
          <a:ext cx="11841479" cy="4998720"/>
        </p:xfrm>
        <a:graphic>
          <a:graphicData uri="http://schemas.openxmlformats.org/drawingml/2006/table">
            <a:tbl>
              <a:tblPr firstRow="1" bandRow="1">
                <a:tableStyleId>{5940675A-B579-460E-94D1-54222C63F5DA}</a:tableStyleId>
              </a:tblPr>
              <a:tblGrid>
                <a:gridCol w="574753">
                  <a:extLst>
                    <a:ext uri="{9D8B030D-6E8A-4147-A177-3AD203B41FA5}">
                      <a16:colId xmlns:a16="http://schemas.microsoft.com/office/drawing/2014/main" val="2869875357"/>
                    </a:ext>
                  </a:extLst>
                </a:gridCol>
                <a:gridCol w="4561726">
                  <a:extLst>
                    <a:ext uri="{9D8B030D-6E8A-4147-A177-3AD203B41FA5}">
                      <a16:colId xmlns:a16="http://schemas.microsoft.com/office/drawing/2014/main" val="1793385040"/>
                    </a:ext>
                  </a:extLst>
                </a:gridCol>
                <a:gridCol w="1520352">
                  <a:extLst>
                    <a:ext uri="{9D8B030D-6E8A-4147-A177-3AD203B41FA5}">
                      <a16:colId xmlns:a16="http://schemas.microsoft.com/office/drawing/2014/main" val="2942403058"/>
                    </a:ext>
                  </a:extLst>
                </a:gridCol>
                <a:gridCol w="1265274">
                  <a:extLst>
                    <a:ext uri="{9D8B030D-6E8A-4147-A177-3AD203B41FA5}">
                      <a16:colId xmlns:a16="http://schemas.microsoft.com/office/drawing/2014/main" val="1963997974"/>
                    </a:ext>
                  </a:extLst>
                </a:gridCol>
                <a:gridCol w="1041991">
                  <a:extLst>
                    <a:ext uri="{9D8B030D-6E8A-4147-A177-3AD203B41FA5}">
                      <a16:colId xmlns:a16="http://schemas.microsoft.com/office/drawing/2014/main" val="261530016"/>
                    </a:ext>
                  </a:extLst>
                </a:gridCol>
                <a:gridCol w="1265566">
                  <a:extLst>
                    <a:ext uri="{9D8B030D-6E8A-4147-A177-3AD203B41FA5}">
                      <a16:colId xmlns:a16="http://schemas.microsoft.com/office/drawing/2014/main" val="416048649"/>
                    </a:ext>
                  </a:extLst>
                </a:gridCol>
                <a:gridCol w="1611817">
                  <a:extLst>
                    <a:ext uri="{9D8B030D-6E8A-4147-A177-3AD203B41FA5}">
                      <a16:colId xmlns:a16="http://schemas.microsoft.com/office/drawing/2014/main" val="753992331"/>
                    </a:ext>
                  </a:extLst>
                </a:gridCol>
              </a:tblGrid>
              <a:tr h="179022">
                <a:tc rowSpan="2">
                  <a:txBody>
                    <a:bodyPr/>
                    <a:lstStyle/>
                    <a:p>
                      <a:pPr algn="ctr"/>
                      <a:r>
                        <a:rPr lang="en-MY" sz="1200" b="1" noProof="1">
                          <a:latin typeface="Arial" panose="020B0604020202020204" pitchFamily="34" charset="0"/>
                          <a:cs typeface="Arial" panose="020B0604020202020204" pitchFamily="34" charset="0"/>
                        </a:rPr>
                        <a:t>BIL.</a:t>
                      </a:r>
                    </a:p>
                  </a:txBody>
                  <a:tcPr>
                    <a:solidFill>
                      <a:srgbClr val="F2F2F2"/>
                    </a:solidFill>
                  </a:tcPr>
                </a:tc>
                <a:tc rowSpan="2">
                  <a:txBody>
                    <a:bodyPr/>
                    <a:lstStyle/>
                    <a:p>
                      <a:pPr algn="ctr"/>
                      <a:r>
                        <a:rPr lang="en-MY" sz="1200" b="1" noProof="1">
                          <a:latin typeface="Arial" panose="020B0604020202020204" pitchFamily="34" charset="0"/>
                          <a:cs typeface="Arial" panose="020B0604020202020204" pitchFamily="34" charset="0"/>
                        </a:rPr>
                        <a:t>KRITERIA</a:t>
                      </a:r>
                    </a:p>
                  </a:txBody>
                  <a:tcPr>
                    <a:solidFill>
                      <a:srgbClr val="F2F2F2"/>
                    </a:solidFill>
                  </a:tcPr>
                </a:tc>
                <a:tc gridSpan="5">
                  <a:txBody>
                    <a:bodyPr/>
                    <a:lstStyle/>
                    <a:p>
                      <a:pPr algn="ctr"/>
                      <a:r>
                        <a:rPr lang="en-US" sz="1200" b="1" dirty="0">
                          <a:latin typeface="Arial" panose="020B0604020202020204" pitchFamily="34" charset="0"/>
                          <a:cs typeface="Arial" panose="020B0604020202020204" pitchFamily="34" charset="0"/>
                        </a:rPr>
                        <a:t>KATEGORI PERMOHONAN</a:t>
                      </a:r>
                      <a:r>
                        <a:rPr lang="en-US" sz="1200" b="1" baseline="0" dirty="0">
                          <a:latin typeface="Arial" panose="020B0604020202020204" pitchFamily="34" charset="0"/>
                          <a:cs typeface="Arial" panose="020B0604020202020204" pitchFamily="34" charset="0"/>
                        </a:rPr>
                        <a:t> PROJEK ICT</a:t>
                      </a:r>
                      <a:endParaRPr lang="en-US" sz="1200" b="1" dirty="0">
                        <a:latin typeface="Arial" panose="020B0604020202020204" pitchFamily="34" charset="0"/>
                        <a:cs typeface="Arial" panose="020B0604020202020204" pitchFamily="34" charset="0"/>
                      </a:endParaRPr>
                    </a:p>
                  </a:txBody>
                  <a:tcPr>
                    <a:solidFill>
                      <a:srgbClr val="F2F2F2"/>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712651707"/>
                  </a:ext>
                </a:extLst>
              </a:tr>
              <a:tr h="429652">
                <a:tc vMerge="1">
                  <a:txBody>
                    <a:bodyPr/>
                    <a:lstStyle/>
                    <a:p>
                      <a:endParaRPr lang="en-US" sz="1100" dirty="0"/>
                    </a:p>
                  </a:txBody>
                  <a:tcPr/>
                </a:tc>
                <a:tc vMerge="1">
                  <a:txBody>
                    <a:bodyPr/>
                    <a:lstStyle/>
                    <a:p>
                      <a:endParaRPr lang="en-US" sz="1100"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MY" sz="1200" b="1" noProof="1">
                          <a:latin typeface="Arial" panose="020B0604020202020204" pitchFamily="34" charset="0"/>
                          <a:cs typeface="Arial" panose="020B0604020202020204" pitchFamily="34" charset="0"/>
                        </a:rPr>
                        <a:t>Pembangunan Sistem</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200" b="1" noProof="1">
                        <a:latin typeface="Arial" panose="020B0604020202020204" pitchFamily="34" charset="0"/>
                        <a:cs typeface="Arial" panose="020B0604020202020204" pitchFamily="34" charset="0"/>
                      </a:endParaRP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Perkakasan ICT</a:t>
                      </a:r>
                    </a:p>
                    <a:p>
                      <a:pPr algn="ctr"/>
                      <a:endParaRPr lang="en-MY" sz="1200" b="1" noProof="1">
                        <a:latin typeface="Arial" panose="020B0604020202020204" pitchFamily="34" charset="0"/>
                        <a:cs typeface="Arial" panose="020B0604020202020204" pitchFamily="34" charset="0"/>
                      </a:endParaRP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Perisian</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200" b="1" noProof="1">
                        <a:latin typeface="Arial" panose="020B0604020202020204" pitchFamily="34" charset="0"/>
                        <a:cs typeface="Arial" panose="020B0604020202020204" pitchFamily="34" charset="0"/>
                      </a:endParaRPr>
                    </a:p>
                    <a:p>
                      <a:pPr algn="ctr"/>
                      <a:endParaRPr lang="en-MY" sz="1200" b="1" noProof="1">
                        <a:latin typeface="Arial" panose="020B0604020202020204" pitchFamily="34" charset="0"/>
                        <a:cs typeface="Arial" panose="020B0604020202020204" pitchFamily="34" charset="0"/>
                      </a:endParaRP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Rangkaian &amp; Peralatan</a:t>
                      </a:r>
                      <a:r>
                        <a:rPr lang="en-MY" sz="1200" b="1" baseline="0" noProof="1">
                          <a:latin typeface="Arial" panose="020B0604020202020204" pitchFamily="34" charset="0"/>
                          <a:cs typeface="Arial" panose="020B0604020202020204" pitchFamily="34" charset="0"/>
                        </a:rPr>
                        <a:t> Rangkaian</a:t>
                      </a: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Perkhidmatan  ICT dan lain-lain</a:t>
                      </a:r>
                    </a:p>
                  </a:txBody>
                  <a:tcPr>
                    <a:solidFill>
                      <a:srgbClr val="F2F2F2"/>
                    </a:solidFill>
                  </a:tcPr>
                </a:tc>
                <a:extLst>
                  <a:ext uri="{0D108BD9-81ED-4DB2-BD59-A6C34878D82A}">
                    <a16:rowId xmlns:a16="http://schemas.microsoft.com/office/drawing/2014/main" val="2704903812"/>
                  </a:ext>
                </a:extLst>
              </a:tr>
              <a:tr h="429652">
                <a:tc>
                  <a:txBody>
                    <a:bodyPr/>
                    <a:lstStyle/>
                    <a:p>
                      <a:pPr algn="ctr"/>
                      <a:r>
                        <a:rPr lang="en-US" sz="1200" noProof="1">
                          <a:latin typeface="Arial" panose="020B0604020202020204" pitchFamily="34" charset="0"/>
                          <a:cs typeface="Arial" panose="020B0604020202020204" pitchFamily="34" charset="0"/>
                        </a:rPr>
                        <a:t>9.</a:t>
                      </a:r>
                      <a:endParaRPr lang="en-MY" sz="1200" noProof="1">
                        <a:latin typeface="Arial" panose="020B0604020202020204" pitchFamily="34" charset="0"/>
                        <a:cs typeface="Arial" panose="020B0604020202020204" pitchFamily="34" charset="0"/>
                      </a:endParaRPr>
                    </a:p>
                  </a:txBody>
                  <a:tcPr/>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mj-lt"/>
                        <a:buNone/>
                        <a:tabLst/>
                        <a:defRPr/>
                      </a:pPr>
                      <a:r>
                        <a:rPr lang="en-MY" sz="1200" noProof="1">
                          <a:solidFill>
                            <a:schemeClr val="tx1"/>
                          </a:solidFill>
                          <a:latin typeface="Arial" panose="020B0604020202020204" pitchFamily="34" charset="0"/>
                          <a:cs typeface="Arial" panose="020B0604020202020204" pitchFamily="34" charset="0"/>
                        </a:rPr>
                        <a:t>Perbandingan antara keperluan sistem aplikasi dengan fungsi/ ciri-ciri ditawarkan oleh perisian  </a:t>
                      </a:r>
                      <a:r>
                        <a:rPr lang="en-MY" sz="1200" i="1" kern="1200" noProof="1">
                          <a:solidFill>
                            <a:schemeClr val="tx1"/>
                          </a:solidFill>
                          <a:latin typeface="Arial" panose="020B0604020202020204" pitchFamily="34" charset="0"/>
                          <a:ea typeface="+mn-ea"/>
                          <a:cs typeface="Arial" panose="020B0604020202020204" pitchFamily="34" charset="0"/>
                        </a:rPr>
                        <a:t>Commercial off-the-shelf </a:t>
                      </a:r>
                      <a:r>
                        <a:rPr lang="en-MY" sz="1200" noProof="1">
                          <a:solidFill>
                            <a:schemeClr val="tx1"/>
                          </a:solidFill>
                          <a:latin typeface="Arial" panose="020B0604020202020204" pitchFamily="34" charset="0"/>
                          <a:cs typeface="Arial" panose="020B0604020202020204" pitchFamily="34" charset="0"/>
                        </a:rPr>
                        <a:t>(COTS)</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13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13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18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1800" b="1" noProof="1">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13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solidFill>
                      <a:srgbClr val="D9D9D9"/>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13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solidFill>
                      <a:schemeClr val="bg1">
                        <a:lumMod val="85000"/>
                      </a:schemeClr>
                    </a:solidFill>
                  </a:tcPr>
                </a:tc>
                <a:extLst>
                  <a:ext uri="{0D108BD9-81ED-4DB2-BD59-A6C34878D82A}">
                    <a16:rowId xmlns:a16="http://schemas.microsoft.com/office/drawing/2014/main" val="647408530"/>
                  </a:ext>
                </a:extLst>
              </a:tr>
              <a:tr h="232728">
                <a:tc>
                  <a:txBody>
                    <a:bodyPr/>
                    <a:lstStyle/>
                    <a:p>
                      <a:pPr algn="ctr"/>
                      <a:r>
                        <a:rPr lang="en-MY" sz="1200" noProof="1">
                          <a:latin typeface="Arial" panose="020B0604020202020204" pitchFamily="34" charset="0"/>
                          <a:cs typeface="Arial" panose="020B0604020202020204" pitchFamily="34" charset="0"/>
                        </a:rPr>
                        <a:t>10.</a:t>
                      </a:r>
                    </a:p>
                  </a:txBody>
                  <a:tcPr/>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mj-lt"/>
                        <a:buNone/>
                        <a:tabLst/>
                        <a:defRPr/>
                      </a:pPr>
                      <a:r>
                        <a:rPr lang="en-MY" sz="1200" noProof="1">
                          <a:solidFill>
                            <a:schemeClr val="tx1"/>
                          </a:solidFill>
                          <a:latin typeface="Arial" panose="020B0604020202020204" pitchFamily="34" charset="0"/>
                          <a:cs typeface="Arial" panose="020B0604020202020204" pitchFamily="34" charset="0"/>
                        </a:rPr>
                        <a:t>Rumusan hasil </a:t>
                      </a:r>
                      <a:r>
                        <a:rPr lang="en-MY" sz="1200" i="1" noProof="1">
                          <a:solidFill>
                            <a:schemeClr val="tx1"/>
                          </a:solidFill>
                          <a:latin typeface="Arial" panose="020B0604020202020204" pitchFamily="34" charset="0"/>
                          <a:cs typeface="Arial" panose="020B0604020202020204" pitchFamily="34" charset="0"/>
                        </a:rPr>
                        <a:t>Proof of Concept </a:t>
                      </a:r>
                      <a:r>
                        <a:rPr lang="en-MY" sz="1200" noProof="1">
                          <a:solidFill>
                            <a:schemeClr val="tx1"/>
                          </a:solidFill>
                          <a:latin typeface="Arial" panose="020B0604020202020204" pitchFamily="34" charset="0"/>
                          <a:cs typeface="Arial" panose="020B0604020202020204" pitchFamily="34" charset="0"/>
                        </a:rPr>
                        <a:t>(POC)</a:t>
                      </a:r>
                      <a:endParaRPr lang="en-MY" sz="1200" noProof="1">
                        <a:solidFill>
                          <a:srgbClr val="FF0000"/>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2334695641"/>
                  </a:ext>
                </a:extLst>
              </a:tr>
              <a:tr h="304337">
                <a:tc>
                  <a:txBody>
                    <a:bodyPr/>
                    <a:lstStyle/>
                    <a:p>
                      <a:pPr algn="ctr"/>
                      <a:r>
                        <a:rPr lang="en-MY" sz="1200" noProof="1">
                          <a:latin typeface="Arial" panose="020B0604020202020204" pitchFamily="34" charset="0"/>
                          <a:cs typeface="Arial" panose="020B0604020202020204" pitchFamily="34" charset="0"/>
                        </a:rPr>
                        <a:t>11.</a:t>
                      </a:r>
                    </a:p>
                  </a:txBody>
                  <a:tcPr/>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mj-lt"/>
                        <a:buNone/>
                        <a:tabLst/>
                        <a:defRPr/>
                      </a:pPr>
                      <a:r>
                        <a:rPr lang="en-MY" sz="1200" i="0" noProof="1">
                          <a:solidFill>
                            <a:schemeClr val="tx1"/>
                          </a:solidFill>
                          <a:latin typeface="Arial" panose="020B0604020202020204" pitchFamily="34" charset="0"/>
                          <a:cs typeface="Arial" panose="020B0604020202020204" pitchFamily="34" charset="0"/>
                        </a:rPr>
                        <a:t>Hasil</a:t>
                      </a:r>
                      <a:r>
                        <a:rPr lang="en-MY" sz="1200" i="1" noProof="1">
                          <a:solidFill>
                            <a:schemeClr val="tx1"/>
                          </a:solidFill>
                          <a:latin typeface="Arial" panose="020B0604020202020204" pitchFamily="34" charset="0"/>
                          <a:cs typeface="Arial" panose="020B0604020202020204" pitchFamily="34" charset="0"/>
                        </a:rPr>
                        <a:t> Benchmarking</a:t>
                      </a:r>
                      <a:r>
                        <a:rPr lang="en-MY" sz="1200" noProof="1">
                          <a:solidFill>
                            <a:schemeClr val="tx1"/>
                          </a:solidFill>
                          <a:latin typeface="Arial" panose="020B0604020202020204" pitchFamily="34" charset="0"/>
                          <a:cs typeface="Arial" panose="020B0604020202020204" pitchFamily="34" charset="0"/>
                        </a:rPr>
                        <a:t> teknologi dengan agensi/ negara lain</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no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no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no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noFill/>
                  </a:tcPr>
                </a:tc>
                <a:extLst>
                  <a:ext uri="{0D108BD9-81ED-4DB2-BD59-A6C34878D82A}">
                    <a16:rowId xmlns:a16="http://schemas.microsoft.com/office/drawing/2014/main" val="2809848762"/>
                  </a:ext>
                </a:extLst>
              </a:tr>
              <a:tr h="554967">
                <a:tc>
                  <a:txBody>
                    <a:bodyPr/>
                    <a:lstStyle/>
                    <a:p>
                      <a:pPr algn="ctr"/>
                      <a:r>
                        <a:rPr lang="en-MY" sz="1200" noProof="1">
                          <a:latin typeface="Arial" panose="020B0604020202020204" pitchFamily="34" charset="0"/>
                          <a:cs typeface="Arial" panose="020B0604020202020204" pitchFamily="34" charset="0"/>
                        </a:rPr>
                        <a:t>12.</a:t>
                      </a:r>
                    </a:p>
                  </a:txBody>
                  <a:tcPr/>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mj-lt"/>
                        <a:buNone/>
                        <a:tabLst/>
                        <a:defRPr/>
                      </a:pPr>
                      <a:r>
                        <a:rPr lang="en-MY" sz="1200" strike="noStrike" noProof="1">
                          <a:solidFill>
                            <a:schemeClr val="tx1"/>
                          </a:solidFill>
                          <a:latin typeface="Arial" panose="020B0604020202020204" pitchFamily="34" charset="0"/>
                          <a:cs typeface="Arial" panose="020B0604020202020204" pitchFamily="34" charset="0"/>
                        </a:rPr>
                        <a:t>Minit Mesyuarat/ Nota Perbincangan libat urus bagi skop integrasi dan perkhidmatan (Contoh: GPKI,PDSA dan lain-lain)/ Aplikasi Guna Sama (Contoh: MyMesyuarat, DDMS dan lain-lain)</a:t>
                      </a:r>
                      <a:endParaRPr lang="en-MY" sz="1200" noProof="1">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1200" cap="none" spc="0" normalizeH="0" baseline="0" noProof="1">
                        <a:ln>
                          <a:noFill/>
                        </a:ln>
                        <a:solidFill>
                          <a:prstClr val="black"/>
                        </a:solidFill>
                        <a:effectLst/>
                        <a:uLnTx/>
                        <a:uFillTx/>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1749237900"/>
                  </a:ext>
                </a:extLst>
              </a:tr>
              <a:tr h="304337">
                <a:tc>
                  <a:txBody>
                    <a:bodyPr/>
                    <a:lstStyle/>
                    <a:p>
                      <a:r>
                        <a:rPr lang="en-MY" sz="1200" noProof="1">
                          <a:latin typeface="Arial" panose="020B0604020202020204" pitchFamily="34" charset="0"/>
                          <a:cs typeface="Arial" panose="020B0604020202020204" pitchFamily="34" charset="0"/>
                        </a:rPr>
                        <a:t>13.</a:t>
                      </a:r>
                    </a:p>
                  </a:txBody>
                  <a:tcPr/>
                </a:tc>
                <a:tc>
                  <a:txBody>
                    <a:bodyPr/>
                    <a:lstStyle/>
                    <a:p>
                      <a:pPr marL="0" indent="0" algn="just">
                        <a:buFont typeface="+mj-lt"/>
                        <a:buNone/>
                      </a:pPr>
                      <a:r>
                        <a:rPr lang="en-MY" sz="1200" noProof="1">
                          <a:solidFill>
                            <a:schemeClr val="tx1"/>
                          </a:solidFill>
                          <a:latin typeface="Arial" panose="020B0604020202020204" pitchFamily="34" charset="0"/>
                          <a:cs typeface="Arial" panose="020B0604020202020204" pitchFamily="34" charset="0"/>
                        </a:rPr>
                        <a:t>Anggaran Keperluan Kapasiti (Contoh: Storan, Kapasiti</a:t>
                      </a:r>
                      <a:r>
                        <a:rPr lang="en-MY" sz="1200" baseline="0" noProof="1">
                          <a:solidFill>
                            <a:schemeClr val="tx1"/>
                          </a:solidFill>
                          <a:latin typeface="Arial" panose="020B0604020202020204" pitchFamily="34" charset="0"/>
                          <a:cs typeface="Arial" panose="020B0604020202020204" pitchFamily="34" charset="0"/>
                        </a:rPr>
                        <a:t> </a:t>
                      </a:r>
                      <a:r>
                        <a:rPr lang="en-MY" sz="1200" noProof="1">
                          <a:solidFill>
                            <a:schemeClr val="tx1"/>
                          </a:solidFill>
                          <a:latin typeface="Arial" panose="020B0604020202020204" pitchFamily="34" charset="0"/>
                          <a:cs typeface="Arial" panose="020B0604020202020204" pitchFamily="34" charset="0"/>
                        </a:rPr>
                        <a:t>Rangkaian dan lain-lain)</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2000" b="1" noProof="1">
                        <a:latin typeface="Arial" panose="020B0604020202020204" pitchFamily="34" charset="0"/>
                        <a:cs typeface="Arial" panose="020B0604020202020204" pitchFamily="34" charset="0"/>
                      </a:endParaRPr>
                    </a:p>
                  </a:txBody>
                  <a:tcPr>
                    <a:solidFill>
                      <a:srgbClr val="D9D9D9"/>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solidFill>
                      <a:srgbClr val="D9D9D9"/>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solidFill>
                      <a:srgbClr val="D9D9D9"/>
                    </a:solidFill>
                  </a:tcPr>
                </a:tc>
                <a:extLst>
                  <a:ext uri="{0D108BD9-81ED-4DB2-BD59-A6C34878D82A}">
                    <a16:rowId xmlns:a16="http://schemas.microsoft.com/office/drawing/2014/main" val="645506692"/>
                  </a:ext>
                </a:extLst>
              </a:tr>
              <a:tr h="1181542">
                <a:tc>
                  <a:txBody>
                    <a:bodyPr/>
                    <a:lstStyle/>
                    <a:p>
                      <a:r>
                        <a:rPr lang="en-MY" sz="1200" noProof="1">
                          <a:latin typeface="Arial" panose="020B0604020202020204" pitchFamily="34" charset="0"/>
                          <a:cs typeface="Arial" panose="020B0604020202020204" pitchFamily="34" charset="0"/>
                        </a:rPr>
                        <a:t>14.</a:t>
                      </a:r>
                    </a:p>
                  </a:txBody>
                  <a:tcPr/>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lang="en-MY" sz="1200" noProof="1">
                          <a:solidFill>
                            <a:schemeClr val="tx1"/>
                          </a:solidFill>
                          <a:latin typeface="Arial" panose="020B0604020202020204" pitchFamily="34" charset="0"/>
                          <a:cs typeface="Arial" panose="020B0604020202020204" pitchFamily="34" charset="0"/>
                        </a:rPr>
                        <a:t>Ulasan Pejabat Ketua Pegawai Keselamatan Kerajaan Malaysia (CGSO) mengenai keselamatan fizikal dan keselamatan maklumat (yang mana berkaitan). </a:t>
                      </a: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lang="en-MY" sz="1200" noProof="1">
                          <a:solidFill>
                            <a:schemeClr val="tx1"/>
                          </a:solidFill>
                          <a:latin typeface="Arial" panose="020B0604020202020204" pitchFamily="34" charset="0"/>
                          <a:cs typeface="Arial" panose="020B0604020202020204" pitchFamily="34" charset="0"/>
                        </a:rPr>
                        <a:t>(Rujuk: Surat Pekeliling Am Bilangan 2 Tahun 2021 - Garis Panduan Pengurusan Keselamatan Maklumat Melalui Pengkomputeran Awan (Cloud Computing) Dalam Perkhidmatan Awam; Arahan Keselamatan </a:t>
                      </a:r>
                      <a:r>
                        <a:rPr lang="fi-FI" sz="1200" kern="1200" dirty="0">
                          <a:solidFill>
                            <a:schemeClr val="tx1"/>
                          </a:solidFill>
                          <a:latin typeface="Arial" panose="020B0604020202020204" pitchFamily="34" charset="0"/>
                          <a:ea typeface="+mn-ea"/>
                          <a:cs typeface="Arial" panose="020B0604020202020204" pitchFamily="34" charset="0"/>
                        </a:rPr>
                        <a:t>(Semakan dan Pindaan 2017)</a:t>
                      </a:r>
                      <a:endParaRPr lang="ms-MY" sz="1200" kern="1200" noProof="0" dirty="0">
                        <a:solidFill>
                          <a:schemeClr val="tx1"/>
                        </a:solidFill>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163707098"/>
                  </a:ext>
                </a:extLst>
              </a:tr>
            </a:tbl>
          </a:graphicData>
        </a:graphic>
      </p:graphicFrame>
      <p:sp>
        <p:nvSpPr>
          <p:cNvPr id="5" name="Slide Number Placeholder 2">
            <a:extLst>
              <a:ext uri="{FF2B5EF4-FFF2-40B4-BE49-F238E27FC236}">
                <a16:creationId xmlns:a16="http://schemas.microsoft.com/office/drawing/2014/main" id="{D4294EB7-5E57-4753-A046-15D6EF039596}"/>
              </a:ext>
            </a:extLst>
          </p:cNvPr>
          <p:cNvSpPr txBox="1">
            <a:spLocks/>
          </p:cNvSpPr>
          <p:nvPr/>
        </p:nvSpPr>
        <p:spPr>
          <a:xfrm>
            <a:off x="9247631" y="6431915"/>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6</a:t>
            </a:fld>
            <a:endParaRPr lang="ms-MY">
              <a:solidFill>
                <a:prstClr val="black">
                  <a:tint val="75000"/>
                </a:prstClr>
              </a:solidFill>
              <a:latin typeface="Calibri" panose="020F0502020204030204"/>
              <a:ea typeface="Calibri"/>
              <a:cs typeface="Calibri"/>
              <a:sym typeface="Calibri"/>
            </a:endParaRPr>
          </a:p>
        </p:txBody>
      </p:sp>
      <p:sp>
        <p:nvSpPr>
          <p:cNvPr id="7" name="Title 1">
            <a:extLst>
              <a:ext uri="{FF2B5EF4-FFF2-40B4-BE49-F238E27FC236}">
                <a16:creationId xmlns:a16="http://schemas.microsoft.com/office/drawing/2014/main" id="{69A15370-51BA-401F-81D0-F18D07BAF88A}"/>
              </a:ext>
            </a:extLst>
          </p:cNvPr>
          <p:cNvSpPr txBox="1">
            <a:spLocks noGrp="1"/>
          </p:cNvSpPr>
          <p:nvPr>
            <p:ph type="title"/>
          </p:nvPr>
        </p:nvSpPr>
        <p:spPr>
          <a:xfrm>
            <a:off x="733425" y="133350"/>
            <a:ext cx="10620375" cy="315913"/>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1800" b="1" dirty="0">
                <a:latin typeface="Arial" panose="020B0604020202020204" pitchFamily="34" charset="0"/>
                <a:cs typeface="Arial" panose="020B0604020202020204" pitchFamily="34" charset="0"/>
              </a:rPr>
              <a:t>KEPERLUAN MAKLUMAT SOKONGAN MENGIKUT KATEGORI PERMOHONAN</a:t>
            </a:r>
          </a:p>
        </p:txBody>
      </p:sp>
    </p:spTree>
    <p:extLst>
      <p:ext uri="{BB962C8B-B14F-4D97-AF65-F5344CB8AC3E}">
        <p14:creationId xmlns:p14="http://schemas.microsoft.com/office/powerpoint/2010/main" val="386020872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1723987523"/>
              </p:ext>
            </p:extLst>
          </p:nvPr>
        </p:nvGraphicFramePr>
        <p:xfrm>
          <a:off x="210820" y="1732916"/>
          <a:ext cx="2971800" cy="4587240"/>
        </p:xfrm>
        <a:graphic>
          <a:graphicData uri="http://schemas.openxmlformats.org/drawingml/2006/table">
            <a:tbl>
              <a:tblPr bandRow="1">
                <a:tableStyleId>{5940675A-B579-460E-94D1-54222C63F5DA}</a:tableStyleId>
              </a:tblPr>
              <a:tblGrid>
                <a:gridCol w="1930400">
                  <a:extLst>
                    <a:ext uri="{9D8B030D-6E8A-4147-A177-3AD203B41FA5}">
                      <a16:colId xmlns:a16="http://schemas.microsoft.com/office/drawing/2014/main" val="20000"/>
                    </a:ext>
                  </a:extLst>
                </a:gridCol>
                <a:gridCol w="1041400">
                  <a:extLst>
                    <a:ext uri="{9D8B030D-6E8A-4147-A177-3AD203B41FA5}">
                      <a16:colId xmlns:a16="http://schemas.microsoft.com/office/drawing/2014/main" val="20001"/>
                    </a:ext>
                  </a:extLst>
                </a:gridCol>
              </a:tblGrid>
              <a:tr h="238517">
                <a:tc>
                  <a:txBody>
                    <a:bodyPr/>
                    <a:lstStyle/>
                    <a:p>
                      <a:r>
                        <a:rPr lang="ms-MY" sz="1300" b="1" noProof="0" dirty="0">
                          <a:latin typeface="Arial" panose="020B0604020202020204" pitchFamily="34" charset="0"/>
                          <a:cs typeface="Arial" panose="020B0604020202020204" pitchFamily="34" charset="0"/>
                        </a:rPr>
                        <a:t>Modul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ms-MY" sz="1300" b="1" noProof="0" dirty="0">
                          <a:latin typeface="Arial" panose="020B0604020202020204" pitchFamily="34" charset="0"/>
                          <a:cs typeface="Arial" panose="020B0604020202020204" pitchFamily="34" charset="0"/>
                        </a:rPr>
                        <a:t>Bil.</a:t>
                      </a:r>
                      <a:r>
                        <a:rPr lang="ms-MY" sz="1300" b="1" baseline="0" noProof="0" dirty="0">
                          <a:latin typeface="Arial" panose="020B0604020202020204" pitchFamily="34" charset="0"/>
                          <a:cs typeface="Arial" panose="020B0604020202020204" pitchFamily="34" charset="0"/>
                        </a:rPr>
                        <a:t> </a:t>
                      </a:r>
                      <a:r>
                        <a:rPr lang="ms-MY" sz="1300" b="1" noProof="0" dirty="0">
                          <a:latin typeface="Arial" panose="020B0604020202020204" pitchFamily="34" charset="0"/>
                          <a:cs typeface="Arial" panose="020B0604020202020204" pitchFamily="34" charset="0"/>
                        </a:rPr>
                        <a:t>Sub Modul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156602">
                <a:tc>
                  <a:txBody>
                    <a:bodyPr/>
                    <a:lstStyle/>
                    <a:p>
                      <a:r>
                        <a:rPr lang="ms-MY" sz="1300" noProof="0">
                          <a:latin typeface="Arial" panose="020B0604020202020204" pitchFamily="34" charset="0"/>
                          <a:cs typeface="Arial" panose="020B0604020202020204" pitchFamily="34" charset="0"/>
                        </a:rPr>
                        <a:t>Laman Utama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latin typeface="Arial" panose="020B0604020202020204" pitchFamily="34" charset="0"/>
                          <a:cs typeface="Arial" panose="020B0604020202020204" pitchFamily="34"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18838">
                <a:tc>
                  <a:txBody>
                    <a:bodyPr/>
                    <a:lstStyle/>
                    <a:p>
                      <a:r>
                        <a:rPr lang="ms-MY" sz="1300" noProof="0">
                          <a:latin typeface="Arial" panose="020B0604020202020204" pitchFamily="34" charset="0"/>
                          <a:cs typeface="Arial" panose="020B0604020202020204" pitchFamily="34" charset="0"/>
                        </a:rPr>
                        <a:t>Penyelidikan dan pembangunan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latin typeface="Arial" panose="020B0604020202020204" pitchFamily="34" charset="0"/>
                          <a:cs typeface="Arial" panose="020B0604020202020204" pitchFamily="34"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18838">
                <a:tc>
                  <a:txBody>
                    <a:bodyPr/>
                    <a:lstStyle/>
                    <a:p>
                      <a:r>
                        <a:rPr lang="ms-MY" sz="1300" noProof="0">
                          <a:latin typeface="Arial" panose="020B0604020202020204" pitchFamily="34" charset="0"/>
                          <a:cs typeface="Arial" panose="020B0604020202020204" pitchFamily="34" charset="0"/>
                        </a:rPr>
                        <a:t>Pentadbir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latin typeface="Arial" panose="020B0604020202020204" pitchFamily="34" charset="0"/>
                          <a:cs typeface="Arial" panose="020B0604020202020204" pitchFamily="34"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18838">
                <a:tc>
                  <a:txBody>
                    <a:bodyPr/>
                    <a:lstStyle/>
                    <a:p>
                      <a:r>
                        <a:rPr lang="ms-MY" sz="1300" noProof="0">
                          <a:latin typeface="Arial" panose="020B0604020202020204" pitchFamily="34" charset="0"/>
                          <a:cs typeface="Arial" panose="020B0604020202020204" pitchFamily="34" charset="0"/>
                        </a:rPr>
                        <a:t>Pemantauan &amp;</a:t>
                      </a:r>
                      <a:r>
                        <a:rPr lang="ms-MY" sz="1300" baseline="0" noProof="0">
                          <a:latin typeface="Arial" panose="020B0604020202020204" pitchFamily="34" charset="0"/>
                          <a:cs typeface="Arial" panose="020B0604020202020204" pitchFamily="34" charset="0"/>
                        </a:rPr>
                        <a:t> pelaporan perbandaran mampan</a:t>
                      </a:r>
                      <a:endParaRPr lang="ms-MY" sz="13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latin typeface="Arial" panose="020B0604020202020204" pitchFamily="34" charset="0"/>
                          <a:cs typeface="Arial" panose="020B0604020202020204" pitchFamily="34"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218838">
                <a:tc>
                  <a:txBody>
                    <a:bodyPr/>
                    <a:lstStyle/>
                    <a:p>
                      <a:r>
                        <a:rPr lang="ms-MY" sz="1300" noProof="0" dirty="0">
                          <a:latin typeface="Arial" panose="020B0604020202020204" pitchFamily="34" charset="0"/>
                          <a:cs typeface="Arial" panose="020B0604020202020204" pitchFamily="34" charset="0"/>
                        </a:rPr>
                        <a:t>SUOX GeoHub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latin typeface="Arial" panose="020B0604020202020204" pitchFamily="34" charset="0"/>
                          <a:cs typeface="Arial" panose="020B0604020202020204" pitchFamily="34"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218838">
                <a:tc>
                  <a:txBody>
                    <a:bodyPr/>
                    <a:lstStyle/>
                    <a:p>
                      <a:r>
                        <a:rPr lang="ms-MY" sz="1300" noProof="0">
                          <a:latin typeface="Arial" panose="020B0604020202020204" pitchFamily="34" charset="0"/>
                          <a:cs typeface="Arial" panose="020B0604020202020204" pitchFamily="34" charset="0"/>
                        </a:rPr>
                        <a:t>Bandar Pintar Negara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latin typeface="Arial" panose="020B0604020202020204" pitchFamily="34" charset="0"/>
                          <a:cs typeface="Arial" panose="020B0604020202020204" pitchFamily="34"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46370727"/>
                  </a:ext>
                </a:extLst>
              </a:tr>
              <a:tr h="218838">
                <a:tc>
                  <a:txBody>
                    <a:bodyPr/>
                    <a:lstStyle/>
                    <a:p>
                      <a:r>
                        <a:rPr lang="ms-MY" sz="1300" noProof="0">
                          <a:latin typeface="Arial" panose="020B0604020202020204" pitchFamily="34" charset="0"/>
                          <a:cs typeface="Arial" panose="020B0604020202020204" pitchFamily="34" charset="0"/>
                        </a:rPr>
                        <a:t>Aplikasi Mudah Alih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latin typeface="Arial" panose="020B0604020202020204" pitchFamily="34" charset="0"/>
                          <a:cs typeface="Arial" panose="020B0604020202020204" pitchFamily="34"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82148832"/>
                  </a:ext>
                </a:extLst>
              </a:tr>
              <a:tr h="218838">
                <a:tc>
                  <a:txBody>
                    <a:bodyPr/>
                    <a:lstStyle/>
                    <a:p>
                      <a:r>
                        <a:rPr lang="ms-MY" sz="1300" noProof="0">
                          <a:latin typeface="Arial" panose="020B0604020202020204" pitchFamily="34" charset="0"/>
                          <a:cs typeface="Arial" panose="020B0604020202020204" pitchFamily="34" charset="0"/>
                        </a:rPr>
                        <a:t>Sokongan membuat keputusan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latin typeface="Arial" panose="020B0604020202020204" pitchFamily="34" charset="0"/>
                          <a:cs typeface="Arial" panose="020B0604020202020204" pitchFamily="34"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388720"/>
                  </a:ext>
                </a:extLst>
              </a:tr>
              <a:tr h="218838">
                <a:tc>
                  <a:txBody>
                    <a:bodyPr/>
                    <a:lstStyle/>
                    <a:p>
                      <a:r>
                        <a:rPr lang="ms-MY" sz="1300" noProof="0">
                          <a:latin typeface="Arial" panose="020B0604020202020204" pitchFamily="34" charset="0"/>
                          <a:cs typeface="Arial" panose="020B0604020202020204" pitchFamily="34" charset="0"/>
                        </a:rPr>
                        <a:t>Dashboard UO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latin typeface="Arial" panose="020B0604020202020204" pitchFamily="34" charset="0"/>
                          <a:cs typeface="Arial" panose="020B0604020202020204" pitchFamily="34"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4784302"/>
                  </a:ext>
                </a:extLst>
              </a:tr>
              <a:tr h="218838">
                <a:tc>
                  <a:txBody>
                    <a:bodyPr/>
                    <a:lstStyle/>
                    <a:p>
                      <a:r>
                        <a:rPr lang="ms-MY" sz="1300" noProof="0">
                          <a:latin typeface="Arial" panose="020B0604020202020204" pitchFamily="34" charset="0"/>
                          <a:cs typeface="Arial" panose="020B0604020202020204" pitchFamily="34" charset="0"/>
                        </a:rPr>
                        <a:t>Maklumat Bandar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latin typeface="Arial" panose="020B0604020202020204" pitchFamily="34" charset="0"/>
                          <a:cs typeface="Arial" panose="020B0604020202020204" pitchFamily="34"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04044284"/>
                  </a:ext>
                </a:extLst>
              </a:tr>
              <a:tr h="218838">
                <a:tc>
                  <a:txBody>
                    <a:bodyPr/>
                    <a:lstStyle/>
                    <a:p>
                      <a:r>
                        <a:rPr lang="ms-MY" sz="1300" b="1" noProof="0" dirty="0">
                          <a:latin typeface="Arial" panose="020B0604020202020204" pitchFamily="34" charset="0"/>
                          <a:cs typeface="Arial" panose="020B0604020202020204" pitchFamily="34" charset="0"/>
                        </a:rPr>
                        <a:t>JUMLAH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ms-MY" sz="1400" b="1" noProof="0" dirty="0">
                          <a:latin typeface="Arial" panose="020B0604020202020204" pitchFamily="34" charset="0"/>
                          <a:cs typeface="Arial" panose="020B0604020202020204" pitchFamily="34" charset="0"/>
                        </a:rPr>
                        <a:t>72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8"/>
                  </a:ext>
                </a:extLst>
              </a:tr>
            </a:tbl>
          </a:graphicData>
        </a:graphic>
      </p:graphicFrame>
      <p:sp>
        <p:nvSpPr>
          <p:cNvPr id="6" name="Text Placeholder 10">
            <a:extLst>
              <a:ext uri="{FF2B5EF4-FFF2-40B4-BE49-F238E27FC236}">
                <a16:creationId xmlns:a16="http://schemas.microsoft.com/office/drawing/2014/main" id="{737D538C-8C9D-462A-AC2D-221D58C1DA29}"/>
              </a:ext>
            </a:extLst>
          </p:cNvPr>
          <p:cNvSpPr txBox="1">
            <a:spLocks/>
          </p:cNvSpPr>
          <p:nvPr/>
        </p:nvSpPr>
        <p:spPr>
          <a:xfrm>
            <a:off x="210820" y="112203"/>
            <a:ext cx="11572991"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625475" marR="0" lvl="0" indent="-625475"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MY" sz="18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7(e) </a:t>
            </a:r>
            <a:r>
              <a:rPr kumimoji="0" lang="en-US" sz="18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SENARAI MODUL </a:t>
            </a:r>
          </a:p>
          <a:p>
            <a:pPr marL="625475" marR="0" lvl="0" indent="-625475"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APLIKASI DAN </a:t>
            </a:r>
          </a:p>
          <a:p>
            <a:pPr marL="625475" marR="0" lvl="0" indent="-625475"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MY" sz="18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KETERANGAN </a:t>
            </a:r>
          </a:p>
          <a:p>
            <a:pPr marL="625475" marR="0" lvl="0" indent="-625475"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MY" sz="18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RINGKAS FUNGSI </a:t>
            </a:r>
          </a:p>
          <a:p>
            <a:pPr marL="625475" marR="0" lvl="0" indent="-625475"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MY" sz="18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SETIAP MODUL</a:t>
            </a:r>
            <a:endParaRPr kumimoji="0" lang="ms-MY" sz="18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endParaRPr>
          </a:p>
        </p:txBody>
      </p:sp>
      <p:pic>
        <p:nvPicPr>
          <p:cNvPr id="2" name="Picture 1">
            <a:extLst>
              <a:ext uri="{FF2B5EF4-FFF2-40B4-BE49-F238E27FC236}">
                <a16:creationId xmlns:a16="http://schemas.microsoft.com/office/drawing/2014/main" id="{28253DFF-5CEE-258D-AFE0-D4078AF960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0947" y="481535"/>
            <a:ext cx="8630050" cy="6394566"/>
          </a:xfrm>
          <a:prstGeom prst="rect">
            <a:avLst/>
          </a:prstGeom>
        </p:spPr>
      </p:pic>
      <p:sp>
        <p:nvSpPr>
          <p:cNvPr id="8" name="TextBox 7">
            <a:extLst>
              <a:ext uri="{FF2B5EF4-FFF2-40B4-BE49-F238E27FC236}">
                <a16:creationId xmlns:a16="http://schemas.microsoft.com/office/drawing/2014/main" id="{DE25625E-B218-4C9D-A84A-F82040AFBC7E}"/>
              </a:ext>
            </a:extLst>
          </p:cNvPr>
          <p:cNvSpPr txBox="1"/>
          <p:nvPr/>
        </p:nvSpPr>
        <p:spPr>
          <a:xfrm>
            <a:off x="10515600" y="11968"/>
            <a:ext cx="1676401" cy="369332"/>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a:ln>
                  <a:noFill/>
                </a:ln>
                <a:solidFill>
                  <a:prstClr val="black"/>
                </a:solidFill>
                <a:effectLst/>
                <a:uLnTx/>
                <a:uFillTx/>
                <a:latin typeface="Calibri" panose="020F0502020204030204"/>
                <a:ea typeface="+mn-ea"/>
                <a:cs typeface="+mn-cs"/>
              </a:rPr>
              <a:t>CONTOH 1</a:t>
            </a:r>
          </a:p>
        </p:txBody>
      </p:sp>
      <p:sp>
        <p:nvSpPr>
          <p:cNvPr id="10" name="Rectangle 9">
            <a:extLst>
              <a:ext uri="{FF2B5EF4-FFF2-40B4-BE49-F238E27FC236}">
                <a16:creationId xmlns:a16="http://schemas.microsoft.com/office/drawing/2014/main" id="{EB382289-FB30-4F25-9AEB-EA94D0BACA4F}"/>
              </a:ext>
            </a:extLst>
          </p:cNvPr>
          <p:cNvSpPr/>
          <p:nvPr/>
        </p:nvSpPr>
        <p:spPr>
          <a:xfrm>
            <a:off x="3380946" y="481535"/>
            <a:ext cx="8630049" cy="6376464"/>
          </a:xfrm>
          <a:prstGeom prst="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1" name="Slide Number Placeholder 2">
            <a:extLst>
              <a:ext uri="{FF2B5EF4-FFF2-40B4-BE49-F238E27FC236}">
                <a16:creationId xmlns:a16="http://schemas.microsoft.com/office/drawing/2014/main" id="{4EB5D6A5-39B9-4C13-A0F7-316D92BD8198}"/>
              </a:ext>
            </a:extLst>
          </p:cNvPr>
          <p:cNvSpPr txBox="1">
            <a:spLocks/>
          </p:cNvSpPr>
          <p:nvPr/>
        </p:nvSpPr>
        <p:spPr>
          <a:xfrm>
            <a:off x="9267796" y="645964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60</a:t>
            </a:fld>
            <a:endParaRPr lang="ms-MY">
              <a:solidFill>
                <a:prstClr val="black">
                  <a:tint val="75000"/>
                </a:prstClr>
              </a:solidFill>
            </a:endParaRPr>
          </a:p>
        </p:txBody>
      </p:sp>
      <p:sp>
        <p:nvSpPr>
          <p:cNvPr id="12" name="TextBox 11">
            <a:extLst>
              <a:ext uri="{FF2B5EF4-FFF2-40B4-BE49-F238E27FC236}">
                <a16:creationId xmlns:a16="http://schemas.microsoft.com/office/drawing/2014/main" id="{C46DAD69-5FAC-4EA9-ADDC-9765645705A6}"/>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29626322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9D4C14-B6CE-4CB3-91B0-0174488DC4C6}"/>
              </a:ext>
            </a:extLst>
          </p:cNvPr>
          <p:cNvSpPr>
            <a:spLocks noGrp="1"/>
          </p:cNvSpPr>
          <p:nvPr>
            <p:ph type="sldNum" sz="quarter" idx="4294967295"/>
          </p:nvPr>
        </p:nvSpPr>
        <p:spPr>
          <a:xfrm>
            <a:off x="9448800" y="6356350"/>
            <a:ext cx="2743200" cy="365125"/>
          </a:xfrm>
        </p:spPr>
        <p:txBody>
          <a:bodyPr/>
          <a:lstStyle/>
          <a:p>
            <a:pPr marL="0" marR="0" lvl="0" indent="0" defTabSz="1219170" rtl="0" eaLnBrk="1" fontAlgn="auto" latinLnBrk="0" hangingPunct="1">
              <a:lnSpc>
                <a:spcPct val="100000"/>
              </a:lnSpc>
              <a:spcBef>
                <a:spcPts val="0"/>
              </a:spcBef>
              <a:spcAft>
                <a:spcPts val="0"/>
              </a:spcAft>
              <a:buClr>
                <a:srgbClr val="000000"/>
              </a:buClr>
              <a:buSzTx/>
              <a:buFontTx/>
              <a:buNone/>
              <a:tabLst/>
              <a:defRPr/>
            </a:pPr>
            <a:fld id="{1B09AB17-F647-4A22-A4B0-5AFB6B343795}" type="slidenum">
              <a:rPr lang="ms-MY" kern="0" smtClean="0">
                <a:solidFill>
                  <a:srgbClr val="000000"/>
                </a:solidFill>
                <a:sym typeface="Arial"/>
              </a:rPr>
              <a:pPr marL="0" marR="0" lvl="0" indent="0" defTabSz="1219170" rtl="0" eaLnBrk="1" fontAlgn="auto" latinLnBrk="0" hangingPunct="1">
                <a:lnSpc>
                  <a:spcPct val="100000"/>
                </a:lnSpc>
                <a:spcBef>
                  <a:spcPts val="0"/>
                </a:spcBef>
                <a:spcAft>
                  <a:spcPts val="0"/>
                </a:spcAft>
                <a:buClr>
                  <a:srgbClr val="000000"/>
                </a:buClr>
                <a:buSzTx/>
                <a:buFontTx/>
                <a:buNone/>
                <a:tabLst/>
                <a:defRPr/>
              </a:pPr>
              <a:t>61</a:t>
            </a:fld>
            <a:endParaRPr lang="ms-MY" kern="0" dirty="0">
              <a:solidFill>
                <a:srgbClr val="000000"/>
              </a:solidFill>
              <a:sym typeface="Arial"/>
            </a:endParaRPr>
          </a:p>
        </p:txBody>
      </p:sp>
      <p:sp>
        <p:nvSpPr>
          <p:cNvPr id="6" name="Text Placeholder 10">
            <a:extLst>
              <a:ext uri="{FF2B5EF4-FFF2-40B4-BE49-F238E27FC236}">
                <a16:creationId xmlns:a16="http://schemas.microsoft.com/office/drawing/2014/main" id="{BB1CC7D4-E2E8-481E-A5DF-AE4207601E8C}"/>
              </a:ext>
            </a:extLst>
          </p:cNvPr>
          <p:cNvSpPr txBox="1">
            <a:spLocks/>
          </p:cNvSpPr>
          <p:nvPr/>
        </p:nvSpPr>
        <p:spPr>
          <a:xfrm>
            <a:off x="230293" y="220136"/>
            <a:ext cx="11826319" cy="478680"/>
          </a:xfrm>
          <a:prstGeom prst="rect">
            <a:avLst/>
          </a:prstGeom>
        </p:spPr>
        <p:txBody>
          <a:bodyPr vert="horz" lIns="51435" tIns="25719" rIns="51435" bIns="25719"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189" marR="0" lvl="0" indent="-457189" algn="ctr" defTabSz="1219170" rtl="0" eaLnBrk="1" fontAlgn="auto" latinLnBrk="0" hangingPunct="1">
              <a:lnSpc>
                <a:spcPct val="100000"/>
              </a:lnSpc>
              <a:spcBef>
                <a:spcPct val="20000"/>
              </a:spcBef>
              <a:spcAft>
                <a:spcPts val="0"/>
              </a:spcAft>
              <a:buClr>
                <a:srgbClr val="000000"/>
              </a:buClr>
              <a:buSzTx/>
              <a:buFont typeface="Arial" panose="020B0604020202020204" pitchFamily="34" charset="0"/>
              <a:buNone/>
              <a:tabLst/>
              <a:defRPr/>
            </a:pPr>
            <a:r>
              <a:rPr kumimoji="0" lang="en-U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sym typeface="Arial"/>
              </a:rPr>
              <a:t>MODUL MyPUSAKA</a:t>
            </a:r>
            <a:endParaRPr kumimoji="0" lang="ms-MY"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sym typeface="Arial"/>
            </a:endParaRPr>
          </a:p>
        </p:txBody>
      </p:sp>
      <p:sp>
        <p:nvSpPr>
          <p:cNvPr id="272" name="TextBox 1">
            <a:extLst>
              <a:ext uri="{FF2B5EF4-FFF2-40B4-BE49-F238E27FC236}">
                <a16:creationId xmlns:a16="http://schemas.microsoft.com/office/drawing/2014/main" id="{B14ADA28-E148-43F4-977C-D2F97A33BED6}"/>
              </a:ext>
            </a:extLst>
          </p:cNvPr>
          <p:cNvSpPr txBox="1"/>
          <p:nvPr/>
        </p:nvSpPr>
        <p:spPr>
          <a:xfrm>
            <a:off x="249866" y="5625005"/>
            <a:ext cx="3866127" cy="508915"/>
          </a:xfrm>
          <a:prstGeom prst="rect">
            <a:avLst/>
          </a:prstGeom>
        </p:spPr>
        <p:style>
          <a:lnRef idx="2">
            <a:schemeClr val="dk1"/>
          </a:lnRef>
          <a:fillRef idx="1">
            <a:schemeClr val="lt1"/>
          </a:fillRef>
          <a:effectRef idx="0">
            <a:schemeClr val="dk1"/>
          </a:effectRef>
          <a:fontRef idx="minor">
            <a:schemeClr val="dk1"/>
          </a:fontRef>
        </p:style>
        <p:txBody>
          <a:bodyPr wrap="square" rtlCol="0">
            <a:noAutofit/>
          </a:bodyPr>
          <a:lstStyle>
            <a:defPPr>
              <a:defRPr lang="ms-MY"/>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err="1">
                <a:ln>
                  <a:noFill/>
                </a:ln>
                <a:solidFill>
                  <a:prstClr val="black"/>
                </a:solidFill>
                <a:effectLst/>
                <a:uLnTx/>
                <a:uFillTx/>
                <a:latin typeface="Calibri" panose="020F0502020204030204"/>
                <a:ea typeface="+mn-ea"/>
                <a:cs typeface="+mn-cs"/>
                <a:sym typeface="Arial"/>
              </a:rPr>
              <a:t>Rujukan</a:t>
            </a:r>
            <a:r>
              <a:rPr kumimoji="0" lang="en-US" sz="8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a:t>
            </a:r>
          </a:p>
          <a:p>
            <a:pPr marL="0" marR="0" lvl="0" indent="0" algn="l" defTabSz="1219170" rtl="0" eaLnBrk="1" fontAlgn="auto" latinLnBrk="0" hangingPunct="1">
              <a:lnSpc>
                <a:spcPct val="125000"/>
              </a:lnSpc>
              <a:spcBef>
                <a:spcPts val="0"/>
              </a:spcBef>
              <a:spcAft>
                <a:spcPts val="0"/>
              </a:spcAft>
              <a:buClrTx/>
              <a:buSzTx/>
              <a:buFontTx/>
              <a:buNone/>
              <a:tabLst>
                <a:tab pos="266693" algn="l"/>
                <a:tab pos="361942" algn="l"/>
              </a:tabLst>
              <a:defRPr/>
            </a:pPr>
            <a:r>
              <a:rPr kumimoji="0" lang="en-US" sz="800" b="0" i="0" u="none" strike="noStrike" kern="1200" cap="none" spc="0" normalizeH="0" baseline="0" noProof="0" dirty="0">
                <a:ln>
                  <a:noFill/>
                </a:ln>
                <a:solidFill>
                  <a:prstClr val="black"/>
                </a:solidFill>
                <a:effectLst/>
                <a:uLnTx/>
                <a:uFillTx/>
                <a:latin typeface="Arial"/>
                <a:ea typeface="+mn-ea"/>
                <a:cs typeface="+mn-cs"/>
                <a:sym typeface="Arial"/>
              </a:rPr>
              <a:t>   </a:t>
            </a:r>
          </a:p>
          <a:p>
            <a:pPr marL="0" marR="0" lvl="0" indent="0" algn="l" defTabSz="914377" rtl="0" eaLnBrk="1" fontAlgn="auto" latinLnBrk="0" hangingPunct="1">
              <a:lnSpc>
                <a:spcPct val="125000"/>
              </a:lnSpc>
              <a:spcBef>
                <a:spcPts val="0"/>
              </a:spcBef>
              <a:spcAft>
                <a:spcPts val="0"/>
              </a:spcAft>
              <a:buClrTx/>
              <a:buSzTx/>
              <a:buFontTx/>
              <a:buNone/>
              <a:tabLst>
                <a:tab pos="266693" algn="l"/>
                <a:tab pos="361942" algn="l"/>
              </a:tabLst>
              <a:defRPr/>
            </a:pPr>
            <a:endParaRPr kumimoji="0" lang="en-US" sz="800" b="0" i="0" u="none" strike="noStrike" kern="1200" cap="none" spc="0" normalizeH="0" baseline="0" noProof="0" dirty="0">
              <a:ln>
                <a:noFill/>
              </a:ln>
              <a:solidFill>
                <a:prstClr val="black"/>
              </a:solidFill>
              <a:effectLst/>
              <a:uLnTx/>
              <a:uFillTx/>
              <a:latin typeface="Calibri" panose="020F0502020204030204"/>
              <a:ea typeface="+mn-ea"/>
              <a:cs typeface="+mn-cs"/>
              <a:sym typeface="Arial"/>
            </a:endParaRPr>
          </a:p>
        </p:txBody>
      </p:sp>
      <p:sp>
        <p:nvSpPr>
          <p:cNvPr id="276" name="TextBox 275">
            <a:extLst>
              <a:ext uri="{FF2B5EF4-FFF2-40B4-BE49-F238E27FC236}">
                <a16:creationId xmlns:a16="http://schemas.microsoft.com/office/drawing/2014/main" id="{216F59E9-F4E4-4D06-8C58-C2CA70402EB5}"/>
              </a:ext>
            </a:extLst>
          </p:cNvPr>
          <p:cNvSpPr txBox="1"/>
          <p:nvPr/>
        </p:nvSpPr>
        <p:spPr>
          <a:xfrm>
            <a:off x="2167275" y="5730916"/>
            <a:ext cx="925253" cy="215444"/>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MY" sz="800" b="0" i="0" u="none" strike="noStrike" kern="0" cap="none" spc="0" normalizeH="0" baseline="0" noProof="0" dirty="0">
                <a:ln>
                  <a:noFill/>
                </a:ln>
                <a:solidFill>
                  <a:srgbClr val="000000"/>
                </a:solidFill>
                <a:effectLst/>
                <a:uLnTx/>
                <a:uFillTx/>
                <a:latin typeface="Arial"/>
                <a:ea typeface="+mn-ea"/>
                <a:cs typeface="Arial"/>
                <a:sym typeface="Arial"/>
              </a:rPr>
              <a:t>Sub Modul Baru</a:t>
            </a:r>
          </a:p>
        </p:txBody>
      </p:sp>
      <p:graphicFrame>
        <p:nvGraphicFramePr>
          <p:cNvPr id="295" name="Table 294">
            <a:extLst>
              <a:ext uri="{FF2B5EF4-FFF2-40B4-BE49-F238E27FC236}">
                <a16:creationId xmlns:a16="http://schemas.microsoft.com/office/drawing/2014/main" id="{64787650-1CF1-4CE6-8A56-7A15EFB6BC1F}"/>
              </a:ext>
            </a:extLst>
          </p:cNvPr>
          <p:cNvGraphicFramePr>
            <a:graphicFrameLocks noGrp="1"/>
          </p:cNvGraphicFramePr>
          <p:nvPr>
            <p:extLst>
              <p:ext uri="{D42A27DB-BD31-4B8C-83A1-F6EECF244321}">
                <p14:modId xmlns:p14="http://schemas.microsoft.com/office/powerpoint/2010/main" val="975960426"/>
              </p:ext>
            </p:extLst>
          </p:nvPr>
        </p:nvGraphicFramePr>
        <p:xfrm>
          <a:off x="4289926" y="5583433"/>
          <a:ext cx="4706609" cy="687259"/>
        </p:xfrm>
        <a:graphic>
          <a:graphicData uri="http://schemas.openxmlformats.org/drawingml/2006/table">
            <a:tbl>
              <a:tblPr firstRow="1" bandRow="1">
                <a:tableStyleId>{5C22544A-7EE6-4342-B048-85BDC9FD1C3A}</a:tableStyleId>
              </a:tblPr>
              <a:tblGrid>
                <a:gridCol w="1050515">
                  <a:extLst>
                    <a:ext uri="{9D8B030D-6E8A-4147-A177-3AD203B41FA5}">
                      <a16:colId xmlns:a16="http://schemas.microsoft.com/office/drawing/2014/main" val="20000"/>
                    </a:ext>
                  </a:extLst>
                </a:gridCol>
                <a:gridCol w="435211">
                  <a:extLst>
                    <a:ext uri="{9D8B030D-6E8A-4147-A177-3AD203B41FA5}">
                      <a16:colId xmlns:a16="http://schemas.microsoft.com/office/drawing/2014/main" val="20001"/>
                    </a:ext>
                  </a:extLst>
                </a:gridCol>
                <a:gridCol w="438303">
                  <a:extLst>
                    <a:ext uri="{9D8B030D-6E8A-4147-A177-3AD203B41FA5}">
                      <a16:colId xmlns:a16="http://schemas.microsoft.com/office/drawing/2014/main" val="20002"/>
                    </a:ext>
                  </a:extLst>
                </a:gridCol>
                <a:gridCol w="425779">
                  <a:extLst>
                    <a:ext uri="{9D8B030D-6E8A-4147-A177-3AD203B41FA5}">
                      <a16:colId xmlns:a16="http://schemas.microsoft.com/office/drawing/2014/main" val="20003"/>
                    </a:ext>
                  </a:extLst>
                </a:gridCol>
                <a:gridCol w="500917">
                  <a:extLst>
                    <a:ext uri="{9D8B030D-6E8A-4147-A177-3AD203B41FA5}">
                      <a16:colId xmlns:a16="http://schemas.microsoft.com/office/drawing/2014/main" val="20004"/>
                    </a:ext>
                  </a:extLst>
                </a:gridCol>
                <a:gridCol w="874004">
                  <a:extLst>
                    <a:ext uri="{9D8B030D-6E8A-4147-A177-3AD203B41FA5}">
                      <a16:colId xmlns:a16="http://schemas.microsoft.com/office/drawing/2014/main" val="20008"/>
                    </a:ext>
                  </a:extLst>
                </a:gridCol>
                <a:gridCol w="427299">
                  <a:extLst>
                    <a:ext uri="{9D8B030D-6E8A-4147-A177-3AD203B41FA5}">
                      <a16:colId xmlns:a16="http://schemas.microsoft.com/office/drawing/2014/main" val="20011"/>
                    </a:ext>
                  </a:extLst>
                </a:gridCol>
                <a:gridCol w="554581">
                  <a:extLst>
                    <a:ext uri="{9D8B030D-6E8A-4147-A177-3AD203B41FA5}">
                      <a16:colId xmlns:a16="http://schemas.microsoft.com/office/drawing/2014/main" val="3136958458"/>
                    </a:ext>
                  </a:extLst>
                </a:gridCol>
              </a:tblGrid>
              <a:tr h="391520">
                <a:tc>
                  <a:txBody>
                    <a:bodyPr/>
                    <a:lstStyle/>
                    <a:p>
                      <a:r>
                        <a:rPr lang="en-MY" sz="900" dirty="0">
                          <a:solidFill>
                            <a:schemeClr val="tx1"/>
                          </a:solidFill>
                          <a:latin typeface="+mn-lt"/>
                        </a:rPr>
                        <a:t>Modul: 7</a:t>
                      </a:r>
                    </a:p>
                    <a:p>
                      <a:endParaRPr lang="en-MY" sz="9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r>
                        <a:rPr lang="en-MY" sz="900" dirty="0">
                          <a:solidFill>
                            <a:schemeClr val="tx1"/>
                          </a:solidFill>
                          <a:latin typeface="+mn-lt"/>
                        </a:rPr>
                        <a:t>HTP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r>
                        <a:rPr lang="en-MY" sz="900" dirty="0">
                          <a:solidFill>
                            <a:schemeClr val="tx1"/>
                          </a:solidFill>
                          <a:latin typeface="+mn-lt"/>
                        </a:rPr>
                        <a:t>PHP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r>
                        <a:rPr lang="en-MY" sz="900" dirty="0">
                          <a:solidFill>
                            <a:schemeClr val="tx1"/>
                          </a:solidFill>
                          <a:latin typeface="+mn-lt"/>
                        </a:rPr>
                        <a:t>PPT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r>
                        <a:rPr lang="en-MY" sz="900" dirty="0">
                          <a:solidFill>
                            <a:schemeClr val="tx1"/>
                          </a:solidFill>
                          <a:latin typeface="+mn-lt"/>
                        </a:rPr>
                        <a:t>PPK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r>
                        <a:rPr lang="en-MY" sz="900" dirty="0">
                          <a:solidFill>
                            <a:schemeClr val="tx1"/>
                          </a:solidFill>
                          <a:latin typeface="+mn-lt"/>
                        </a:rPr>
                        <a:t>SABAH SARAWAK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r>
                        <a:rPr lang="en-US" sz="900" dirty="0">
                          <a:solidFill>
                            <a:schemeClr val="tx1"/>
                          </a:solidFill>
                          <a:latin typeface="+mn-lt"/>
                        </a:rPr>
                        <a:t>KJP</a:t>
                      </a:r>
                      <a:endParaRPr lang="en-MY" sz="9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r>
                        <a:rPr lang="en-MY" sz="900" dirty="0">
                          <a:solidFill>
                            <a:schemeClr val="tx1"/>
                          </a:solidFill>
                          <a:latin typeface="+mn-lt"/>
                        </a:rPr>
                        <a:t>GIS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extLst>
                  <a:ext uri="{0D108BD9-81ED-4DB2-BD59-A6C34878D82A}">
                    <a16:rowId xmlns:a16="http://schemas.microsoft.com/office/drawing/2014/main" val="10000"/>
                  </a:ext>
                </a:extLst>
              </a:tr>
              <a:tr h="295739">
                <a:tc>
                  <a:txBody>
                    <a:bodyPr/>
                    <a:lstStyle/>
                    <a:p>
                      <a:r>
                        <a:rPr lang="en-US" sz="900" dirty="0">
                          <a:solidFill>
                            <a:schemeClr val="tx1"/>
                          </a:solidFill>
                          <a:latin typeface="+mn-lt"/>
                        </a:rPr>
                        <a:t>Sub</a:t>
                      </a:r>
                      <a:r>
                        <a:rPr lang="en-US" sz="900" baseline="0" dirty="0">
                          <a:solidFill>
                            <a:schemeClr val="tx1"/>
                          </a:solidFill>
                          <a:latin typeface="+mn-lt"/>
                        </a:rPr>
                        <a:t> Modul:59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900" dirty="0">
                          <a:solidFill>
                            <a:schemeClr val="tx1"/>
                          </a:solidFill>
                          <a:latin typeface="+mn-lt"/>
                        </a:rPr>
                        <a:t>14</a:t>
                      </a:r>
                      <a:endParaRPr lang="en-MY" sz="9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900" dirty="0">
                          <a:solidFill>
                            <a:schemeClr val="tx1"/>
                          </a:solidFill>
                          <a:latin typeface="+mn-lt"/>
                        </a:rPr>
                        <a:t>10</a:t>
                      </a:r>
                      <a:endParaRPr lang="en-MY" sz="9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900" dirty="0">
                          <a:solidFill>
                            <a:schemeClr val="tx1"/>
                          </a:solidFill>
                          <a:latin typeface="+mn-lt"/>
                        </a:rPr>
                        <a:t>9</a:t>
                      </a:r>
                      <a:endParaRPr lang="en-MY" sz="9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900" dirty="0">
                          <a:solidFill>
                            <a:schemeClr val="tx1"/>
                          </a:solidFill>
                          <a:latin typeface="+mn-lt"/>
                        </a:rPr>
                        <a:t>6</a:t>
                      </a:r>
                      <a:endParaRPr lang="en-MY" sz="9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900" dirty="0">
                          <a:solidFill>
                            <a:schemeClr val="tx1"/>
                          </a:solidFill>
                          <a:latin typeface="+mn-lt"/>
                        </a:rPr>
                        <a:t>8</a:t>
                      </a:r>
                      <a:endParaRPr lang="en-MY" sz="9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900" dirty="0">
                          <a:solidFill>
                            <a:schemeClr val="tx1"/>
                          </a:solidFill>
                          <a:latin typeface="+mn-lt"/>
                        </a:rPr>
                        <a:t>9</a:t>
                      </a:r>
                      <a:endParaRPr lang="en-MY" sz="9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MY" sz="900" dirty="0">
                          <a:solidFill>
                            <a:schemeClr val="tx1"/>
                          </a:solidFill>
                          <a:latin typeface="+mn-lt"/>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1"/>
                  </a:ext>
                </a:extLst>
              </a:tr>
            </a:tbl>
          </a:graphicData>
        </a:graphic>
      </p:graphicFrame>
      <p:sp>
        <p:nvSpPr>
          <p:cNvPr id="308" name="TextBox 307">
            <a:extLst>
              <a:ext uri="{FF2B5EF4-FFF2-40B4-BE49-F238E27FC236}">
                <a16:creationId xmlns:a16="http://schemas.microsoft.com/office/drawing/2014/main" id="{02F7D4BD-5DEE-4DE9-A663-2CAE589BE7CF}"/>
              </a:ext>
            </a:extLst>
          </p:cNvPr>
          <p:cNvSpPr txBox="1"/>
          <p:nvPr/>
        </p:nvSpPr>
        <p:spPr>
          <a:xfrm>
            <a:off x="454997" y="5701141"/>
            <a:ext cx="1353667" cy="384977"/>
          </a:xfrm>
          <a:prstGeom prst="rect">
            <a:avLst/>
          </a:prstGeom>
          <a:noFill/>
        </p:spPr>
        <p:txBody>
          <a:bodyPr wrap="square" rtlCol="0">
            <a:spAutoFit/>
          </a:bodyPr>
          <a:lstStyle/>
          <a:p>
            <a:pPr marL="0" marR="0" lvl="0" indent="0" algn="l" defTabSz="1219170" rtl="0" eaLnBrk="1" fontAlgn="auto" latinLnBrk="0" hangingPunct="1">
              <a:lnSpc>
                <a:spcPct val="125000"/>
              </a:lnSpc>
              <a:spcBef>
                <a:spcPts val="0"/>
              </a:spcBef>
              <a:spcAft>
                <a:spcPts val="0"/>
              </a:spcAft>
              <a:buClrTx/>
              <a:buSzTx/>
              <a:buFontTx/>
              <a:buNone/>
              <a:tabLst>
                <a:tab pos="266693" algn="l"/>
                <a:tab pos="361942" algn="l"/>
              </a:tabLst>
              <a:defRPr/>
            </a:pPr>
            <a:r>
              <a:rPr kumimoji="0" lang="en-US" sz="800" b="0" i="0" u="none" strike="noStrike" kern="0" cap="none" spc="0" normalizeH="0" baseline="0" noProof="0" dirty="0">
                <a:ln>
                  <a:noFill/>
                </a:ln>
                <a:solidFill>
                  <a:prstClr val="black"/>
                </a:solidFill>
                <a:effectLst/>
                <a:uLnTx/>
                <a:uFillTx/>
                <a:latin typeface="Arial"/>
                <a:ea typeface="+mn-ea"/>
                <a:cs typeface="Arial"/>
                <a:sym typeface="Arial"/>
              </a:rPr>
              <a:t>Pembangunan Semula</a:t>
            </a:r>
          </a:p>
          <a:p>
            <a:pPr marL="0" marR="0" lvl="0" indent="0" algn="l" defTabSz="1219170" rtl="0" eaLnBrk="1" fontAlgn="auto" latinLnBrk="0" hangingPunct="1">
              <a:lnSpc>
                <a:spcPct val="125000"/>
              </a:lnSpc>
              <a:spcBef>
                <a:spcPts val="0"/>
              </a:spcBef>
              <a:spcAft>
                <a:spcPts val="0"/>
              </a:spcAft>
              <a:buClrTx/>
              <a:buSzTx/>
              <a:buFontTx/>
              <a:buNone/>
              <a:tabLst>
                <a:tab pos="266693" algn="l"/>
                <a:tab pos="361942" algn="l"/>
              </a:tabLst>
              <a:defRPr/>
            </a:pPr>
            <a:r>
              <a:rPr kumimoji="0" lang="en-US" sz="800" b="0" i="0" u="none" strike="noStrike" kern="0" cap="none" spc="0" normalizeH="0" baseline="0" noProof="0" dirty="0">
                <a:ln>
                  <a:noFill/>
                </a:ln>
                <a:solidFill>
                  <a:prstClr val="black"/>
                </a:solidFill>
                <a:effectLst/>
                <a:uLnTx/>
                <a:uFillTx/>
                <a:latin typeface="Arial"/>
                <a:ea typeface="+mn-ea"/>
                <a:cs typeface="Arial"/>
                <a:sym typeface="Arial"/>
              </a:rPr>
              <a:t> Aplikasi</a:t>
            </a:r>
          </a:p>
        </p:txBody>
      </p:sp>
      <p:sp>
        <p:nvSpPr>
          <p:cNvPr id="226" name="Text Placeholder 10">
            <a:extLst>
              <a:ext uri="{FF2B5EF4-FFF2-40B4-BE49-F238E27FC236}">
                <a16:creationId xmlns:a16="http://schemas.microsoft.com/office/drawing/2014/main" id="{4E20198E-AC49-4995-931C-F1F36F73C4EA}"/>
              </a:ext>
            </a:extLst>
          </p:cNvPr>
          <p:cNvSpPr txBox="1">
            <a:spLocks/>
          </p:cNvSpPr>
          <p:nvPr/>
        </p:nvSpPr>
        <p:spPr>
          <a:xfrm>
            <a:off x="210819" y="7727"/>
            <a:ext cx="11572991" cy="712381"/>
          </a:xfrm>
          <a:prstGeom prst="rect">
            <a:avLst/>
          </a:prstGeom>
        </p:spPr>
        <p:txBody>
          <a:bodyPr vert="horz" lIns="51435" tIns="25719" rIns="51435" bIns="25719"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625459" marR="0" lvl="0" indent="-625459" algn="l" defTabSz="1219170" rtl="0" eaLnBrk="1" fontAlgn="auto" latinLnBrk="0" hangingPunct="1">
              <a:lnSpc>
                <a:spcPct val="100000"/>
              </a:lnSpc>
              <a:spcBef>
                <a:spcPct val="20000"/>
              </a:spcBef>
              <a:spcAft>
                <a:spcPts val="0"/>
              </a:spcAft>
              <a:buClr>
                <a:srgbClr val="000000"/>
              </a:buClr>
              <a:buSzTx/>
              <a:buFont typeface="Arial" panose="020B0604020202020204" pitchFamily="34" charset="0"/>
              <a:buNone/>
              <a:tabLst/>
              <a:defRPr/>
            </a:pPr>
            <a:r>
              <a:rPr kumimoji="0" lang="en-MY" sz="1800" b="1" i="0" u="none" strike="noStrike" kern="1200" cap="none" spc="0" normalizeH="0" baseline="0" noProof="0" dirty="0">
                <a:ln>
                  <a:noFill/>
                </a:ln>
                <a:solidFill>
                  <a:srgbClr val="1C426B"/>
                </a:solidFill>
                <a:effectLst/>
                <a:uLnTx/>
                <a:uFillTx/>
                <a:latin typeface="Arial" pitchFamily="34" charset="0"/>
                <a:ea typeface="ＭＳ Ｐゴシック" pitchFamily="34" charset="-128"/>
                <a:cs typeface="Arial" pitchFamily="34" charset="0"/>
                <a:sym typeface="Arial"/>
              </a:rPr>
              <a:t>7(e) </a:t>
            </a:r>
            <a:r>
              <a:rPr kumimoji="0" lang="en-US" sz="1800" b="1" i="0" u="none" strike="noStrike" kern="1200" cap="none" spc="0" normalizeH="0" baseline="0" noProof="0" dirty="0">
                <a:ln>
                  <a:noFill/>
                </a:ln>
                <a:solidFill>
                  <a:srgbClr val="1C426B"/>
                </a:solidFill>
                <a:effectLst/>
                <a:uLnTx/>
                <a:uFillTx/>
                <a:latin typeface="Arial" pitchFamily="34" charset="0"/>
                <a:ea typeface="ＭＳ Ｐゴシック" pitchFamily="34" charset="-128"/>
                <a:cs typeface="Arial" pitchFamily="34" charset="0"/>
                <a:sym typeface="Arial"/>
              </a:rPr>
              <a:t>SENARAI MODUL APLIKASI DAN </a:t>
            </a:r>
            <a:r>
              <a:rPr kumimoji="0" lang="en-MY" sz="1800" b="1" i="0" u="none" strike="noStrike" kern="1200" cap="none" spc="0" normalizeH="0" baseline="0" noProof="0" dirty="0">
                <a:ln>
                  <a:noFill/>
                </a:ln>
                <a:solidFill>
                  <a:srgbClr val="1C426B"/>
                </a:solidFill>
                <a:effectLst/>
                <a:uLnTx/>
                <a:uFillTx/>
                <a:latin typeface="Arial" pitchFamily="34" charset="0"/>
                <a:ea typeface="ＭＳ Ｐゴシック" pitchFamily="34" charset="-128"/>
                <a:cs typeface="Arial" pitchFamily="34" charset="0"/>
                <a:sym typeface="Arial"/>
              </a:rPr>
              <a:t>KETERANGAN RINGKAS FUNGSI SETIAP MODUL</a:t>
            </a:r>
            <a:endParaRPr kumimoji="0" lang="ms-MY" sz="1800" b="1" i="0" u="none" strike="noStrike" kern="1200" cap="none" spc="0" normalizeH="0" baseline="0" noProof="0" dirty="0">
              <a:ln>
                <a:noFill/>
              </a:ln>
              <a:solidFill>
                <a:srgbClr val="1C426B"/>
              </a:solidFill>
              <a:effectLst/>
              <a:uLnTx/>
              <a:uFillTx/>
              <a:latin typeface="Arial" pitchFamily="34" charset="0"/>
              <a:ea typeface="ＭＳ Ｐゴシック" pitchFamily="34" charset="-128"/>
              <a:cs typeface="Arial" pitchFamily="34" charset="0"/>
              <a:sym typeface="Arial"/>
            </a:endParaRPr>
          </a:p>
        </p:txBody>
      </p:sp>
      <p:sp>
        <p:nvSpPr>
          <p:cNvPr id="229" name="Rectangle 228">
            <a:extLst>
              <a:ext uri="{FF2B5EF4-FFF2-40B4-BE49-F238E27FC236}">
                <a16:creationId xmlns:a16="http://schemas.microsoft.com/office/drawing/2014/main" id="{25BCE3EC-F191-4F14-BBC8-3BACC0A316CB}"/>
              </a:ext>
            </a:extLst>
          </p:cNvPr>
          <p:cNvSpPr/>
          <p:nvPr/>
        </p:nvSpPr>
        <p:spPr>
          <a:xfrm>
            <a:off x="1714608" y="5754119"/>
            <a:ext cx="483849" cy="210684"/>
          </a:xfrm>
          <a:prstGeom prst="rect">
            <a:avLst/>
          </a:prstGeom>
          <a:noFill/>
          <a:ln w="1270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230" name="Rectangle 229">
            <a:extLst>
              <a:ext uri="{FF2B5EF4-FFF2-40B4-BE49-F238E27FC236}">
                <a16:creationId xmlns:a16="http://schemas.microsoft.com/office/drawing/2014/main" id="{C243A858-F8E2-4C5F-9A90-6B31B0FA40C9}"/>
              </a:ext>
            </a:extLst>
          </p:cNvPr>
          <p:cNvSpPr/>
          <p:nvPr/>
        </p:nvSpPr>
        <p:spPr>
          <a:xfrm>
            <a:off x="3105422" y="5748685"/>
            <a:ext cx="483849" cy="210684"/>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pic>
        <p:nvPicPr>
          <p:cNvPr id="4" name="Picture 3">
            <a:extLst>
              <a:ext uri="{FF2B5EF4-FFF2-40B4-BE49-F238E27FC236}">
                <a16:creationId xmlns:a16="http://schemas.microsoft.com/office/drawing/2014/main" id="{03280A58-50E0-4F0A-8534-704B6003F275}"/>
              </a:ext>
            </a:extLst>
          </p:cNvPr>
          <p:cNvPicPr>
            <a:picLocks noChangeAspect="1"/>
          </p:cNvPicPr>
          <p:nvPr/>
        </p:nvPicPr>
        <p:blipFill>
          <a:blip r:embed="rId2"/>
          <a:stretch>
            <a:fillRect/>
          </a:stretch>
        </p:blipFill>
        <p:spPr>
          <a:xfrm>
            <a:off x="142791" y="547856"/>
            <a:ext cx="12009159" cy="4910593"/>
          </a:xfrm>
          <a:prstGeom prst="rect">
            <a:avLst/>
          </a:prstGeom>
        </p:spPr>
      </p:pic>
      <p:sp>
        <p:nvSpPr>
          <p:cNvPr id="18" name="Rectangle 17">
            <a:extLst>
              <a:ext uri="{FF2B5EF4-FFF2-40B4-BE49-F238E27FC236}">
                <a16:creationId xmlns:a16="http://schemas.microsoft.com/office/drawing/2014/main" id="{EA7533FB-F5FE-44C1-B50B-32D06E2AA6DA}"/>
              </a:ext>
            </a:extLst>
          </p:cNvPr>
          <p:cNvSpPr/>
          <p:nvPr/>
        </p:nvSpPr>
        <p:spPr>
          <a:xfrm>
            <a:off x="186324" y="804168"/>
            <a:ext cx="2422197" cy="2881787"/>
          </a:xfrm>
          <a:prstGeom prst="rect">
            <a:avLst/>
          </a:prstGeom>
          <a:noFill/>
          <a:ln w="190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9" name="Rectangle 18">
            <a:extLst>
              <a:ext uri="{FF2B5EF4-FFF2-40B4-BE49-F238E27FC236}">
                <a16:creationId xmlns:a16="http://schemas.microsoft.com/office/drawing/2014/main" id="{1776175D-1557-4B40-9515-D11917F0DC66}"/>
              </a:ext>
            </a:extLst>
          </p:cNvPr>
          <p:cNvSpPr/>
          <p:nvPr/>
        </p:nvSpPr>
        <p:spPr>
          <a:xfrm>
            <a:off x="186324" y="3824883"/>
            <a:ext cx="1193545" cy="1458317"/>
          </a:xfrm>
          <a:prstGeom prst="rect">
            <a:avLst/>
          </a:prstGeom>
          <a:noFill/>
          <a:ln w="190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21" name="Rectangle 20">
            <a:extLst>
              <a:ext uri="{FF2B5EF4-FFF2-40B4-BE49-F238E27FC236}">
                <a16:creationId xmlns:a16="http://schemas.microsoft.com/office/drawing/2014/main" id="{09759A9E-656F-4438-A304-3FED0521388D}"/>
              </a:ext>
            </a:extLst>
          </p:cNvPr>
          <p:cNvSpPr/>
          <p:nvPr/>
        </p:nvSpPr>
        <p:spPr>
          <a:xfrm>
            <a:off x="1379868" y="3836925"/>
            <a:ext cx="1193545" cy="586219"/>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22" name="Rectangle 21">
            <a:extLst>
              <a:ext uri="{FF2B5EF4-FFF2-40B4-BE49-F238E27FC236}">
                <a16:creationId xmlns:a16="http://schemas.microsoft.com/office/drawing/2014/main" id="{E34C1D5C-63B7-420A-BE77-2A6175BBA0E4}"/>
              </a:ext>
            </a:extLst>
          </p:cNvPr>
          <p:cNvSpPr/>
          <p:nvPr/>
        </p:nvSpPr>
        <p:spPr>
          <a:xfrm>
            <a:off x="1379868" y="4435131"/>
            <a:ext cx="1193545" cy="647843"/>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25" name="Rectangle 24">
            <a:extLst>
              <a:ext uri="{FF2B5EF4-FFF2-40B4-BE49-F238E27FC236}">
                <a16:creationId xmlns:a16="http://schemas.microsoft.com/office/drawing/2014/main" id="{210ADD29-F52E-44D5-A1B8-9B339699720F}"/>
              </a:ext>
            </a:extLst>
          </p:cNvPr>
          <p:cNvSpPr/>
          <p:nvPr/>
        </p:nvSpPr>
        <p:spPr>
          <a:xfrm>
            <a:off x="6648374" y="500120"/>
            <a:ext cx="1823159" cy="2928881"/>
          </a:xfrm>
          <a:prstGeom prst="rect">
            <a:avLst/>
          </a:prstGeom>
          <a:noFill/>
          <a:ln w="19050">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26" name="Rectangle 25">
            <a:extLst>
              <a:ext uri="{FF2B5EF4-FFF2-40B4-BE49-F238E27FC236}">
                <a16:creationId xmlns:a16="http://schemas.microsoft.com/office/drawing/2014/main" id="{2FC0B5EC-C22E-4523-AEE4-14785B5AA8BA}"/>
              </a:ext>
            </a:extLst>
          </p:cNvPr>
          <p:cNvSpPr/>
          <p:nvPr/>
        </p:nvSpPr>
        <p:spPr>
          <a:xfrm>
            <a:off x="6744084" y="891155"/>
            <a:ext cx="1563488" cy="2454556"/>
          </a:xfrm>
          <a:prstGeom prst="rect">
            <a:avLst/>
          </a:prstGeom>
          <a:noFill/>
          <a:ln w="190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27" name="Rectangle 26">
            <a:extLst>
              <a:ext uri="{FF2B5EF4-FFF2-40B4-BE49-F238E27FC236}">
                <a16:creationId xmlns:a16="http://schemas.microsoft.com/office/drawing/2014/main" id="{2204DB95-9D96-437C-88C9-0E5E82941623}"/>
              </a:ext>
            </a:extLst>
          </p:cNvPr>
          <p:cNvSpPr/>
          <p:nvPr/>
        </p:nvSpPr>
        <p:spPr>
          <a:xfrm>
            <a:off x="2912984" y="833110"/>
            <a:ext cx="1557417" cy="3429365"/>
          </a:xfrm>
          <a:prstGeom prst="rect">
            <a:avLst/>
          </a:prstGeom>
          <a:noFill/>
          <a:ln w="190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28" name="Rectangle 27">
            <a:extLst>
              <a:ext uri="{FF2B5EF4-FFF2-40B4-BE49-F238E27FC236}">
                <a16:creationId xmlns:a16="http://schemas.microsoft.com/office/drawing/2014/main" id="{EFA3A66A-CF8F-4F47-9919-AF0ADB6C2F21}"/>
              </a:ext>
            </a:extLst>
          </p:cNvPr>
          <p:cNvSpPr/>
          <p:nvPr/>
        </p:nvSpPr>
        <p:spPr>
          <a:xfrm>
            <a:off x="4723970" y="857619"/>
            <a:ext cx="1557417" cy="3660036"/>
          </a:xfrm>
          <a:prstGeom prst="rect">
            <a:avLst/>
          </a:prstGeom>
          <a:noFill/>
          <a:ln w="190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29" name="Rectangle 28">
            <a:extLst>
              <a:ext uri="{FF2B5EF4-FFF2-40B4-BE49-F238E27FC236}">
                <a16:creationId xmlns:a16="http://schemas.microsoft.com/office/drawing/2014/main" id="{185000C9-967E-4865-B93E-BE592741D9FA}"/>
              </a:ext>
            </a:extLst>
          </p:cNvPr>
          <p:cNvSpPr/>
          <p:nvPr/>
        </p:nvSpPr>
        <p:spPr>
          <a:xfrm>
            <a:off x="2928510" y="4396015"/>
            <a:ext cx="1554975" cy="962795"/>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30" name="Rectangle 29">
            <a:extLst>
              <a:ext uri="{FF2B5EF4-FFF2-40B4-BE49-F238E27FC236}">
                <a16:creationId xmlns:a16="http://schemas.microsoft.com/office/drawing/2014/main" id="{3471BCF7-7265-44B5-8FE3-5DF6A5E589E8}"/>
              </a:ext>
            </a:extLst>
          </p:cNvPr>
          <p:cNvSpPr/>
          <p:nvPr/>
        </p:nvSpPr>
        <p:spPr>
          <a:xfrm>
            <a:off x="4718827" y="4561648"/>
            <a:ext cx="1562560" cy="521325"/>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32" name="Rectangle 31">
            <a:extLst>
              <a:ext uri="{FF2B5EF4-FFF2-40B4-BE49-F238E27FC236}">
                <a16:creationId xmlns:a16="http://schemas.microsoft.com/office/drawing/2014/main" id="{1653FDC2-0347-4839-B702-F364CA07BCC0}"/>
              </a:ext>
            </a:extLst>
          </p:cNvPr>
          <p:cNvSpPr/>
          <p:nvPr/>
        </p:nvSpPr>
        <p:spPr>
          <a:xfrm>
            <a:off x="6748807" y="3836926"/>
            <a:ext cx="1563488" cy="1313959"/>
          </a:xfrm>
          <a:prstGeom prst="rect">
            <a:avLst/>
          </a:prstGeom>
          <a:noFill/>
          <a:ln w="190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33" name="Rectangle 32">
            <a:extLst>
              <a:ext uri="{FF2B5EF4-FFF2-40B4-BE49-F238E27FC236}">
                <a16:creationId xmlns:a16="http://schemas.microsoft.com/office/drawing/2014/main" id="{16900F7C-8DD5-4F9C-945E-5ACBD90CEE9F}"/>
              </a:ext>
            </a:extLst>
          </p:cNvPr>
          <p:cNvSpPr/>
          <p:nvPr/>
        </p:nvSpPr>
        <p:spPr>
          <a:xfrm>
            <a:off x="8667056" y="857620"/>
            <a:ext cx="1563488" cy="2043888"/>
          </a:xfrm>
          <a:prstGeom prst="rect">
            <a:avLst/>
          </a:prstGeom>
          <a:noFill/>
          <a:ln w="190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34" name="Rectangle 33">
            <a:extLst>
              <a:ext uri="{FF2B5EF4-FFF2-40B4-BE49-F238E27FC236}">
                <a16:creationId xmlns:a16="http://schemas.microsoft.com/office/drawing/2014/main" id="{DB5B4C73-5731-44DF-8318-33177D9E20E3}"/>
              </a:ext>
            </a:extLst>
          </p:cNvPr>
          <p:cNvSpPr/>
          <p:nvPr/>
        </p:nvSpPr>
        <p:spPr>
          <a:xfrm>
            <a:off x="8653968" y="2987466"/>
            <a:ext cx="1562560" cy="2390245"/>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35" name="Rectangle 34">
            <a:extLst>
              <a:ext uri="{FF2B5EF4-FFF2-40B4-BE49-F238E27FC236}">
                <a16:creationId xmlns:a16="http://schemas.microsoft.com/office/drawing/2014/main" id="{85DCEAD6-CF9D-4FCF-AFF5-72D99C525F0E}"/>
              </a:ext>
            </a:extLst>
          </p:cNvPr>
          <p:cNvSpPr/>
          <p:nvPr/>
        </p:nvSpPr>
        <p:spPr>
          <a:xfrm>
            <a:off x="10452987" y="850705"/>
            <a:ext cx="1563488" cy="3241648"/>
          </a:xfrm>
          <a:prstGeom prst="rect">
            <a:avLst/>
          </a:prstGeom>
          <a:noFill/>
          <a:ln w="190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37" name="TextBox 36">
            <a:extLst>
              <a:ext uri="{FF2B5EF4-FFF2-40B4-BE49-F238E27FC236}">
                <a16:creationId xmlns:a16="http://schemas.microsoft.com/office/drawing/2014/main" id="{3137E39D-8F47-4921-AA04-39FB91F9C5B6}"/>
              </a:ext>
            </a:extLst>
          </p:cNvPr>
          <p:cNvSpPr txBox="1"/>
          <p:nvPr/>
        </p:nvSpPr>
        <p:spPr>
          <a:xfrm>
            <a:off x="10515600" y="11968"/>
            <a:ext cx="1676401" cy="369332"/>
          </a:xfrm>
          <a:prstGeom prst="rect">
            <a:avLst/>
          </a:prstGeom>
          <a:solidFill>
            <a:srgbClr val="FFC000">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800" b="1" i="0" u="none" strike="noStrike" kern="0" cap="none" spc="0" normalizeH="0" baseline="0" noProof="0" dirty="0">
                <a:ln>
                  <a:noFill/>
                </a:ln>
                <a:solidFill>
                  <a:prstClr val="black"/>
                </a:solidFill>
                <a:effectLst/>
                <a:uLnTx/>
                <a:uFillTx/>
                <a:latin typeface="Calibri" panose="020F0502020204030204"/>
              </a:rPr>
              <a:t>CONTOH 2</a:t>
            </a:r>
          </a:p>
        </p:txBody>
      </p:sp>
      <p:sp>
        <p:nvSpPr>
          <p:cNvPr id="31" name="TextBox 30">
            <a:extLst>
              <a:ext uri="{FF2B5EF4-FFF2-40B4-BE49-F238E27FC236}">
                <a16:creationId xmlns:a16="http://schemas.microsoft.com/office/drawing/2014/main" id="{B4F8F503-2082-4CA4-B825-A1F7DCF50ADD}"/>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25769186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graphicFrame>
        <p:nvGraphicFramePr>
          <p:cNvPr id="321" name="Google Shape;321;p124"/>
          <p:cNvGraphicFramePr/>
          <p:nvPr>
            <p:extLst>
              <p:ext uri="{D42A27DB-BD31-4B8C-83A1-F6EECF244321}">
                <p14:modId xmlns:p14="http://schemas.microsoft.com/office/powerpoint/2010/main" val="3860567549"/>
              </p:ext>
            </p:extLst>
          </p:nvPr>
        </p:nvGraphicFramePr>
        <p:xfrm>
          <a:off x="166473" y="713409"/>
          <a:ext cx="11784900" cy="5971507"/>
        </p:xfrm>
        <a:graphic>
          <a:graphicData uri="http://schemas.openxmlformats.org/drawingml/2006/table">
            <a:tbl>
              <a:tblPr>
                <a:noFill/>
              </a:tblPr>
              <a:tblGrid>
                <a:gridCol w="564550">
                  <a:extLst>
                    <a:ext uri="{9D8B030D-6E8A-4147-A177-3AD203B41FA5}">
                      <a16:colId xmlns:a16="http://schemas.microsoft.com/office/drawing/2014/main" val="20000"/>
                    </a:ext>
                  </a:extLst>
                </a:gridCol>
                <a:gridCol w="1587575">
                  <a:extLst>
                    <a:ext uri="{9D8B030D-6E8A-4147-A177-3AD203B41FA5}">
                      <a16:colId xmlns:a16="http://schemas.microsoft.com/office/drawing/2014/main" val="20001"/>
                    </a:ext>
                  </a:extLst>
                </a:gridCol>
                <a:gridCol w="9632775">
                  <a:extLst>
                    <a:ext uri="{9D8B030D-6E8A-4147-A177-3AD203B41FA5}">
                      <a16:colId xmlns:a16="http://schemas.microsoft.com/office/drawing/2014/main" val="20002"/>
                    </a:ext>
                  </a:extLst>
                </a:gridCol>
              </a:tblGrid>
              <a:tr h="261000">
                <a:tc>
                  <a:txBody>
                    <a:bodyPr/>
                    <a:lstStyle/>
                    <a:p>
                      <a:pPr marL="0" marR="0" lvl="0" indent="0" algn="ctr" rtl="0">
                        <a:lnSpc>
                          <a:spcPct val="100000"/>
                        </a:lnSpc>
                        <a:spcBef>
                          <a:spcPts val="0"/>
                        </a:spcBef>
                        <a:spcAft>
                          <a:spcPts val="0"/>
                        </a:spcAft>
                        <a:buClr>
                          <a:srgbClr val="000000"/>
                        </a:buClr>
                        <a:buSzPts val="1500"/>
                        <a:buFont typeface="Arial"/>
                        <a:buNone/>
                      </a:pPr>
                      <a:r>
                        <a:rPr lang="ms-MY" sz="1400" b="1" u="none" strike="noStrike" cap="none" noProof="0">
                          <a:latin typeface="Arial"/>
                          <a:ea typeface="Arial"/>
                          <a:cs typeface="Arial"/>
                          <a:sym typeface="Arial"/>
                        </a:rPr>
                        <a:t>BIL.</a:t>
                      </a:r>
                    </a:p>
                  </a:txBody>
                  <a:tcPr marL="91450" marR="91450" marT="45725" marB="45725" anchor="ctr">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ms-MY" sz="1400" b="1" u="none" strike="noStrike" cap="none" noProof="0">
                          <a:latin typeface="Arial"/>
                          <a:ea typeface="Arial"/>
                          <a:cs typeface="Arial"/>
                          <a:sym typeface="Arial"/>
                        </a:rPr>
                        <a:t>NAMA MODUL</a:t>
                      </a:r>
                    </a:p>
                  </a:txBody>
                  <a:tcPr marL="91450" marR="91450" marT="45725" marB="45725" anchor="ctr">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ms-MY" sz="1400" b="1" u="none" strike="noStrike" cap="none" noProof="0">
                          <a:latin typeface="Arial"/>
                          <a:ea typeface="Arial"/>
                          <a:cs typeface="Arial"/>
                          <a:sym typeface="Arial"/>
                        </a:rPr>
                        <a:t>FUNGSI MODUL</a:t>
                      </a:r>
                    </a:p>
                  </a:txBody>
                  <a:tcPr marL="91450" marR="91450" marT="45725" marB="45725" anchor="ctr">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392250">
                <a:tc rowSpan="2">
                  <a:txBody>
                    <a:bodyPr/>
                    <a:lstStyle/>
                    <a:p>
                      <a:pPr marL="0" marR="0" lvl="0" indent="0" algn="ctr" rtl="0">
                        <a:lnSpc>
                          <a:spcPct val="100000"/>
                        </a:lnSpc>
                        <a:spcBef>
                          <a:spcPts val="0"/>
                        </a:spcBef>
                        <a:spcAft>
                          <a:spcPts val="0"/>
                        </a:spcAft>
                        <a:buClr>
                          <a:srgbClr val="000000"/>
                        </a:buClr>
                        <a:buSzPts val="1600"/>
                        <a:buFont typeface="Arial"/>
                        <a:buNone/>
                      </a:pPr>
                      <a:r>
                        <a:rPr lang="ms-MY" sz="1400" b="0" u="none" strike="noStrike" cap="none" noProof="0">
                          <a:latin typeface="Arial"/>
                          <a:ea typeface="Arial"/>
                          <a:cs typeface="Arial"/>
                          <a:sym typeface="Arial"/>
                        </a:rPr>
                        <a:t>1.</a:t>
                      </a:r>
                    </a:p>
                    <a:p>
                      <a:pPr marL="0" marR="0" lvl="0" indent="0" algn="ctr" rtl="0">
                        <a:lnSpc>
                          <a:spcPct val="100000"/>
                        </a:lnSpc>
                        <a:spcBef>
                          <a:spcPts val="0"/>
                        </a:spcBef>
                        <a:spcAft>
                          <a:spcPts val="0"/>
                        </a:spcAft>
                        <a:buClr>
                          <a:srgbClr val="000000"/>
                        </a:buClr>
                        <a:buSzPts val="1600"/>
                        <a:buFont typeface="Arial"/>
                        <a:buNone/>
                      </a:pPr>
                      <a:endParaRPr lang="ms-MY" sz="1400" b="0" u="none" strike="noStrike" cap="none" noProof="0">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rowSpan="2">
                  <a:txBody>
                    <a:bodyPr/>
                    <a:lstStyle/>
                    <a:p>
                      <a:pPr marL="0" marR="0" lvl="0" indent="0" algn="l" rtl="0">
                        <a:lnSpc>
                          <a:spcPct val="100000"/>
                        </a:lnSpc>
                        <a:spcBef>
                          <a:spcPts val="0"/>
                        </a:spcBef>
                        <a:spcAft>
                          <a:spcPts val="0"/>
                        </a:spcAft>
                        <a:buClr>
                          <a:schemeClr val="dk1"/>
                        </a:buClr>
                        <a:buSzPts val="1200"/>
                        <a:buFont typeface="Arial"/>
                        <a:buNone/>
                      </a:pPr>
                      <a:r>
                        <a:rPr lang="ms-MY" sz="1400" b="0" u="none" strike="noStrike" cap="none" noProof="0">
                          <a:latin typeface="Arial"/>
                          <a:ea typeface="Arial"/>
                          <a:cs typeface="Arial"/>
                          <a:sym typeface="Arial"/>
                        </a:rPr>
                        <a:t>Modul Sumber Manusia</a:t>
                      </a:r>
                    </a:p>
                  </a:txBody>
                  <a:tcPr marL="91450" marR="91450" marT="45725" marB="45725">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chemeClr val="dk1"/>
                        </a:buClr>
                        <a:buSzPts val="1200"/>
                        <a:buFont typeface="Calibri"/>
                        <a:buNone/>
                      </a:pPr>
                      <a:r>
                        <a:rPr lang="ms-MY" sz="1400" b="1" i="0" u="none" strike="noStrike" cap="none" noProof="0" dirty="0">
                          <a:solidFill>
                            <a:schemeClr val="dk1"/>
                          </a:solidFill>
                          <a:latin typeface="Arial"/>
                          <a:ea typeface="Arial"/>
                          <a:cs typeface="Arial"/>
                          <a:sym typeface="Arial"/>
                        </a:rPr>
                        <a:t>1. Sub Modul Profil Pegawai</a:t>
                      </a:r>
                    </a:p>
                    <a:p>
                      <a:pPr marL="495300" marR="0" lvl="0" indent="-342900" algn="just" rtl="0">
                        <a:lnSpc>
                          <a:spcPct val="100000"/>
                        </a:lnSpc>
                        <a:spcBef>
                          <a:spcPts val="0"/>
                        </a:spcBef>
                        <a:spcAft>
                          <a:spcPts val="0"/>
                        </a:spcAft>
                        <a:buClr>
                          <a:srgbClr val="000000"/>
                        </a:buClr>
                        <a:buSzPts val="1400"/>
                        <a:buFont typeface="Arial"/>
                        <a:buAutoNum type="alphaLcParenR"/>
                      </a:pPr>
                      <a:r>
                        <a:rPr lang="ms-MY" sz="1400" u="none" strike="noStrike" cap="none" noProof="0" dirty="0">
                          <a:latin typeface="Arial"/>
                          <a:ea typeface="Arial"/>
                          <a:cs typeface="Arial"/>
                          <a:sym typeface="Arial"/>
                        </a:rPr>
                        <a:t>Menyimpan data pegawai yang merangkumi maklumat rekod peribadi, maklumat perkhidmatan, maklumat prestasi, maklumat peperiksaan, maklumat latihan kerjaya dan maklumat psikologi.</a:t>
                      </a:r>
                      <a:endParaRPr lang="ms-MY" noProof="0" dirty="0"/>
                    </a:p>
                    <a:p>
                      <a:pPr marL="495300" marR="0" lvl="0" indent="-342900" algn="just" rtl="0">
                        <a:lnSpc>
                          <a:spcPct val="100000"/>
                        </a:lnSpc>
                        <a:spcBef>
                          <a:spcPts val="0"/>
                        </a:spcBef>
                        <a:spcAft>
                          <a:spcPts val="0"/>
                        </a:spcAft>
                        <a:buClr>
                          <a:srgbClr val="000000"/>
                        </a:buClr>
                        <a:buSzPts val="1400"/>
                        <a:buFont typeface="Arial"/>
                        <a:buAutoNum type="alphaLcParenR"/>
                      </a:pPr>
                      <a:r>
                        <a:rPr lang="ms-MY" sz="1400" u="none" strike="noStrike" cap="none" noProof="0" dirty="0">
                          <a:latin typeface="Arial"/>
                          <a:ea typeface="Arial"/>
                          <a:cs typeface="Arial"/>
                          <a:sym typeface="Arial"/>
                        </a:rPr>
                        <a:t>Pengemaskinian data hanya dibenarkan oleh pemilik data (cawangan-cawangan BPSM) melalui integrasi dari HRMIS, e-Audit dan secara manual bagi data yang tiada di kedua-dua sistem.</a:t>
                      </a:r>
                      <a:endParaRPr lang="ms-MY" noProof="0" dirty="0"/>
                    </a:p>
                    <a:p>
                      <a:pPr marL="495300" marR="0" lvl="0" indent="-342900" algn="just" rtl="0">
                        <a:lnSpc>
                          <a:spcPct val="100000"/>
                        </a:lnSpc>
                        <a:spcBef>
                          <a:spcPts val="0"/>
                        </a:spcBef>
                        <a:spcAft>
                          <a:spcPts val="0"/>
                        </a:spcAft>
                        <a:buClr>
                          <a:srgbClr val="000000"/>
                        </a:buClr>
                        <a:buSzPts val="1400"/>
                        <a:buFont typeface="Arial"/>
                        <a:buAutoNum type="alphaLcParenR"/>
                      </a:pPr>
                      <a:r>
                        <a:rPr lang="ms-MY" sz="1400" b="0" i="0" u="none" strike="noStrike" cap="none" noProof="0" dirty="0">
                          <a:solidFill>
                            <a:schemeClr val="dk1"/>
                          </a:solidFill>
                          <a:latin typeface="Arial"/>
                          <a:ea typeface="Arial"/>
                          <a:cs typeface="Arial"/>
                          <a:sym typeface="Arial"/>
                        </a:rPr>
                        <a:t>Penjanaan </a:t>
                      </a:r>
                      <a:r>
                        <a:rPr lang="ms-MY" sz="1400" u="none" strike="noStrike" cap="none" noProof="0" dirty="0">
                          <a:latin typeface="Arial"/>
                          <a:ea typeface="Arial"/>
                          <a:cs typeface="Arial"/>
                          <a:sym typeface="Arial"/>
                        </a:rPr>
                        <a:t>laporan</a:t>
                      </a:r>
                      <a:r>
                        <a:rPr lang="ms-MY" sz="1400" b="0" i="0" u="none" strike="noStrike" cap="none" noProof="0" dirty="0">
                          <a:solidFill>
                            <a:schemeClr val="dk1"/>
                          </a:solidFill>
                          <a:latin typeface="Arial"/>
                          <a:ea typeface="Arial"/>
                          <a:cs typeface="Arial"/>
                          <a:sym typeface="Arial"/>
                        </a:rPr>
                        <a:t> mengikut kategori (perjawatan, kekananan, perkhidmatan, prestasi, latihan, peperiksaan dan lain-lain) berdasarkan cawangan di BPSM dalam pelbagai format seperti PDF, Word, Excel, dll). </a:t>
                      </a:r>
                      <a:endParaRPr lang="ms-MY" noProof="0" dirty="0"/>
                    </a:p>
                    <a:p>
                      <a:pPr marL="495300" marR="0" lvl="0" indent="-342900" algn="just" rtl="0">
                        <a:lnSpc>
                          <a:spcPct val="100000"/>
                        </a:lnSpc>
                        <a:spcBef>
                          <a:spcPts val="0"/>
                        </a:spcBef>
                        <a:spcAft>
                          <a:spcPts val="0"/>
                        </a:spcAft>
                        <a:buClr>
                          <a:srgbClr val="000000"/>
                        </a:buClr>
                        <a:buSzPts val="1400"/>
                        <a:buFont typeface="Arial"/>
                        <a:buAutoNum type="alphaLcParenR"/>
                      </a:pPr>
                      <a:r>
                        <a:rPr lang="ms-MY" sz="1400" b="0" i="0" u="none" strike="noStrike" cap="none" noProof="0" dirty="0">
                          <a:solidFill>
                            <a:schemeClr val="dk1"/>
                          </a:solidFill>
                          <a:latin typeface="Arial"/>
                          <a:ea typeface="Arial"/>
                          <a:cs typeface="Arial"/>
                          <a:sym typeface="Arial"/>
                        </a:rPr>
                        <a:t>Setiap pengemaskinian data akan dimaklumkan kepada cawangan lain secara </a:t>
                      </a:r>
                      <a:r>
                        <a:rPr lang="ms-MY" sz="1400" b="0" i="1" u="none" strike="noStrike" cap="none" noProof="0" dirty="0">
                          <a:solidFill>
                            <a:schemeClr val="dk1"/>
                          </a:solidFill>
                          <a:latin typeface="Arial"/>
                          <a:ea typeface="Arial"/>
                          <a:cs typeface="Arial"/>
                          <a:sym typeface="Arial"/>
                        </a:rPr>
                        <a:t>real time </a:t>
                      </a:r>
                      <a:r>
                        <a:rPr lang="ms-MY" sz="1400" b="0" i="0" u="none" strike="noStrike" cap="none" noProof="0" dirty="0">
                          <a:solidFill>
                            <a:schemeClr val="dk1"/>
                          </a:solidFill>
                          <a:latin typeface="Arial"/>
                          <a:ea typeface="Arial"/>
                          <a:cs typeface="Arial"/>
                          <a:sym typeface="Arial"/>
                        </a:rPr>
                        <a:t>melalui fungsi sistem (</a:t>
                      </a:r>
                      <a:r>
                        <a:rPr lang="ms-MY" sz="1400" b="0" i="1" u="none" strike="noStrike" cap="none" noProof="0" dirty="0">
                          <a:solidFill>
                            <a:schemeClr val="dk1"/>
                          </a:solidFill>
                          <a:latin typeface="Arial"/>
                          <a:ea typeface="Arial"/>
                          <a:cs typeface="Arial"/>
                          <a:sym typeface="Arial"/>
                        </a:rPr>
                        <a:t>inbox</a:t>
                      </a:r>
                      <a:r>
                        <a:rPr lang="ms-MY" sz="1400" b="0" i="0" u="none" strike="noStrike" cap="none" noProof="0" dirty="0">
                          <a:solidFill>
                            <a:schemeClr val="dk1"/>
                          </a:solidFill>
                          <a:latin typeface="Arial"/>
                          <a:ea typeface="Arial"/>
                          <a:cs typeface="Arial"/>
                          <a:sym typeface="Arial"/>
                        </a:rPr>
                        <a:t>).</a:t>
                      </a:r>
                      <a:endParaRPr lang="ms-MY" noProof="0" dirty="0"/>
                    </a:p>
                    <a:p>
                      <a:pPr marL="495300" marR="0" lvl="0" indent="-342900" algn="just" rtl="0">
                        <a:lnSpc>
                          <a:spcPct val="100000"/>
                        </a:lnSpc>
                        <a:spcBef>
                          <a:spcPts val="0"/>
                        </a:spcBef>
                        <a:spcAft>
                          <a:spcPts val="0"/>
                        </a:spcAft>
                        <a:buClr>
                          <a:srgbClr val="000000"/>
                        </a:buClr>
                        <a:buSzPts val="1400"/>
                        <a:buFont typeface="Arial"/>
                        <a:buAutoNum type="alphaLcParenR"/>
                      </a:pPr>
                      <a:r>
                        <a:rPr lang="ms-MY" sz="1400" u="none" strike="noStrike" cap="none" noProof="0" dirty="0">
                          <a:latin typeface="Arial"/>
                          <a:ea typeface="Arial"/>
                          <a:cs typeface="Arial"/>
                          <a:sym typeface="Arial"/>
                        </a:rPr>
                        <a:t>Membenarkan perkongsian data profil pegawai bagi tujuan pengemaskinian maklumat perkhidmatan seperti pengesahan lantikan, pengesahan perkhidmatan, pemberian taraf berpencen, peperiksaan perkhidmatan, laluan kerjaya.</a:t>
                      </a:r>
                      <a:endParaRPr lang="ms-MY" noProof="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3007350">
                <a:tc vMerge="1">
                  <a:txBody>
                    <a:bodyPr/>
                    <a:lstStyle/>
                    <a:p>
                      <a:pPr marL="0" marR="0" lvl="0" indent="0" algn="ctr" rtl="0">
                        <a:lnSpc>
                          <a:spcPct val="100000"/>
                        </a:lnSpc>
                        <a:spcBef>
                          <a:spcPts val="0"/>
                        </a:spcBef>
                        <a:spcAft>
                          <a:spcPts val="0"/>
                        </a:spcAft>
                        <a:buClr>
                          <a:srgbClr val="000000"/>
                        </a:buClr>
                        <a:buSzPts val="1600"/>
                        <a:buFont typeface="Arial"/>
                        <a:buNone/>
                      </a:pPr>
                      <a:endParaRPr sz="1400" b="0" u="none" strike="noStrike" cap="none" dirty="0">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vMerge="1">
                  <a:txBody>
                    <a:bodyPr/>
                    <a:lstStyle/>
                    <a:p>
                      <a:pPr marL="0" marR="0" lvl="0" indent="0" algn="l" rtl="0">
                        <a:lnSpc>
                          <a:spcPct val="100000"/>
                        </a:lnSpc>
                        <a:spcBef>
                          <a:spcPts val="0"/>
                        </a:spcBef>
                        <a:spcAft>
                          <a:spcPts val="0"/>
                        </a:spcAft>
                        <a:buClr>
                          <a:schemeClr val="dk1"/>
                        </a:buClr>
                        <a:buSzPts val="1200"/>
                        <a:buFont typeface="Arial"/>
                        <a:buNone/>
                      </a:pPr>
                      <a:endParaRPr sz="1400" b="0" u="none" strike="noStrike" cap="none" dirty="0">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rgbClr val="000000"/>
                        </a:buClr>
                        <a:buSzPts val="1400"/>
                        <a:buFont typeface="Arial"/>
                        <a:buNone/>
                      </a:pPr>
                      <a:r>
                        <a:rPr lang="ms-MY" sz="1400" b="1" u="none" strike="noStrike" cap="none" noProof="0" dirty="0">
                          <a:latin typeface="Arial"/>
                          <a:ea typeface="Arial"/>
                          <a:cs typeface="Arial"/>
                          <a:sym typeface="Arial"/>
                        </a:rPr>
                        <a:t>2. Sub Modul Perjawatan </a:t>
                      </a:r>
                      <a:endParaRPr lang="ms-MY" u="none" noProof="0" dirty="0"/>
                    </a:p>
                    <a:p>
                      <a:pPr marL="342900" marR="0" lvl="0" indent="-342900" algn="just" rtl="0">
                        <a:lnSpc>
                          <a:spcPct val="115000"/>
                        </a:lnSpc>
                        <a:spcBef>
                          <a:spcPts val="0"/>
                        </a:spcBef>
                        <a:spcAft>
                          <a:spcPts val="0"/>
                        </a:spcAft>
                        <a:buClr>
                          <a:srgbClr val="000000"/>
                        </a:buClr>
                        <a:buSzPts val="1400"/>
                        <a:buFont typeface="Arial"/>
                        <a:buAutoNum type="alphaLcParenR"/>
                      </a:pPr>
                      <a:r>
                        <a:rPr lang="ms-MY" sz="1400" b="0" u="none" strike="noStrike" cap="none" noProof="0" dirty="0">
                          <a:latin typeface="Arial"/>
                          <a:ea typeface="Arial"/>
                          <a:cs typeface="Arial"/>
                          <a:sym typeface="Arial"/>
                        </a:rPr>
                        <a:t>Memudahkan urusan pelaporan Jawatan Isi Kosong (JIK) secara automasi melalui pengemaskinian data perjawatan di carta organisasi jabatan/ bahagian/ seksyen dan unit apabila terdapat perubahan penempatan pegawai.</a:t>
                      </a:r>
                      <a:endParaRPr lang="ms-MY" noProof="0" dirty="0"/>
                    </a:p>
                    <a:p>
                      <a:pPr marL="342900" marR="0" lvl="0" indent="-342900" algn="just" rtl="0">
                        <a:lnSpc>
                          <a:spcPct val="115000"/>
                        </a:lnSpc>
                        <a:spcBef>
                          <a:spcPts val="0"/>
                        </a:spcBef>
                        <a:spcAft>
                          <a:spcPts val="0"/>
                        </a:spcAft>
                        <a:buClr>
                          <a:srgbClr val="000000"/>
                        </a:buClr>
                        <a:buSzPts val="1400"/>
                        <a:buFont typeface="Arial"/>
                        <a:buAutoNum type="alphaLcParenR"/>
                      </a:pPr>
                      <a:r>
                        <a:rPr lang="ms-MY" sz="1400" b="0" u="none" strike="noStrike" cap="none" noProof="0" dirty="0">
                          <a:latin typeface="Arial"/>
                          <a:ea typeface="Arial"/>
                          <a:cs typeface="Arial"/>
                          <a:sym typeface="Arial"/>
                        </a:rPr>
                        <a:t>Membantu dalam memantau kekosongan dan pengisian jawatan di dalam negeri/ bahagian/ seksyen/ unit berdasarkan pegawai sedang cuti belajar, pegawai akan berpencen, pegawai yang bertukar/ meninggal dunia dan lain-lain.</a:t>
                      </a:r>
                      <a:endParaRPr lang="ms-MY" noProof="0" dirty="0"/>
                    </a:p>
                    <a:p>
                      <a:pPr marL="342900" marR="0" lvl="0" indent="-342900" algn="just" rtl="0">
                        <a:lnSpc>
                          <a:spcPct val="115000"/>
                        </a:lnSpc>
                        <a:spcBef>
                          <a:spcPts val="0"/>
                        </a:spcBef>
                        <a:spcAft>
                          <a:spcPts val="0"/>
                        </a:spcAft>
                        <a:buClr>
                          <a:srgbClr val="000000"/>
                        </a:buClr>
                        <a:buSzPts val="1400"/>
                        <a:buFont typeface="Arial"/>
                        <a:buAutoNum type="alphaLcParenR"/>
                      </a:pPr>
                      <a:r>
                        <a:rPr lang="ms-MY" sz="1400" b="0" u="none" strike="noStrike" cap="none" noProof="0" dirty="0">
                          <a:latin typeface="Arial"/>
                          <a:ea typeface="Arial"/>
                          <a:cs typeface="Arial"/>
                          <a:sym typeface="Arial"/>
                        </a:rPr>
                        <a:t>Memaparkan ringkasan maklumat JIK mengikut Sektor/Bahagian/Negeri dan Skim Perjawatan melalui paparan Dashboard.</a:t>
                      </a:r>
                      <a:endParaRPr lang="ms-MY" noProof="0" dirty="0"/>
                    </a:p>
                    <a:p>
                      <a:pPr marL="342900" marR="0" lvl="0" indent="-342900" algn="just" rtl="0">
                        <a:lnSpc>
                          <a:spcPct val="115000"/>
                        </a:lnSpc>
                        <a:spcBef>
                          <a:spcPts val="0"/>
                        </a:spcBef>
                        <a:spcAft>
                          <a:spcPts val="0"/>
                        </a:spcAft>
                        <a:buClr>
                          <a:srgbClr val="000000"/>
                        </a:buClr>
                        <a:buSzPts val="1400"/>
                        <a:buFont typeface="Arial"/>
                        <a:buAutoNum type="alphaLcParenR"/>
                      </a:pPr>
                      <a:r>
                        <a:rPr lang="ms-MY" sz="1400" b="0" u="none" strike="noStrike" cap="none" noProof="0" dirty="0">
                          <a:latin typeface="Arial"/>
                          <a:ea typeface="Arial"/>
                          <a:cs typeface="Arial"/>
                          <a:sym typeface="Arial"/>
                        </a:rPr>
                        <a:t>Setiap perjawatan dikemaskini secara terperinci di mana ia akan mempunyai sejarah sandangan pegawai. Maklumat sejarah sandangan bagi setiap jawatan sangat diperlukan sekiranya terdapat kes-kes tertentu (kes SPRM, Tatatertib dll).</a:t>
                      </a:r>
                      <a:endParaRPr lang="ms-MY" noProof="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322" name="Google Shape;322;p124"/>
          <p:cNvSpPr txBox="1"/>
          <p:nvPr/>
        </p:nvSpPr>
        <p:spPr>
          <a:xfrm>
            <a:off x="9237432" y="6596337"/>
            <a:ext cx="2743200" cy="365125"/>
          </a:xfrm>
          <a:prstGeom prst="rect">
            <a:avLst/>
          </a:prstGeom>
          <a:noFill/>
          <a:ln>
            <a:noFill/>
          </a:ln>
        </p:spPr>
        <p:txBody>
          <a:bodyPr spcFirstLastPara="1" wrap="square" lIns="91425" tIns="45700" rIns="91425" bIns="45700" anchor="t"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62</a:t>
            </a:fld>
            <a:endParaRPr kumimoji="0" sz="12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
        <p:nvSpPr>
          <p:cNvPr id="6" name="Text Placeholder 10">
            <a:extLst>
              <a:ext uri="{FF2B5EF4-FFF2-40B4-BE49-F238E27FC236}">
                <a16:creationId xmlns:a16="http://schemas.microsoft.com/office/drawing/2014/main" id="{A6B267EB-71B0-405D-8CAC-0719FEEF4265}"/>
              </a:ext>
            </a:extLst>
          </p:cNvPr>
          <p:cNvSpPr txBox="1">
            <a:spLocks/>
          </p:cNvSpPr>
          <p:nvPr/>
        </p:nvSpPr>
        <p:spPr>
          <a:xfrm>
            <a:off x="277792" y="329571"/>
            <a:ext cx="11572991"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625475" marR="0" lvl="0" indent="-625475"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MY"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7(e) </a:t>
            </a:r>
            <a:r>
              <a:rPr kumimoji="0" lang="en-US"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SENARAI MODUL APLIKASI DAN </a:t>
            </a:r>
            <a:r>
              <a:rPr kumimoji="0" lang="en-MY"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KETERANGAN RINGKAS FUNGSI SETIAP MODUL</a:t>
            </a:r>
            <a:endParaRPr kumimoji="0" lang="ms-MY"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endParaRPr>
          </a:p>
        </p:txBody>
      </p:sp>
      <p:sp>
        <p:nvSpPr>
          <p:cNvPr id="5" name="TextBox 4">
            <a:extLst>
              <a:ext uri="{FF2B5EF4-FFF2-40B4-BE49-F238E27FC236}">
                <a16:creationId xmlns:a16="http://schemas.microsoft.com/office/drawing/2014/main" id="{7964CF19-A03F-4159-88BB-2AFD9D7C1222}"/>
              </a:ext>
            </a:extLst>
          </p:cNvPr>
          <p:cNvSpPr txBox="1"/>
          <p:nvPr/>
        </p:nvSpPr>
        <p:spPr>
          <a:xfrm>
            <a:off x="10515600" y="11968"/>
            <a:ext cx="1676401" cy="369332"/>
          </a:xfrm>
          <a:prstGeom prst="rect">
            <a:avLst/>
          </a:prstGeom>
          <a:solidFill>
            <a:srgbClr val="FFC000">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800" b="1" i="0" u="none" strike="noStrike" kern="0" cap="none" spc="0" normalizeH="0" baseline="0" noProof="0" dirty="0">
                <a:ln>
                  <a:noFill/>
                </a:ln>
                <a:solidFill>
                  <a:prstClr val="black"/>
                </a:solidFill>
                <a:effectLst/>
                <a:uLnTx/>
                <a:uFillTx/>
                <a:latin typeface="Calibri" panose="020F0502020204030204"/>
              </a:rPr>
              <a:t>CONTOH 1</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813731579"/>
              </p:ext>
            </p:extLst>
          </p:nvPr>
        </p:nvGraphicFramePr>
        <p:xfrm>
          <a:off x="285008" y="1045028"/>
          <a:ext cx="11768447" cy="4288462"/>
        </p:xfrm>
        <a:graphic>
          <a:graphicData uri="http://schemas.openxmlformats.org/drawingml/2006/table">
            <a:tbl>
              <a:tblPr firstRow="1" bandRow="1">
                <a:tableStyleId>{5940675A-B579-460E-94D1-54222C63F5DA}</a:tableStyleId>
              </a:tblPr>
              <a:tblGrid>
                <a:gridCol w="666805">
                  <a:extLst>
                    <a:ext uri="{9D8B030D-6E8A-4147-A177-3AD203B41FA5}">
                      <a16:colId xmlns:a16="http://schemas.microsoft.com/office/drawing/2014/main" val="1456696666"/>
                    </a:ext>
                  </a:extLst>
                </a:gridCol>
                <a:gridCol w="2171783">
                  <a:extLst>
                    <a:ext uri="{9D8B030D-6E8A-4147-A177-3AD203B41FA5}">
                      <a16:colId xmlns:a16="http://schemas.microsoft.com/office/drawing/2014/main" val="20000"/>
                    </a:ext>
                  </a:extLst>
                </a:gridCol>
                <a:gridCol w="8929859">
                  <a:extLst>
                    <a:ext uri="{9D8B030D-6E8A-4147-A177-3AD203B41FA5}">
                      <a16:colId xmlns:a16="http://schemas.microsoft.com/office/drawing/2014/main" val="20001"/>
                    </a:ext>
                  </a:extLst>
                </a:gridCol>
              </a:tblGrid>
              <a:tr h="387717">
                <a:tc>
                  <a:txBody>
                    <a:bodyPr/>
                    <a:lstStyle/>
                    <a:p>
                      <a:pPr algn="ctr"/>
                      <a:r>
                        <a:rPr lang="en-US" sz="1600" b="1" dirty="0">
                          <a:latin typeface="Arial" panose="020B0604020202020204" pitchFamily="34" charset="0"/>
                          <a:cs typeface="Arial" panose="020B0604020202020204" pitchFamily="34" charset="0"/>
                        </a:rPr>
                        <a:t>BIL.</a:t>
                      </a:r>
                      <a:endParaRPr lang="en-US" sz="1600" b="1" dirty="0">
                        <a:solidFill>
                          <a:srgbClr val="000000"/>
                        </a:solidFill>
                        <a:latin typeface="Arial" pitchFamily="34" charset="0"/>
                        <a:cs typeface="Arial" pitchFamily="34" charset="0"/>
                      </a:endParaRPr>
                    </a:p>
                  </a:txBody>
                  <a:tcPr anchor="ctr">
                    <a:noFill/>
                  </a:tcPr>
                </a:tc>
                <a:tc>
                  <a:txBody>
                    <a:bodyPr/>
                    <a:lstStyle/>
                    <a:p>
                      <a:pPr algn="ctr"/>
                      <a:r>
                        <a:rPr lang="en-US" sz="1600" b="1" dirty="0">
                          <a:latin typeface="Arial" panose="020B0604020202020204" pitchFamily="34" charset="0"/>
                          <a:cs typeface="Arial" panose="020B0604020202020204" pitchFamily="34" charset="0"/>
                        </a:rPr>
                        <a:t>NAMA MODUL</a:t>
                      </a:r>
                      <a:endParaRPr lang="en-US" sz="1600" b="1" dirty="0">
                        <a:solidFill>
                          <a:srgbClr val="000000"/>
                        </a:solidFill>
                        <a:latin typeface="Arial" pitchFamily="34" charset="0"/>
                        <a:cs typeface="Arial" pitchFamily="34" charset="0"/>
                      </a:endParaRPr>
                    </a:p>
                  </a:txBody>
                  <a:tcPr anchor="ctr">
                    <a:noFill/>
                  </a:tcPr>
                </a:tc>
                <a:tc>
                  <a:txBody>
                    <a:bodyPr/>
                    <a:lstStyle/>
                    <a:p>
                      <a:pPr algn="ctr"/>
                      <a:r>
                        <a:rPr lang="en-US" sz="1600" b="1" dirty="0">
                          <a:latin typeface="Arial" panose="020B0604020202020204" pitchFamily="34" charset="0"/>
                          <a:cs typeface="Arial" panose="020B0604020202020204" pitchFamily="34" charset="0"/>
                        </a:rPr>
                        <a:t>FUNGSI MODUL</a:t>
                      </a:r>
                      <a:endParaRPr lang="en-US" sz="1600" b="1" dirty="0">
                        <a:solidFill>
                          <a:srgbClr val="000000"/>
                        </a:solidFill>
                        <a:latin typeface="Arial" pitchFamily="34" charset="0"/>
                        <a:cs typeface="Arial" pitchFamily="34" charset="0"/>
                      </a:endParaRPr>
                    </a:p>
                  </a:txBody>
                  <a:tcPr anchor="ctr">
                    <a:noFill/>
                  </a:tcPr>
                </a:tc>
                <a:extLst>
                  <a:ext uri="{0D108BD9-81ED-4DB2-BD59-A6C34878D82A}">
                    <a16:rowId xmlns:a16="http://schemas.microsoft.com/office/drawing/2014/main" val="10000"/>
                  </a:ext>
                </a:extLst>
              </a:tr>
              <a:tr h="2074206">
                <a:tc>
                  <a:txBody>
                    <a:bodyPr/>
                    <a:lstStyle/>
                    <a:p>
                      <a:r>
                        <a:rPr lang="en-US" sz="1600" kern="1200" dirty="0">
                          <a:solidFill>
                            <a:schemeClr val="tx1"/>
                          </a:solidFill>
                          <a:effectLst/>
                          <a:latin typeface="Arial" panose="020B0604020202020204" pitchFamily="34" charset="0"/>
                          <a:ea typeface="+mn-ea"/>
                          <a:cs typeface="Arial" panose="020B0604020202020204" pitchFamily="34" charset="0"/>
                        </a:rPr>
                        <a:t>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Arial" panose="020B0604020202020204" pitchFamily="34" charset="0"/>
                          <a:ea typeface="+mn-ea"/>
                          <a:cs typeface="Arial" panose="020B0604020202020204" pitchFamily="34" charset="0"/>
                        </a:rPr>
                        <a:t>Modul Maklumat Bandar</a:t>
                      </a:r>
                    </a:p>
                  </a:txBody>
                  <a:tcPr/>
                </a:tc>
                <a:tc>
                  <a:txBody>
                    <a:bodyPr/>
                    <a:lstStyle/>
                    <a:p>
                      <a:r>
                        <a:rPr lang="ms-MY" sz="1600" kern="1200" dirty="0">
                          <a:effectLst/>
                          <a:latin typeface="Arial" panose="020B0604020202020204" pitchFamily="34" charset="0"/>
                          <a:cs typeface="Arial" panose="020B0604020202020204" pitchFamily="34" charset="0"/>
                        </a:rPr>
                        <a:t>Modul ini membantu pengguna dalam mendapatkan maklumat yang berkaitan perbandaran. Antara fungsi-fungsi yang terdapat di dalam modul adalah:</a:t>
                      </a:r>
                      <a:endParaRPr lang="en-MY" sz="1600" kern="1200" dirty="0">
                        <a:effectLst/>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ms-MY" sz="1600" kern="1200" dirty="0">
                          <a:effectLst/>
                          <a:latin typeface="Arial" panose="020B0604020202020204" pitchFamily="34" charset="0"/>
                          <a:cs typeface="Arial" panose="020B0604020202020204" pitchFamily="34" charset="0"/>
                        </a:rPr>
                        <a:t>Data Galeri</a:t>
                      </a:r>
                      <a:endParaRPr lang="en-MY" sz="1600" kern="1200" dirty="0">
                        <a:effectLst/>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ms-MY" sz="1600" kern="1200" dirty="0">
                          <a:effectLst/>
                          <a:latin typeface="Arial" panose="020B0604020202020204" pitchFamily="34" charset="0"/>
                          <a:cs typeface="Arial" panose="020B0604020202020204" pitchFamily="34" charset="0"/>
                        </a:rPr>
                        <a:t>Peta Interaktif</a:t>
                      </a:r>
                      <a:endParaRPr lang="en-MY" sz="1600" kern="1200" dirty="0">
                        <a:effectLst/>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ms-MY" sz="1600" kern="1200" dirty="0">
                          <a:effectLst/>
                          <a:latin typeface="Arial" panose="020B0604020202020204" pitchFamily="34" charset="0"/>
                          <a:cs typeface="Arial" panose="020B0604020202020204" pitchFamily="34" charset="0"/>
                        </a:rPr>
                        <a:t>Pemantauan Bandar</a:t>
                      </a:r>
                      <a:endParaRPr lang="en-MY" sz="1600" kern="1200" dirty="0">
                        <a:effectLst/>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ms-MY" sz="1600" kern="1200" dirty="0">
                          <a:effectLst/>
                          <a:latin typeface="Arial" panose="020B0604020202020204" pitchFamily="34" charset="0"/>
                          <a:cs typeface="Arial" panose="020B0604020202020204" pitchFamily="34" charset="0"/>
                        </a:rPr>
                        <a:t>3D / Virtual Reality</a:t>
                      </a:r>
                      <a:endParaRPr lang="en-MY" sz="1600" kern="1200" dirty="0">
                        <a:effectLst/>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ms-MY" sz="1600" kern="1200" dirty="0">
                          <a:effectLst/>
                          <a:latin typeface="Arial" panose="020B0604020202020204" pitchFamily="34" charset="0"/>
                          <a:cs typeface="Arial" panose="020B0604020202020204" pitchFamily="34" charset="0"/>
                        </a:rPr>
                        <a:t>Cerapan data secara real-time</a:t>
                      </a:r>
                      <a:endParaRPr lang="en-MY" sz="1600" kern="1200" dirty="0">
                        <a:effectLst/>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ms-MY" sz="1600" kern="1200" dirty="0">
                          <a:effectLst/>
                          <a:latin typeface="Arial" panose="020B0604020202020204" pitchFamily="34" charset="0"/>
                          <a:cs typeface="Arial" panose="020B0604020202020204" pitchFamily="34" charset="0"/>
                        </a:rPr>
                        <a:t>Persepsi penduduk</a:t>
                      </a:r>
                      <a:endParaRPr lang="en-MY" sz="1600" kern="1200" dirty="0">
                        <a:solidFill>
                          <a:srgbClr val="000000"/>
                        </a:solidFill>
                        <a:effectLst/>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57790138"/>
                  </a:ext>
                </a:extLst>
              </a:tr>
              <a:tr h="1826539">
                <a:tc>
                  <a:txBody>
                    <a:bodyPr/>
                    <a:lstStyle/>
                    <a:p>
                      <a:r>
                        <a:rPr lang="en-US" sz="1600" kern="1200" dirty="0">
                          <a:solidFill>
                            <a:schemeClr val="tx1"/>
                          </a:solidFill>
                          <a:effectLst/>
                          <a:latin typeface="Arial" panose="020B0604020202020204" pitchFamily="34" charset="0"/>
                          <a:ea typeface="+mn-ea"/>
                          <a:cs typeface="Arial" panose="020B0604020202020204" pitchFamily="34" charset="0"/>
                        </a:rPr>
                        <a:t>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ms-MY" sz="1600" kern="1200" dirty="0">
                          <a:solidFill>
                            <a:schemeClr val="tx1"/>
                          </a:solidFill>
                          <a:effectLst/>
                          <a:latin typeface="Arial" panose="020B0604020202020204" pitchFamily="34" charset="0"/>
                          <a:ea typeface="+mn-ea"/>
                          <a:cs typeface="Arial" panose="020B0604020202020204" pitchFamily="34" charset="0"/>
                        </a:rPr>
                        <a:t>Modul </a:t>
                      </a:r>
                      <a:r>
                        <a:rPr lang="en-US" altLang="ms-MY" sz="1600" kern="1200" dirty="0" err="1">
                          <a:solidFill>
                            <a:schemeClr val="tx1"/>
                          </a:solidFill>
                          <a:effectLst/>
                          <a:latin typeface="Arial" panose="020B0604020202020204" pitchFamily="34" charset="0"/>
                          <a:ea typeface="+mn-ea"/>
                          <a:cs typeface="Arial" panose="020B0604020202020204" pitchFamily="34" charset="0"/>
                        </a:rPr>
                        <a:t>Penyelidikan</a:t>
                      </a:r>
                      <a:r>
                        <a:rPr lang="en-US" altLang="ms-MY" sz="1600" kern="1200" dirty="0">
                          <a:solidFill>
                            <a:schemeClr val="tx1"/>
                          </a:solidFill>
                          <a:effectLst/>
                          <a:latin typeface="Arial" panose="020B0604020202020204" pitchFamily="34" charset="0"/>
                          <a:ea typeface="+mn-ea"/>
                          <a:cs typeface="Arial" panose="020B0604020202020204" pitchFamily="34" charset="0"/>
                        </a:rPr>
                        <a:t> Dan Pembangunan</a:t>
                      </a:r>
                    </a:p>
                    <a:p>
                      <a:endParaRPr lang="en-US" altLang="ms-MY" sz="1600" kern="1200" dirty="0">
                        <a:solidFill>
                          <a:schemeClr val="tx1"/>
                        </a:solidFill>
                        <a:effectLst/>
                        <a:latin typeface="Arial" panose="020B0604020202020204" pitchFamily="34" charset="0"/>
                        <a:ea typeface="+mn-ea"/>
                        <a:cs typeface="Arial" panose="020B0604020202020204" pitchFamily="34" charset="0"/>
                      </a:endParaRPr>
                    </a:p>
                  </a:txBody>
                  <a:tcPr/>
                </a:tc>
                <a:tc>
                  <a:txBody>
                    <a:bodyPr/>
                    <a:lstStyle/>
                    <a:p>
                      <a:r>
                        <a:rPr lang="ms-MY" sz="1600" kern="1200" dirty="0">
                          <a:effectLst/>
                          <a:latin typeface="Arial" panose="020B0604020202020204" pitchFamily="34" charset="0"/>
                          <a:cs typeface="Arial" panose="020B0604020202020204" pitchFamily="34" charset="0"/>
                        </a:rPr>
                        <a:t>Modul ini merupakan satu modul yang penting di dalam sistem. Ini kerana ia memberikan banyak manfaat terhadap cadangan-cadangan penyelesaian isu-isu pebandaran dengan menyediakan beberapa sub modul yang berkaitan, seperti ;</a:t>
                      </a:r>
                      <a:endParaRPr lang="en-MY" sz="1600" kern="1200" dirty="0">
                        <a:effectLst/>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ms-MY" sz="1600" kern="1200" dirty="0">
                          <a:effectLst/>
                          <a:latin typeface="Arial" panose="020B0604020202020204" pitchFamily="34" charset="0"/>
                          <a:cs typeface="Arial" panose="020B0604020202020204" pitchFamily="34" charset="0"/>
                        </a:rPr>
                        <a:t>Capaian Research</a:t>
                      </a:r>
                      <a:endParaRPr lang="en-MY" sz="1600" kern="1200" dirty="0">
                        <a:effectLst/>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ms-MY" sz="1600" kern="1200" dirty="0">
                          <a:effectLst/>
                          <a:latin typeface="Arial" panose="020B0604020202020204" pitchFamily="34" charset="0"/>
                          <a:cs typeface="Arial" panose="020B0604020202020204" pitchFamily="34" charset="0"/>
                        </a:rPr>
                        <a:t>Input Pakar</a:t>
                      </a:r>
                      <a:endParaRPr lang="en-MY" sz="1600" kern="1200" dirty="0">
                        <a:effectLst/>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ms-MY" sz="1600" kern="1200" dirty="0">
                          <a:effectLst/>
                          <a:latin typeface="Arial" panose="020B0604020202020204" pitchFamily="34" charset="0"/>
                          <a:cs typeface="Arial" panose="020B0604020202020204" pitchFamily="34" charset="0"/>
                        </a:rPr>
                        <a:t>Repository Data</a:t>
                      </a:r>
                      <a:endParaRPr lang="en-MY" sz="1600" kern="1200" dirty="0">
                        <a:effectLst/>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ms-MY" sz="1600" kern="1200" dirty="0">
                          <a:effectLst/>
                          <a:latin typeface="Arial" panose="020B0604020202020204" pitchFamily="34" charset="0"/>
                          <a:cs typeface="Arial" panose="020B0604020202020204" pitchFamily="34" charset="0"/>
                        </a:rPr>
                        <a:t>Sub modul analitik / analisis</a:t>
                      </a:r>
                      <a:endParaRPr lang="en-MY" sz="1600" kern="1200" dirty="0">
                        <a:solidFill>
                          <a:srgbClr val="000000"/>
                        </a:solidFill>
                        <a:effectLst/>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2686729369"/>
                  </a:ext>
                </a:extLst>
              </a:tr>
            </a:tbl>
          </a:graphicData>
        </a:graphic>
      </p:graphicFrame>
      <p:sp>
        <p:nvSpPr>
          <p:cNvPr id="7" name="Text Placeholder 10">
            <a:extLst>
              <a:ext uri="{FF2B5EF4-FFF2-40B4-BE49-F238E27FC236}">
                <a16:creationId xmlns:a16="http://schemas.microsoft.com/office/drawing/2014/main" id="{97528C35-E8E6-4015-B4AD-59B74B8ABD56}"/>
              </a:ext>
            </a:extLst>
          </p:cNvPr>
          <p:cNvSpPr txBox="1">
            <a:spLocks/>
          </p:cNvSpPr>
          <p:nvPr/>
        </p:nvSpPr>
        <p:spPr>
          <a:xfrm>
            <a:off x="277792" y="418780"/>
            <a:ext cx="11572991"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625475" marR="0" lvl="0" indent="-625475"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MY"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7(e) </a:t>
            </a:r>
            <a:r>
              <a:rPr kumimoji="0" lang="en-US"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SENARAI MODUL APLIKASI DAN </a:t>
            </a:r>
            <a:r>
              <a:rPr kumimoji="0" lang="en-MY"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KETERANGAN RINGKAS FUNGSI SETIAP MODUL</a:t>
            </a:r>
            <a:endParaRPr kumimoji="0" lang="ms-MY"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endParaRPr>
          </a:p>
        </p:txBody>
      </p:sp>
      <p:sp>
        <p:nvSpPr>
          <p:cNvPr id="5" name="TextBox 4">
            <a:extLst>
              <a:ext uri="{FF2B5EF4-FFF2-40B4-BE49-F238E27FC236}">
                <a16:creationId xmlns:a16="http://schemas.microsoft.com/office/drawing/2014/main" id="{E922FF45-B1F8-4FB7-8875-24DDB87972FA}"/>
              </a:ext>
            </a:extLst>
          </p:cNvPr>
          <p:cNvSpPr txBox="1"/>
          <p:nvPr/>
        </p:nvSpPr>
        <p:spPr>
          <a:xfrm>
            <a:off x="10515600" y="11968"/>
            <a:ext cx="1676401" cy="369332"/>
          </a:xfrm>
          <a:prstGeom prst="rect">
            <a:avLst/>
          </a:prstGeom>
          <a:solidFill>
            <a:srgbClr val="FFC000">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800" b="1" i="0" u="none" strike="noStrike" kern="0" cap="none" spc="0" normalizeH="0" baseline="0" noProof="0" dirty="0">
                <a:ln>
                  <a:noFill/>
                </a:ln>
                <a:solidFill>
                  <a:prstClr val="black"/>
                </a:solidFill>
                <a:effectLst/>
                <a:uLnTx/>
                <a:uFillTx/>
                <a:latin typeface="Calibri" panose="020F0502020204030204"/>
              </a:rPr>
              <a:t>CONTOH 2</a:t>
            </a:r>
          </a:p>
        </p:txBody>
      </p:sp>
      <p:sp>
        <p:nvSpPr>
          <p:cNvPr id="6" name="Slide Number Placeholder 2">
            <a:extLst>
              <a:ext uri="{FF2B5EF4-FFF2-40B4-BE49-F238E27FC236}">
                <a16:creationId xmlns:a16="http://schemas.microsoft.com/office/drawing/2014/main" id="{459F825D-3189-4707-B065-E41BC284A5FF}"/>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63</a:t>
            </a:fld>
            <a:endParaRPr lang="ms-MY">
              <a:solidFill>
                <a:prstClr val="black">
                  <a:tint val="75000"/>
                </a:prstClr>
              </a:solidFill>
            </a:endParaRPr>
          </a:p>
        </p:txBody>
      </p:sp>
    </p:spTree>
    <p:extLst>
      <p:ext uri="{BB962C8B-B14F-4D97-AF65-F5344CB8AC3E}">
        <p14:creationId xmlns:p14="http://schemas.microsoft.com/office/powerpoint/2010/main" val="264464849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94488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0703F6-9220-493B-BC25-87A499A6DF38}" type="slidenum">
              <a:rPr kumimoji="0" lang="ms-MY" sz="1200" b="0" i="0" u="none" strike="noStrike" kern="1200" cap="none" spc="0" normalizeH="0" baseline="0" noProof="0" smtClean="0">
                <a:ln>
                  <a:noFill/>
                </a:ln>
                <a:solidFill>
                  <a:prstClr val="black">
                    <a:tint val="75000"/>
                  </a:prstClr>
                </a:solidFill>
                <a:effectLst/>
                <a:uLnTx/>
                <a:uFillTx/>
                <a:latin typeface="Calibri" panose="020F0502020204030204"/>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ms-MY" sz="1200" b="0" i="0" u="none" strike="noStrike" kern="1200" cap="none" spc="0" normalizeH="0" baseline="0" noProof="0">
              <a:ln>
                <a:noFill/>
              </a:ln>
              <a:solidFill>
                <a:prstClr val="black">
                  <a:tint val="75000"/>
                </a:prstClr>
              </a:solidFill>
              <a:effectLst/>
              <a:uLnTx/>
              <a:uFillTx/>
              <a:latin typeface="Calibri" panose="020F0502020204030204"/>
              <a:ea typeface="Calibri"/>
              <a:cs typeface="Calibri"/>
              <a:sym typeface="Calibri"/>
            </a:endParaRPr>
          </a:p>
        </p:txBody>
      </p:sp>
      <p:graphicFrame>
        <p:nvGraphicFramePr>
          <p:cNvPr id="5" name="Table 4"/>
          <p:cNvGraphicFramePr>
            <a:graphicFrameLocks noGrp="1"/>
          </p:cNvGraphicFramePr>
          <p:nvPr>
            <p:extLst>
              <p:ext uri="{D42A27DB-BD31-4B8C-83A1-F6EECF244321}">
                <p14:modId xmlns:p14="http://schemas.microsoft.com/office/powerpoint/2010/main" val="2833456312"/>
              </p:ext>
            </p:extLst>
          </p:nvPr>
        </p:nvGraphicFramePr>
        <p:xfrm>
          <a:off x="286903" y="731111"/>
          <a:ext cx="11867328" cy="6065520"/>
        </p:xfrm>
        <a:graphic>
          <a:graphicData uri="http://schemas.openxmlformats.org/drawingml/2006/table">
            <a:tbl>
              <a:tblPr firstRow="1" bandRow="1">
                <a:tableStyleId>{5940675A-B579-460E-94D1-54222C63F5DA}</a:tableStyleId>
              </a:tblPr>
              <a:tblGrid>
                <a:gridCol w="546672">
                  <a:extLst>
                    <a:ext uri="{9D8B030D-6E8A-4147-A177-3AD203B41FA5}">
                      <a16:colId xmlns:a16="http://schemas.microsoft.com/office/drawing/2014/main" val="1456696666"/>
                    </a:ext>
                  </a:extLst>
                </a:gridCol>
                <a:gridCol w="1087692">
                  <a:extLst>
                    <a:ext uri="{9D8B030D-6E8A-4147-A177-3AD203B41FA5}">
                      <a16:colId xmlns:a16="http://schemas.microsoft.com/office/drawing/2014/main" val="20000"/>
                    </a:ext>
                  </a:extLst>
                </a:gridCol>
                <a:gridCol w="10232964">
                  <a:extLst>
                    <a:ext uri="{9D8B030D-6E8A-4147-A177-3AD203B41FA5}">
                      <a16:colId xmlns:a16="http://schemas.microsoft.com/office/drawing/2014/main" val="20001"/>
                    </a:ext>
                  </a:extLst>
                </a:gridCol>
              </a:tblGrid>
              <a:tr h="389636">
                <a:tc>
                  <a:txBody>
                    <a:bodyPr/>
                    <a:lstStyle/>
                    <a:p>
                      <a:pPr algn="ctr"/>
                      <a:r>
                        <a:rPr lang="ms-MY" sz="1400" b="1" i="0" noProof="0">
                          <a:latin typeface="+mj-lt"/>
                          <a:cs typeface="Arial Narrow" panose="020B0604020202020204" pitchFamily="34" charset="0"/>
                        </a:rPr>
                        <a:t>BIL.</a:t>
                      </a:r>
                    </a:p>
                  </a:txBody>
                  <a:tcPr anchor="ctr"/>
                </a:tc>
                <a:tc>
                  <a:txBody>
                    <a:bodyPr/>
                    <a:lstStyle/>
                    <a:p>
                      <a:pPr algn="ctr"/>
                      <a:r>
                        <a:rPr lang="ms-MY" sz="1400" b="1" i="0" noProof="0">
                          <a:latin typeface="+mj-lt"/>
                          <a:cs typeface="Arial Narrow" panose="020B0604020202020204" pitchFamily="34" charset="0"/>
                        </a:rPr>
                        <a:t>NAMA MODUL</a:t>
                      </a:r>
                    </a:p>
                  </a:txBody>
                  <a:tcPr anchor="ctr"/>
                </a:tc>
                <a:tc>
                  <a:txBody>
                    <a:bodyPr/>
                    <a:lstStyle/>
                    <a:p>
                      <a:pPr algn="ctr"/>
                      <a:r>
                        <a:rPr lang="ms-MY" sz="1400" b="1" i="0" noProof="0" dirty="0">
                          <a:latin typeface="+mj-lt"/>
                          <a:cs typeface="Arial Narrow" panose="020B0604020202020204" pitchFamily="34" charset="0"/>
                        </a:rPr>
                        <a:t>FUNGSI MODUL</a:t>
                      </a:r>
                    </a:p>
                  </a:txBody>
                  <a:tcPr anchor="ctr"/>
                </a:tc>
                <a:extLst>
                  <a:ext uri="{0D108BD9-81ED-4DB2-BD59-A6C34878D82A}">
                    <a16:rowId xmlns:a16="http://schemas.microsoft.com/office/drawing/2014/main" val="10000"/>
                  </a:ext>
                </a:extLst>
              </a:tr>
              <a:tr h="530464">
                <a:tc>
                  <a:txBody>
                    <a:bodyPr/>
                    <a:lstStyle/>
                    <a:p>
                      <a:pPr algn="ctr"/>
                      <a:r>
                        <a:rPr lang="ms-MY" sz="1400" b="0" i="0" noProof="0">
                          <a:latin typeface="+mj-lt"/>
                          <a:cs typeface="Arial Narrow" panose="020B0604020202020204" pitchFamily="34" charset="0"/>
                        </a:rPr>
                        <a:t>1.</a:t>
                      </a:r>
                    </a:p>
                  </a:txBody>
                  <a:tcPr/>
                </a:tc>
                <a:tc>
                  <a:txBody>
                    <a:bodyPr/>
                    <a:lstStyle/>
                    <a:p>
                      <a:pPr lvl="0"/>
                      <a:r>
                        <a:rPr lang="ms-MY" sz="1400" b="0" i="0" kern="1200" noProof="0">
                          <a:solidFill>
                            <a:schemeClr val="tx1"/>
                          </a:solidFill>
                          <a:effectLst/>
                          <a:latin typeface="+mj-lt"/>
                          <a:ea typeface="+mn-ea"/>
                          <a:cs typeface="Arial Narrow" panose="020B0604020202020204" pitchFamily="34" charset="0"/>
                        </a:rPr>
                        <a:t>Paparan Utama</a:t>
                      </a:r>
                    </a:p>
                  </a:txBody>
                  <a:tcPr/>
                </a:tc>
                <a:tc>
                  <a:txBody>
                    <a:bodyPr/>
                    <a:lstStyle/>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Log masuk dan kata laluan pengguna</a:t>
                      </a:r>
                    </a:p>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Pentadbir mengemaskini maklumat laman utama</a:t>
                      </a:r>
                    </a:p>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Kemaskini maklumat hebahan</a:t>
                      </a:r>
                    </a:p>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Carian pantas maklumat mengikut kata kunci sistem M&amp;E dan Sxxxx (cth: Pintu Kawalan Air (Barrage) Sungai Melaka</a:t>
                      </a:r>
                    </a:p>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Paparan maklumat utama mengikut lokasi infrastruktur M&amp;E dan tarikh kemaskini.</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ms-MY" sz="1400" b="0" i="0" noProof="0" dirty="0">
                          <a:solidFill>
                            <a:schemeClr val="tx1"/>
                          </a:solidFill>
                          <a:effectLst/>
                          <a:latin typeface="+mj-lt"/>
                          <a:ea typeface="Calibri" panose="020F0502020204030204" pitchFamily="34" charset="0"/>
                          <a:cs typeface="Arial Narrow" panose="020B0604020202020204" pitchFamily="34" charset="0"/>
                        </a:rPr>
                        <a:t>Paparan </a:t>
                      </a:r>
                      <a:r>
                        <a:rPr lang="ms-MY" sz="1400" b="0" i="1" noProof="0" dirty="0">
                          <a:solidFill>
                            <a:schemeClr val="tx1"/>
                          </a:solidFill>
                          <a:effectLst/>
                          <a:latin typeface="+mj-lt"/>
                          <a:ea typeface="Calibri" panose="020F0502020204030204" pitchFamily="34" charset="0"/>
                          <a:cs typeface="Arial Narrow" panose="020B0604020202020204" pitchFamily="34" charset="0"/>
                        </a:rPr>
                        <a:t>live warning (</a:t>
                      </a:r>
                      <a:r>
                        <a:rPr lang="ms-MY" sz="1400" b="0" i="0" noProof="0" dirty="0">
                          <a:solidFill>
                            <a:schemeClr val="tx1"/>
                          </a:solidFill>
                          <a:effectLst/>
                          <a:latin typeface="+mj-lt"/>
                          <a:ea typeface="Calibri" panose="020F0502020204030204" pitchFamily="34" charset="0"/>
                          <a:cs typeface="Arial Narrow" panose="020B0604020202020204" pitchFamily="34" charset="0"/>
                        </a:rPr>
                        <a:t>cth. Kegagalan bekalan kuasa, masalah operasi pam seperti </a:t>
                      </a:r>
                      <a:r>
                        <a:rPr lang="ms-MY" sz="1400" b="0" i="1" noProof="0" dirty="0">
                          <a:solidFill>
                            <a:schemeClr val="tx1"/>
                          </a:solidFill>
                          <a:effectLst/>
                          <a:latin typeface="+mj-lt"/>
                          <a:ea typeface="Calibri" panose="020F0502020204030204" pitchFamily="34" charset="0"/>
                          <a:cs typeface="Arial Narrow" panose="020B0604020202020204" pitchFamily="34" charset="0"/>
                        </a:rPr>
                        <a:t>pump failure/trip</a:t>
                      </a:r>
                      <a:r>
                        <a:rPr lang="ms-MY" sz="1400" b="0" i="0" noProof="0" dirty="0">
                          <a:solidFill>
                            <a:schemeClr val="tx1"/>
                          </a:solidFill>
                          <a:effectLst/>
                          <a:latin typeface="+mj-lt"/>
                          <a:ea typeface="Calibri" panose="020F0502020204030204" pitchFamily="34" charset="0"/>
                          <a:cs typeface="Arial Narrow" panose="020B0604020202020204" pitchFamily="34" charset="0"/>
                        </a:rPr>
                        <a:t>, </a:t>
                      </a:r>
                      <a:r>
                        <a:rPr lang="ms-MY" sz="1400" b="0" i="1" noProof="0" dirty="0">
                          <a:solidFill>
                            <a:schemeClr val="tx1"/>
                          </a:solidFill>
                          <a:effectLst/>
                          <a:latin typeface="+mj-lt"/>
                          <a:ea typeface="Calibri" panose="020F0502020204030204" pitchFamily="34" charset="0"/>
                          <a:cs typeface="Arial Narrow" panose="020B0604020202020204" pitchFamily="34" charset="0"/>
                        </a:rPr>
                        <a:t>actuator torque trip</a:t>
                      </a:r>
                      <a:r>
                        <a:rPr lang="ms-MY" sz="1400" b="0" i="0" noProof="0" dirty="0">
                          <a:solidFill>
                            <a:schemeClr val="tx1"/>
                          </a:solidFill>
                          <a:effectLst/>
                          <a:latin typeface="+mj-lt"/>
                          <a:ea typeface="Calibri" panose="020F0502020204030204" pitchFamily="34" charset="0"/>
                          <a:cs typeface="Arial Narrow" panose="020B0604020202020204" pitchFamily="34" charset="0"/>
                        </a:rPr>
                        <a:t> dsb.)</a:t>
                      </a:r>
                    </a:p>
                  </a:txBody>
                  <a:tcPr marL="68580" marR="68580" marT="0" marB="0"/>
                </a:tc>
                <a:extLst>
                  <a:ext uri="{0D108BD9-81ED-4DB2-BD59-A6C34878D82A}">
                    <a16:rowId xmlns:a16="http://schemas.microsoft.com/office/drawing/2014/main" val="3059474345"/>
                  </a:ext>
                </a:extLst>
              </a:tr>
              <a:tr h="530464">
                <a:tc>
                  <a:txBody>
                    <a:bodyPr/>
                    <a:lstStyle/>
                    <a:p>
                      <a:pPr algn="ctr"/>
                      <a:r>
                        <a:rPr lang="ms-MY" sz="1400" b="0" i="0" noProof="0">
                          <a:latin typeface="+mj-lt"/>
                          <a:cs typeface="Arial Narrow" panose="020B0604020202020204" pitchFamily="34" charset="0"/>
                        </a:rPr>
                        <a:t>2.</a:t>
                      </a:r>
                    </a:p>
                  </a:txBody>
                  <a:tcPr/>
                </a:tc>
                <a:tc>
                  <a:txBody>
                    <a:bodyPr/>
                    <a:lstStyle/>
                    <a:p>
                      <a:pPr lvl="0"/>
                      <a:r>
                        <a:rPr lang="ms-MY" sz="1400" b="0" i="0" kern="1200" noProof="0">
                          <a:solidFill>
                            <a:schemeClr val="tx1"/>
                          </a:solidFill>
                          <a:effectLst/>
                          <a:latin typeface="+mj-lt"/>
                          <a:ea typeface="+mn-ea"/>
                          <a:cs typeface="Arial Narrow" panose="020B0604020202020204" pitchFamily="34" charset="0"/>
                        </a:rPr>
                        <a:t>Pentadbir Sistem</a:t>
                      </a:r>
                    </a:p>
                  </a:txBody>
                  <a:tcPr/>
                </a:tc>
                <a:tc>
                  <a:txBody>
                    <a:bodyPr/>
                    <a:lstStyle/>
                    <a:p>
                      <a:pPr marL="228600" lvl="0" indent="-228600">
                        <a:spcAft>
                          <a:spcPts val="0"/>
                        </a:spcAft>
                        <a:buSzPct val="100000"/>
                        <a:buFont typeface="+mj-lt"/>
                        <a:buAutoNum type="arabicPeriod"/>
                      </a:pPr>
                      <a:r>
                        <a:rPr lang="ms-MY" sz="1400" b="0" i="0" noProof="0">
                          <a:solidFill>
                            <a:schemeClr val="tx1"/>
                          </a:solidFill>
                          <a:effectLst/>
                          <a:latin typeface="+mj-lt"/>
                          <a:ea typeface="Calibri" panose="020F0502020204030204" pitchFamily="34" charset="0"/>
                          <a:cs typeface="Arial Narrow" panose="020B0604020202020204" pitchFamily="34" charset="0"/>
                        </a:rPr>
                        <a:t>  Menguruskan pendaftaran dan pengemaskinian pengguna</a:t>
                      </a:r>
                    </a:p>
                    <a:p>
                      <a:pPr marL="228600" lvl="0" indent="-228600">
                        <a:spcAft>
                          <a:spcPts val="0"/>
                        </a:spcAft>
                        <a:buSzPct val="100000"/>
                        <a:buFont typeface="+mj-lt"/>
                        <a:buAutoNum type="arabicPeriod"/>
                      </a:pPr>
                      <a:r>
                        <a:rPr lang="ms-MY" sz="1400" b="0" i="0" noProof="0">
                          <a:solidFill>
                            <a:schemeClr val="tx1"/>
                          </a:solidFill>
                          <a:effectLst/>
                          <a:latin typeface="+mj-lt"/>
                          <a:ea typeface="Calibri" panose="020F0502020204030204" pitchFamily="34" charset="0"/>
                          <a:cs typeface="Arial Narrow" panose="020B0604020202020204" pitchFamily="34" charset="0"/>
                        </a:rPr>
                        <a:t>  Selenggara Geo Map &amp; Integrasi Sistem</a:t>
                      </a:r>
                    </a:p>
                    <a:p>
                      <a:pPr marL="342900" marR="0" lvl="0" indent="-342900">
                        <a:spcBef>
                          <a:spcPts val="0"/>
                        </a:spcBef>
                        <a:spcAft>
                          <a:spcPts val="0"/>
                        </a:spcAft>
                        <a:buFont typeface="+mj-lt"/>
                        <a:buAutoNum type="arabicPeriod"/>
                      </a:pPr>
                      <a:r>
                        <a:rPr lang="ms-MY" sz="1400" b="0" i="0" noProof="0">
                          <a:solidFill>
                            <a:schemeClr val="tx1"/>
                          </a:solidFill>
                          <a:effectLst/>
                          <a:latin typeface="+mj-lt"/>
                          <a:ea typeface="Calibri" panose="020F0502020204030204" pitchFamily="34" charset="0"/>
                          <a:cs typeface="Arial Narrow" panose="020B0604020202020204" pitchFamily="34" charset="0"/>
                        </a:rPr>
                        <a:t>Selenggara Audit Trail </a:t>
                      </a:r>
                    </a:p>
                    <a:p>
                      <a:pPr marL="342900" marR="0" lvl="0" indent="-342900">
                        <a:spcBef>
                          <a:spcPts val="0"/>
                        </a:spcBef>
                        <a:spcAft>
                          <a:spcPts val="0"/>
                        </a:spcAft>
                        <a:buFont typeface="+mj-lt"/>
                        <a:buAutoNum type="arabicPeriod"/>
                      </a:pPr>
                      <a:r>
                        <a:rPr lang="ms-MY" sz="1400" b="0" i="0" noProof="0">
                          <a:solidFill>
                            <a:schemeClr val="tx1"/>
                          </a:solidFill>
                          <a:effectLst/>
                          <a:latin typeface="+mj-lt"/>
                          <a:ea typeface="Calibri" panose="020F0502020204030204" pitchFamily="34" charset="0"/>
                          <a:cs typeface="Arial Narrow" panose="020B0604020202020204" pitchFamily="34" charset="0"/>
                        </a:rPr>
                        <a:t>Selenggara Hebahan </a:t>
                      </a:r>
                    </a:p>
                    <a:p>
                      <a:pPr marL="342900" marR="0" lvl="0" indent="-342900">
                        <a:spcBef>
                          <a:spcPts val="0"/>
                        </a:spcBef>
                        <a:spcAft>
                          <a:spcPts val="0"/>
                        </a:spcAft>
                        <a:buFont typeface="+mj-lt"/>
                        <a:buAutoNum type="arabicPeriod"/>
                      </a:pPr>
                      <a:r>
                        <a:rPr lang="ms-MY" sz="1400" b="0" i="0" noProof="0">
                          <a:solidFill>
                            <a:schemeClr val="tx1"/>
                          </a:solidFill>
                          <a:effectLst/>
                          <a:latin typeface="+mj-lt"/>
                          <a:ea typeface="Calibri" panose="020F0502020204030204" pitchFamily="34" charset="0"/>
                          <a:cs typeface="Arial Narrow" panose="020B0604020202020204" pitchFamily="34" charset="0"/>
                        </a:rPr>
                        <a:t>Selenggara Dashboard</a:t>
                      </a:r>
                    </a:p>
                    <a:p>
                      <a:pPr marL="342900" marR="0" lvl="0" indent="-342900">
                        <a:spcBef>
                          <a:spcPts val="0"/>
                        </a:spcBef>
                        <a:spcAft>
                          <a:spcPts val="0"/>
                        </a:spcAft>
                        <a:buFont typeface="+mj-lt"/>
                        <a:buAutoNum type="arabicPeriod"/>
                      </a:pPr>
                      <a:r>
                        <a:rPr lang="ms-MY" sz="1400" b="0" i="0" noProof="0">
                          <a:solidFill>
                            <a:schemeClr val="tx1"/>
                          </a:solidFill>
                          <a:effectLst/>
                          <a:latin typeface="+mj-lt"/>
                          <a:ea typeface="Calibri" panose="020F0502020204030204" pitchFamily="34" charset="0"/>
                          <a:cs typeface="Arial Narrow" panose="020B0604020202020204" pitchFamily="34" charset="0"/>
                        </a:rPr>
                        <a:t>Selenggara Infrastruktur M&amp;E</a:t>
                      </a:r>
                      <a:endParaRPr lang="ms-MY" sz="1400" b="0" i="1" noProof="0">
                        <a:solidFill>
                          <a:schemeClr val="tx1"/>
                        </a:solidFill>
                        <a:effectLst/>
                        <a:latin typeface="+mj-lt"/>
                        <a:ea typeface="Calibri" panose="020F0502020204030204" pitchFamily="34" charset="0"/>
                        <a:cs typeface="Arial Narrow" panose="020B0604020202020204" pitchFamily="34" charset="0"/>
                      </a:endParaRPr>
                    </a:p>
                  </a:txBody>
                  <a:tcPr marL="68580" marR="68580" marT="0" marB="0"/>
                </a:tc>
                <a:extLst>
                  <a:ext uri="{0D108BD9-81ED-4DB2-BD59-A6C34878D82A}">
                    <a16:rowId xmlns:a16="http://schemas.microsoft.com/office/drawing/2014/main" val="10002"/>
                  </a:ext>
                </a:extLst>
              </a:tr>
              <a:tr h="530464">
                <a:tc>
                  <a:txBody>
                    <a:bodyPr/>
                    <a:lstStyle/>
                    <a:p>
                      <a:pPr algn="ctr"/>
                      <a:r>
                        <a:rPr lang="ms-MY" sz="1400" b="0" i="0" noProof="0">
                          <a:latin typeface="+mj-lt"/>
                          <a:cs typeface="Arial Narrow" panose="020B0604020202020204" pitchFamily="34" charset="0"/>
                        </a:rPr>
                        <a:t>3.</a:t>
                      </a:r>
                    </a:p>
                  </a:txBody>
                  <a:tcPr/>
                </a:tc>
                <a:tc>
                  <a:txBody>
                    <a:bodyPr/>
                    <a:lstStyle/>
                    <a:p>
                      <a:pPr lvl="0"/>
                      <a:r>
                        <a:rPr lang="ms-MY" sz="1400" b="0" i="0" kern="1200" noProof="0">
                          <a:solidFill>
                            <a:schemeClr val="tx1"/>
                          </a:solidFill>
                          <a:effectLst/>
                          <a:latin typeface="+mj-lt"/>
                          <a:ea typeface="+mn-ea"/>
                          <a:cs typeface="Arial Narrow" panose="020B0604020202020204" pitchFamily="34" charset="0"/>
                        </a:rPr>
                        <a:t>Pengguna</a:t>
                      </a:r>
                    </a:p>
                  </a:txBody>
                  <a:tcPr/>
                </a:tc>
                <a:tc>
                  <a:txBody>
                    <a:bodyPr/>
                    <a:lstStyle/>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Pendaftaran pengguna (BPME, Jxx Ibu Pejabat, Jxx Negeri, Pejabat Projek, Kementerian, Agensi Bukan Teknik dan agensi-agensi lain yang terlibat)</a:t>
                      </a:r>
                    </a:p>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Pengemaskinian profil pengguna</a:t>
                      </a:r>
                    </a:p>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Carian dan Paparan Pengguna</a:t>
                      </a:r>
                    </a:p>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Tetapan paparan pengguna (personalization) </a:t>
                      </a:r>
                    </a:p>
                  </a:txBody>
                  <a:tcPr marL="68580" marR="68580" marT="0" marB="0"/>
                </a:tc>
                <a:extLst>
                  <a:ext uri="{0D108BD9-81ED-4DB2-BD59-A6C34878D82A}">
                    <a16:rowId xmlns:a16="http://schemas.microsoft.com/office/drawing/2014/main" val="128834944"/>
                  </a:ext>
                </a:extLst>
              </a:tr>
              <a:tr h="530464">
                <a:tc>
                  <a:txBody>
                    <a:bodyPr/>
                    <a:lstStyle/>
                    <a:p>
                      <a:pPr algn="ctr"/>
                      <a:r>
                        <a:rPr lang="ms-MY" sz="1400" b="0" i="0" noProof="0">
                          <a:latin typeface="+mj-lt"/>
                          <a:cs typeface="Arial Narrow" panose="020B0604020202020204" pitchFamily="34" charset="0"/>
                        </a:rPr>
                        <a:t>4.</a:t>
                      </a:r>
                    </a:p>
                  </a:txBody>
                  <a:tcPr/>
                </a:tc>
                <a:tc>
                  <a:txBody>
                    <a:bodyPr/>
                    <a:lstStyle/>
                    <a:p>
                      <a:pPr lvl="0"/>
                      <a:r>
                        <a:rPr lang="ms-MY" sz="1400" b="0" i="0" kern="1200" noProof="0">
                          <a:solidFill>
                            <a:schemeClr val="tx1"/>
                          </a:solidFill>
                          <a:effectLst/>
                          <a:latin typeface="+mj-lt"/>
                          <a:ea typeface="+mn-ea"/>
                          <a:cs typeface="Arial Narrow" panose="020B0604020202020204" pitchFamily="34" charset="0"/>
                        </a:rPr>
                        <a:t>Penjanaan Laporan</a:t>
                      </a:r>
                    </a:p>
                  </a:txBody>
                  <a:tcPr/>
                </a:tc>
                <a:tc>
                  <a:txBody>
                    <a:bodyPr/>
                    <a:lstStyle/>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Carian senarai infrastruktur mengikut lokasi dan waktu kemaskini</a:t>
                      </a:r>
                    </a:p>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Penjanaan laporan mengikut format laporan yang boleh diubah berdasarkan keperluan jabatan sekurang-kurangnya 7 laporan cth Laporan Prestasi Sistem Sxxxx, Laporan Pemantauan Harian Sistem Sxxxx, Laporan Pengurusan Risiko Hidromekanikal, Laporan Prestasi Aset Hidromekanikal, Laporan Penyelenggaraan Aset Hidromekanikal, Laporan Pendaftaran Aset Hidromekanikal, Laporan Pelupusan Aset Hidromekanikal</a:t>
                      </a:r>
                    </a:p>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Paparan maklumat dan carian maklumat untuk pelaporan dan cetakan</a:t>
                      </a:r>
                    </a:p>
                    <a:p>
                      <a:pPr marL="342900" marR="0" lvl="0" indent="-342900">
                        <a:spcBef>
                          <a:spcPts val="0"/>
                        </a:spcBef>
                        <a:spcAft>
                          <a:spcPts val="0"/>
                        </a:spcAft>
                        <a:buFont typeface="+mj-lt"/>
                        <a:buAutoNum type="arabicPeriod"/>
                      </a:pPr>
                      <a:r>
                        <a:rPr lang="ms-MY" sz="1400" b="0" i="0" noProof="0" dirty="0">
                          <a:solidFill>
                            <a:schemeClr val="tx1"/>
                          </a:solidFill>
                          <a:effectLst/>
                          <a:latin typeface="+mj-lt"/>
                          <a:ea typeface="Calibri" panose="020F0502020204030204" pitchFamily="34" charset="0"/>
                          <a:cs typeface="Arial Narrow" panose="020B0604020202020204" pitchFamily="34" charset="0"/>
                        </a:rPr>
                        <a:t>Eksport maklumat untuk pelaporan dalam pelbagai format dan cetakan laporan</a:t>
                      </a:r>
                    </a:p>
                    <a:p>
                      <a:pPr marL="342900" marR="0" lvl="0" indent="-342900">
                        <a:spcBef>
                          <a:spcPts val="0"/>
                        </a:spcBef>
                        <a:spcAft>
                          <a:spcPts val="0"/>
                        </a:spcAft>
                        <a:buFont typeface="+mj-lt"/>
                        <a:buAutoNum type="arabicPeriod"/>
                      </a:pPr>
                      <a:r>
                        <a:rPr lang="ms-MY" sz="1400" b="0" i="1" noProof="0" dirty="0">
                          <a:solidFill>
                            <a:schemeClr val="tx1"/>
                          </a:solidFill>
                          <a:effectLst/>
                          <a:latin typeface="+mj-lt"/>
                          <a:ea typeface="Calibri" panose="020F0502020204030204" pitchFamily="34" charset="0"/>
                          <a:cs typeface="Arial Narrow" panose="020B0604020202020204" pitchFamily="34" charset="0"/>
                        </a:rPr>
                        <a:t>Report customization </a:t>
                      </a:r>
                      <a:r>
                        <a:rPr lang="ms-MY" sz="1400" b="0" i="0" noProof="0" dirty="0">
                          <a:solidFill>
                            <a:schemeClr val="tx1"/>
                          </a:solidFill>
                          <a:effectLst/>
                          <a:latin typeface="+mj-lt"/>
                          <a:ea typeface="Calibri" panose="020F0502020204030204" pitchFamily="34" charset="0"/>
                          <a:cs typeface="Arial Narrow" panose="020B0604020202020204" pitchFamily="34" charset="0"/>
                        </a:rPr>
                        <a:t>berdasarkan keperluan Jabatan</a:t>
                      </a:r>
                      <a:endParaRPr lang="ms-MY" sz="1400" b="0" i="1" noProof="0" dirty="0">
                        <a:solidFill>
                          <a:schemeClr val="tx1"/>
                        </a:solidFill>
                        <a:effectLst/>
                        <a:latin typeface="+mj-lt"/>
                        <a:ea typeface="Calibri" panose="020F0502020204030204" pitchFamily="34" charset="0"/>
                        <a:cs typeface="Arial Narrow" panose="020B0604020202020204" pitchFamily="34" charset="0"/>
                      </a:endParaRPr>
                    </a:p>
                  </a:txBody>
                  <a:tcPr marL="68580" marR="68580" marT="0" marB="0"/>
                </a:tc>
                <a:extLst>
                  <a:ext uri="{0D108BD9-81ED-4DB2-BD59-A6C34878D82A}">
                    <a16:rowId xmlns:a16="http://schemas.microsoft.com/office/drawing/2014/main" val="3397665471"/>
                  </a:ext>
                </a:extLst>
              </a:tr>
            </a:tbl>
          </a:graphicData>
        </a:graphic>
      </p:graphicFrame>
      <p:sp>
        <p:nvSpPr>
          <p:cNvPr id="7" name="Text Placeholder 10">
            <a:extLst>
              <a:ext uri="{FF2B5EF4-FFF2-40B4-BE49-F238E27FC236}">
                <a16:creationId xmlns:a16="http://schemas.microsoft.com/office/drawing/2014/main" id="{FEF443B5-D81F-40E6-B2FC-F3C75BCD7168}"/>
              </a:ext>
            </a:extLst>
          </p:cNvPr>
          <p:cNvSpPr txBox="1">
            <a:spLocks/>
          </p:cNvSpPr>
          <p:nvPr/>
        </p:nvSpPr>
        <p:spPr>
          <a:xfrm>
            <a:off x="277792" y="340722"/>
            <a:ext cx="11572991"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625475" marR="0" lvl="0" indent="-625475"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MY"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7(e) </a:t>
            </a:r>
            <a:r>
              <a:rPr kumimoji="0" lang="en-US"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SENARAI MODUL APLIKASI DAN </a:t>
            </a:r>
            <a:r>
              <a:rPr kumimoji="0" lang="en-MY"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KETERANGAN RINGKAS FUNGSI SETIAP MODUL</a:t>
            </a:r>
            <a:endParaRPr kumimoji="0" lang="ms-MY" sz="20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endParaRPr>
          </a:p>
        </p:txBody>
      </p:sp>
      <p:sp>
        <p:nvSpPr>
          <p:cNvPr id="6" name="TextBox 5">
            <a:extLst>
              <a:ext uri="{FF2B5EF4-FFF2-40B4-BE49-F238E27FC236}">
                <a16:creationId xmlns:a16="http://schemas.microsoft.com/office/drawing/2014/main" id="{1787E250-4A47-40C9-93B9-401FD2BBACE9}"/>
              </a:ext>
            </a:extLst>
          </p:cNvPr>
          <p:cNvSpPr txBox="1"/>
          <p:nvPr/>
        </p:nvSpPr>
        <p:spPr>
          <a:xfrm>
            <a:off x="10515600" y="11968"/>
            <a:ext cx="1676401" cy="369332"/>
          </a:xfrm>
          <a:prstGeom prst="rect">
            <a:avLst/>
          </a:prstGeom>
          <a:solidFill>
            <a:srgbClr val="FFC000">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800" b="1" i="0" u="none" strike="noStrike" kern="0" cap="none" spc="0" normalizeH="0" baseline="0" noProof="0" dirty="0">
                <a:ln>
                  <a:noFill/>
                </a:ln>
                <a:solidFill>
                  <a:prstClr val="black"/>
                </a:solidFill>
                <a:effectLst/>
                <a:uLnTx/>
                <a:uFillTx/>
                <a:latin typeface="Calibri" panose="020F0502020204030204"/>
              </a:rPr>
              <a:t>CONTOH 3</a:t>
            </a:r>
          </a:p>
        </p:txBody>
      </p:sp>
    </p:spTree>
    <p:extLst>
      <p:ext uri="{BB962C8B-B14F-4D97-AF65-F5344CB8AC3E}">
        <p14:creationId xmlns:p14="http://schemas.microsoft.com/office/powerpoint/2010/main" val="331763481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0"/>
          <p:cNvSpPr txBox="1">
            <a:spLocks/>
          </p:cNvSpPr>
          <p:nvPr/>
        </p:nvSpPr>
        <p:spPr>
          <a:xfrm>
            <a:off x="975385" y="305192"/>
            <a:ext cx="9658882" cy="5888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8. MAKLUMAT/FAKTA/STATISTIK SOKONGAN</a:t>
            </a:r>
            <a:endParaRPr lang="ms-MY" sz="2800" b="1" dirty="0">
              <a:latin typeface="Arial" pitchFamily="34" charset="0"/>
              <a:ea typeface="ＭＳ Ｐゴシック" pitchFamily="34" charset="-128"/>
              <a:cs typeface="Arial" pitchFamily="34" charset="0"/>
            </a:endParaRPr>
          </a:p>
        </p:txBody>
      </p:sp>
      <p:sp>
        <p:nvSpPr>
          <p:cNvPr id="2" name="Rectangle 1">
            <a:extLst>
              <a:ext uri="{FF2B5EF4-FFF2-40B4-BE49-F238E27FC236}">
                <a16:creationId xmlns:a16="http://schemas.microsoft.com/office/drawing/2014/main" id="{77A62CDE-C3DC-4A36-9BE6-90C1D108ED2A}"/>
              </a:ext>
            </a:extLst>
          </p:cNvPr>
          <p:cNvSpPr/>
          <p:nvPr/>
        </p:nvSpPr>
        <p:spPr>
          <a:xfrm>
            <a:off x="1245703" y="960279"/>
            <a:ext cx="9952383" cy="3084562"/>
          </a:xfrm>
          <a:prstGeom prst="rect">
            <a:avLst/>
          </a:prstGeom>
        </p:spPr>
        <p:txBody>
          <a:bodyPr wrap="square">
            <a:spAutoFit/>
          </a:bodyPr>
          <a:lstStyle/>
          <a:p>
            <a:pPr marL="342900" indent="-342900">
              <a:buFont typeface="+mj-lt"/>
              <a:buAutoNum type="arabicPeriod"/>
            </a:pPr>
            <a:r>
              <a:rPr lang="ms-MY" dirty="0">
                <a:latin typeface="Arial" panose="020B0604020202020204" pitchFamily="34" charset="0"/>
                <a:cs typeface="Arial" panose="020B0604020202020204" pitchFamily="34" charset="0"/>
              </a:rPr>
              <a:t>Maklumat / Fakta / Statistik / Perbandingan yang menyokong fakta di dalam Slaid Justifikasi Keperluan Projek.</a:t>
            </a:r>
          </a:p>
          <a:p>
            <a:pPr marL="342900" indent="-342900">
              <a:buFont typeface="+mj-lt"/>
              <a:buAutoNum type="arabicPeriod"/>
            </a:pPr>
            <a:endParaRPr lang="ms-MY" dirty="0">
              <a:latin typeface="Arial" panose="020B0604020202020204" pitchFamily="34" charset="0"/>
              <a:cs typeface="Arial" panose="020B0604020202020204" pitchFamily="34" charset="0"/>
            </a:endParaRPr>
          </a:p>
          <a:p>
            <a:pPr marL="342900" indent="-342900">
              <a:buFont typeface="+mj-lt"/>
              <a:buAutoNum type="arabicPeriod"/>
            </a:pPr>
            <a:r>
              <a:rPr lang="en-US" dirty="0" err="1">
                <a:latin typeface="Arial" panose="020B0604020202020204" pitchFamily="34" charset="0"/>
                <a:cs typeface="Arial" panose="020B0604020202020204" pitchFamily="34" charset="0"/>
                <a:sym typeface="Arial"/>
              </a:rPr>
              <a:t>Sertakan</a:t>
            </a:r>
            <a:r>
              <a:rPr lang="en-US" dirty="0">
                <a:latin typeface="Arial" panose="020B0604020202020204" pitchFamily="34" charset="0"/>
                <a:cs typeface="Arial" panose="020B0604020202020204" pitchFamily="34" charset="0"/>
                <a:sym typeface="Arial"/>
              </a:rPr>
              <a:t> </a:t>
            </a:r>
            <a:r>
              <a:rPr lang="en-US" dirty="0" err="1">
                <a:latin typeface="Arial" panose="020B0604020202020204" pitchFamily="34" charset="0"/>
                <a:cs typeface="Arial" panose="020B0604020202020204" pitchFamily="34" charset="0"/>
                <a:sym typeface="Arial"/>
              </a:rPr>
              <a:t>maklumat</a:t>
            </a:r>
            <a:r>
              <a:rPr lang="en-US" dirty="0">
                <a:latin typeface="Arial" panose="020B0604020202020204" pitchFamily="34" charset="0"/>
                <a:cs typeface="Arial" panose="020B0604020202020204" pitchFamily="34" charset="0"/>
                <a:sym typeface="Arial"/>
              </a:rPr>
              <a:t> </a:t>
            </a:r>
            <a:r>
              <a:rPr lang="en-US" dirty="0" err="1">
                <a:latin typeface="Arial" panose="020B0604020202020204" pitchFamily="34" charset="0"/>
                <a:cs typeface="Arial" panose="020B0604020202020204" pitchFamily="34" charset="0"/>
                <a:sym typeface="Arial"/>
              </a:rPr>
              <a:t>berkaitan</a:t>
            </a:r>
            <a:r>
              <a:rPr lang="en-US" dirty="0">
                <a:latin typeface="Arial" panose="020B0604020202020204" pitchFamily="34" charset="0"/>
                <a:cs typeface="Arial" panose="020B0604020202020204" pitchFamily="34" charset="0"/>
                <a:sym typeface="Arial"/>
              </a:rPr>
              <a:t> </a:t>
            </a:r>
            <a:r>
              <a:rPr lang="en-US" dirty="0" err="1">
                <a:latin typeface="Arial" panose="020B0604020202020204" pitchFamily="34" charset="0"/>
                <a:cs typeface="Arial" panose="020B0604020202020204" pitchFamily="34" charset="0"/>
                <a:sym typeface="Arial"/>
              </a:rPr>
              <a:t>penilaian</a:t>
            </a:r>
            <a:r>
              <a:rPr lang="en-US" dirty="0">
                <a:latin typeface="Arial" panose="020B0604020202020204" pitchFamily="34" charset="0"/>
                <a:cs typeface="Arial" panose="020B0604020202020204" pitchFamily="34" charset="0"/>
                <a:sym typeface="Arial"/>
              </a:rPr>
              <a:t> </a:t>
            </a:r>
            <a:r>
              <a:rPr lang="en-US" dirty="0" err="1">
                <a:latin typeface="Arial" panose="020B0604020202020204" pitchFamily="34" charset="0"/>
                <a:cs typeface="Arial" panose="020B0604020202020204" pitchFamily="34" charset="0"/>
                <a:sym typeface="Arial"/>
              </a:rPr>
              <a:t>risiko</a:t>
            </a:r>
            <a:r>
              <a:rPr lang="en-US" dirty="0">
                <a:latin typeface="Arial" panose="020B0604020202020204" pitchFamily="34" charset="0"/>
                <a:cs typeface="Arial" panose="020B0604020202020204" pitchFamily="34" charset="0"/>
                <a:sym typeface="Arial"/>
              </a:rPr>
              <a:t> dan </a:t>
            </a:r>
            <a:r>
              <a:rPr lang="en-US" dirty="0" err="1">
                <a:latin typeface="Arial" panose="020B0604020202020204" pitchFamily="34" charset="0"/>
                <a:cs typeface="Arial" panose="020B0604020202020204" pitchFamily="34" charset="0"/>
                <a:sym typeface="Arial"/>
              </a:rPr>
              <a:t>klasifikasi</a:t>
            </a:r>
            <a:r>
              <a:rPr lang="en-US" dirty="0">
                <a:latin typeface="Arial" panose="020B0604020202020204" pitchFamily="34" charset="0"/>
                <a:cs typeface="Arial" panose="020B0604020202020204" pitchFamily="34" charset="0"/>
                <a:sym typeface="Arial"/>
              </a:rPr>
              <a:t> data. </a:t>
            </a:r>
            <a:r>
              <a:rPr lang="en-US" dirty="0" err="1">
                <a:latin typeface="Arial" panose="020B0604020202020204" pitchFamily="34" charset="0"/>
                <a:cs typeface="Arial" panose="020B0604020202020204" pitchFamily="34" charset="0"/>
                <a:sym typeface="Arial"/>
              </a:rPr>
              <a:t>Sila</a:t>
            </a:r>
            <a:r>
              <a:rPr lang="en-US" dirty="0">
                <a:latin typeface="Arial" panose="020B0604020202020204" pitchFamily="34" charset="0"/>
                <a:cs typeface="Arial" panose="020B0604020202020204" pitchFamily="34" charset="0"/>
                <a:sym typeface="Arial"/>
              </a:rPr>
              <a:t> </a:t>
            </a:r>
            <a:r>
              <a:rPr lang="en-US" dirty="0" err="1">
                <a:latin typeface="Arial" panose="020B0604020202020204" pitchFamily="34" charset="0"/>
                <a:cs typeface="Arial" panose="020B0604020202020204" pitchFamily="34" charset="0"/>
                <a:sym typeface="Arial"/>
              </a:rPr>
              <a:t>rujuk</a:t>
            </a:r>
            <a:r>
              <a:rPr lang="en-US" dirty="0">
                <a:latin typeface="Arial" panose="020B0604020202020204" pitchFamily="34" charset="0"/>
                <a:cs typeface="Arial" panose="020B0604020202020204" pitchFamily="34" charset="0"/>
                <a:sym typeface="Arial"/>
              </a:rPr>
              <a:t>: </a:t>
            </a:r>
          </a:p>
          <a:p>
            <a:pPr marL="857250" marR="806450" lvl="1" indent="-496888" algn="just">
              <a:lnSpc>
                <a:spcPct val="115000"/>
              </a:lnSpc>
              <a:buClr>
                <a:srgbClr val="000000"/>
              </a:buClr>
              <a:buFont typeface="+mj-lt"/>
              <a:buAutoNum type="romanLcPeriod"/>
            </a:pPr>
            <a:r>
              <a:rPr lang="ms-MY" dirty="0">
                <a:solidFill>
                  <a:srgbClr val="000000"/>
                </a:solidFill>
                <a:effectLst/>
                <a:latin typeface="Arial" panose="020B0604020202020204" pitchFamily="34" charset="0"/>
                <a:ea typeface="Arial" panose="020B0604020202020204" pitchFamily="34" charset="0"/>
                <a:cs typeface="Arial MT"/>
              </a:rPr>
              <a:t>Surat Pekeliling Am Bilangan 2 Tahun 2021 Garis Panduan Pengurusan Keselamatan Maklumat Melalui Pengkomputeran Awan (Cloud Computing) Dalam Perkhidmatan Awam; dan</a:t>
            </a:r>
          </a:p>
          <a:p>
            <a:pPr marL="857250" marR="806450" lvl="1" indent="-496888" algn="just">
              <a:lnSpc>
                <a:spcPct val="115000"/>
              </a:lnSpc>
              <a:buClr>
                <a:srgbClr val="000000"/>
              </a:buClr>
              <a:buFont typeface="+mj-lt"/>
              <a:buAutoNum type="romanLcPeriod"/>
            </a:pPr>
            <a:r>
              <a:rPr lang="fi-FI" sz="1800" kern="1200" dirty="0">
                <a:solidFill>
                  <a:schemeClr val="tx1"/>
                </a:solidFill>
                <a:latin typeface="Arial" panose="020B0604020202020204" pitchFamily="34" charset="0"/>
                <a:ea typeface="+mn-ea"/>
                <a:cs typeface="Arial" panose="020B0604020202020204" pitchFamily="34" charset="0"/>
              </a:rPr>
              <a:t>Arahan Keselamatan (Semakan dan Pindaan 2017)</a:t>
            </a:r>
            <a:endParaRPr lang="ms-MY" sz="1800" kern="1200" noProof="0" dirty="0">
              <a:solidFill>
                <a:schemeClr val="tx1"/>
              </a:solidFill>
              <a:latin typeface="Arial" panose="020B0604020202020204" pitchFamily="34" charset="0"/>
              <a:ea typeface="+mn-ea"/>
              <a:cs typeface="Arial" panose="020B0604020202020204" pitchFamily="34" charset="0"/>
            </a:endParaRPr>
          </a:p>
          <a:p>
            <a:pPr marL="360362" marR="806450" lvl="1" algn="just">
              <a:lnSpc>
                <a:spcPct val="115000"/>
              </a:lnSpc>
              <a:buClr>
                <a:srgbClr val="000000"/>
              </a:buClr>
            </a:pPr>
            <a:r>
              <a:rPr lang="ms-MY" sz="1800" noProof="0" dirty="0">
                <a:solidFill>
                  <a:schemeClr val="tx1"/>
                </a:solidFill>
                <a:latin typeface="Arial" panose="020B0604020202020204" pitchFamily="34" charset="0"/>
                <a:cs typeface="Arial" panose="020B0604020202020204" pitchFamily="34" charset="0"/>
              </a:rPr>
              <a:t>Nota : Sertakan ulasan Pejabat Ketua Pegawai Keselamatan Kerajaan Malaysia (CGSO) bagi yang berkaitan</a:t>
            </a:r>
            <a:r>
              <a:rPr lang="ms-MY" dirty="0">
                <a:latin typeface="Arial" panose="020B0604020202020204" pitchFamily="34" charset="0"/>
                <a:cs typeface="Arial" panose="020B0604020202020204" pitchFamily="34" charset="0"/>
              </a:rPr>
              <a:t>.</a:t>
            </a:r>
          </a:p>
        </p:txBody>
      </p:sp>
      <p:sp>
        <p:nvSpPr>
          <p:cNvPr id="6" name="Slide Number Placeholder 2">
            <a:extLst>
              <a:ext uri="{FF2B5EF4-FFF2-40B4-BE49-F238E27FC236}">
                <a16:creationId xmlns:a16="http://schemas.microsoft.com/office/drawing/2014/main" id="{0DA941B4-66FE-452F-8117-3140290EDBF1}"/>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65</a:t>
            </a:fld>
            <a:endParaRPr lang="ms-MY">
              <a:solidFill>
                <a:prstClr val="black">
                  <a:tint val="75000"/>
                </a:prstClr>
              </a:solidFill>
            </a:endParaRPr>
          </a:p>
        </p:txBody>
      </p:sp>
      <p:sp>
        <p:nvSpPr>
          <p:cNvPr id="5" name="TextBox 4">
            <a:extLst>
              <a:ext uri="{FF2B5EF4-FFF2-40B4-BE49-F238E27FC236}">
                <a16:creationId xmlns:a16="http://schemas.microsoft.com/office/drawing/2014/main" id="{31FA2B12-7283-439B-A5CB-CE112F935FD5}"/>
              </a:ext>
            </a:extLst>
          </p:cNvPr>
          <p:cNvSpPr txBox="1"/>
          <p:nvPr/>
        </p:nvSpPr>
        <p:spPr>
          <a:xfrm>
            <a:off x="375256" y="6183476"/>
            <a:ext cx="11816744" cy="307777"/>
          </a:xfrm>
          <a:prstGeom prst="rect">
            <a:avLst/>
          </a:prstGeom>
          <a:noFill/>
        </p:spPr>
        <p:txBody>
          <a:bodyPr wrap="square">
            <a:spAutoFit/>
          </a:bodyPr>
          <a:lstStyle/>
          <a:p>
            <a:pPr marL="627063" indent="-627063"/>
            <a:r>
              <a:rPr lang="ms-MY" sz="1400" noProof="0" dirty="0">
                <a:latin typeface="Arial" panose="020B0604020202020204" pitchFamily="34" charset="0"/>
                <a:cs typeface="Arial" panose="020B0604020202020204" pitchFamily="34" charset="0"/>
              </a:rPr>
              <a:t>Nota : Kementerian/ Agensi  boleh menyediakan maklumat </a:t>
            </a:r>
            <a:r>
              <a:rPr lang="ms-MY" sz="1400" dirty="0">
                <a:latin typeface="Arial" panose="020B0604020202020204" pitchFamily="34" charset="0"/>
                <a:cs typeface="Arial" panose="020B0604020202020204" pitchFamily="34" charset="0"/>
              </a:rPr>
              <a:t>sokongan dalam pelbagai gambar rajah </a:t>
            </a:r>
            <a:r>
              <a:rPr lang="ms-MY" sz="1400" noProof="0" dirty="0">
                <a:latin typeface="Arial" panose="020B0604020202020204" pitchFamily="34" charset="0"/>
                <a:cs typeface="Arial" panose="020B0604020202020204" pitchFamily="34" charset="0"/>
              </a:rPr>
              <a:t>yang bersesuaian untuk menerangkan projek.</a:t>
            </a:r>
          </a:p>
        </p:txBody>
      </p:sp>
    </p:spTree>
    <p:extLst>
      <p:ext uri="{BB962C8B-B14F-4D97-AF65-F5344CB8AC3E}">
        <p14:creationId xmlns:p14="http://schemas.microsoft.com/office/powerpoint/2010/main" val="169247000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0"/>
          <p:cNvSpPr txBox="1">
            <a:spLocks/>
          </p:cNvSpPr>
          <p:nvPr/>
        </p:nvSpPr>
        <p:spPr>
          <a:xfrm>
            <a:off x="325120" y="282829"/>
            <a:ext cx="11866880"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8(a) NORMA AGIHAN DAN RINGKASAN AGIHAN </a:t>
            </a:r>
            <a:r>
              <a:rPr lang="en-US" sz="2400" b="1" dirty="0">
                <a:solidFill>
                  <a:schemeClr val="dk1"/>
                </a:solidFill>
                <a:latin typeface="Arial"/>
                <a:ea typeface="Arial"/>
                <a:cs typeface="Arial"/>
                <a:sym typeface="Arial"/>
              </a:rPr>
              <a:t>PERKAKASAN ICT </a:t>
            </a:r>
            <a:endParaRPr lang="ms-MY" sz="2400" b="1" dirty="0">
              <a:solidFill>
                <a:prstClr val="black"/>
              </a:solidFill>
              <a:latin typeface="Arial" pitchFamily="34" charset="0"/>
              <a:ea typeface="ＭＳ Ｐゴシック" pitchFamily="34" charset="-128"/>
              <a:cs typeface="Arial" pitchFamily="34" charset="0"/>
            </a:endParaRPr>
          </a:p>
        </p:txBody>
      </p:sp>
      <p:sp>
        <p:nvSpPr>
          <p:cNvPr id="6" name="Subtitle 2"/>
          <p:cNvSpPr txBox="1">
            <a:spLocks/>
          </p:cNvSpPr>
          <p:nvPr/>
        </p:nvSpPr>
        <p:spPr>
          <a:xfrm>
            <a:off x="659219" y="1322232"/>
            <a:ext cx="10890503" cy="1365248"/>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534988" indent="-534988" algn="l">
              <a:buClr>
                <a:schemeClr val="accent1"/>
              </a:buClr>
              <a:buSzPct val="73000"/>
            </a:pPr>
            <a:r>
              <a:rPr lang="ms-MY" sz="1800" dirty="0">
                <a:solidFill>
                  <a:schemeClr val="tx1"/>
                </a:solidFill>
                <a:latin typeface="Arial" panose="020B0604020202020204" pitchFamily="34" charset="0"/>
                <a:cs typeface="Arial" panose="020B0604020202020204" pitchFamily="34" charset="0"/>
              </a:rPr>
              <a:t>   1.  Menjelaskan norma agihan perkakasan ICT Kementerian/ Agensi.  Pastikan norma agihan merujuk kepada </a:t>
            </a:r>
            <a:r>
              <a:rPr kumimoji="0" lang="ms-MY" sz="18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Garis Panduan Pengagihan Perkakasan ICT Kementerian/ Agensi.</a:t>
            </a:r>
            <a:endParaRPr lang="ms-MY" sz="1800" dirty="0">
              <a:solidFill>
                <a:schemeClr val="tx1"/>
              </a:solidFill>
              <a:latin typeface="Arial" panose="020B0604020202020204" pitchFamily="34" charset="0"/>
              <a:cs typeface="Arial" panose="020B0604020202020204" pitchFamily="34" charset="0"/>
            </a:endParaRPr>
          </a:p>
          <a:p>
            <a:pPr algn="l">
              <a:buClr>
                <a:schemeClr val="accent1"/>
              </a:buClr>
              <a:buSzPct val="73000"/>
            </a:pPr>
            <a:endParaRPr lang="ms-MY" sz="1800" dirty="0">
              <a:solidFill>
                <a:schemeClr val="tx1"/>
              </a:solidFill>
              <a:latin typeface="Arial" panose="020B0604020202020204" pitchFamily="34" charset="0"/>
              <a:cs typeface="Arial" panose="020B0604020202020204" pitchFamily="34" charset="0"/>
            </a:endParaRPr>
          </a:p>
          <a:p>
            <a:pPr algn="l">
              <a:buClr>
                <a:schemeClr val="accent1"/>
              </a:buClr>
              <a:buSzPct val="73000"/>
            </a:pPr>
            <a:r>
              <a:rPr lang="ms-MY" sz="1800" dirty="0">
                <a:solidFill>
                  <a:schemeClr val="tx1"/>
                </a:solidFill>
                <a:latin typeface="Arial" panose="020B0604020202020204" pitchFamily="34" charset="0"/>
                <a:cs typeface="Arial" panose="020B0604020202020204" pitchFamily="34" charset="0"/>
              </a:rPr>
              <a:t>   2. Menjelaskan ringkasan agihan perkakasan ICT Kementerian/ Agensi.  (1 muka surat)</a:t>
            </a:r>
          </a:p>
          <a:p>
            <a:pPr algn="l">
              <a:buClr>
                <a:schemeClr val="accent1"/>
              </a:buClr>
              <a:buSzPct val="73000"/>
            </a:pPr>
            <a:endParaRPr lang="ms-MY" sz="1800" dirty="0">
              <a:solidFill>
                <a:schemeClr val="tx1"/>
              </a:solidFill>
              <a:latin typeface="Arial" panose="020B0604020202020204" pitchFamily="34" charset="0"/>
              <a:cs typeface="Arial" panose="020B0604020202020204" pitchFamily="34" charset="0"/>
            </a:endParaRPr>
          </a:p>
          <a:p>
            <a:pPr algn="l">
              <a:buClr>
                <a:schemeClr val="accent1"/>
              </a:buClr>
              <a:buSzPct val="73000"/>
            </a:pPr>
            <a:r>
              <a:rPr lang="ms-MY" sz="1800" dirty="0">
                <a:solidFill>
                  <a:schemeClr val="tx1"/>
                </a:solidFill>
                <a:latin typeface="Arial" panose="020B0604020202020204" pitchFamily="34" charset="0"/>
                <a:cs typeface="Arial" panose="020B0604020202020204" pitchFamily="34" charset="0"/>
              </a:rPr>
              <a:t>   3. Kedua-dua perkara ini perlu disediakan bagi permohonan perkhidmatan sewaan.</a:t>
            </a:r>
          </a:p>
          <a:p>
            <a:pPr algn="l">
              <a:buClr>
                <a:schemeClr val="accent1"/>
              </a:buClr>
              <a:buSzPct val="73000"/>
            </a:pPr>
            <a:endParaRPr lang="ms-MY" sz="18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18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1800" dirty="0">
              <a:solidFill>
                <a:schemeClr val="tx1"/>
              </a:solidFill>
              <a:latin typeface="Arial" panose="020B0604020202020204" pitchFamily="34" charset="0"/>
              <a:cs typeface="Arial" panose="020B0604020202020204" pitchFamily="34" charset="0"/>
            </a:endParaRPr>
          </a:p>
        </p:txBody>
      </p:sp>
      <p:sp>
        <p:nvSpPr>
          <p:cNvPr id="7" name="Slide Number Placeholder 2">
            <a:extLst>
              <a:ext uri="{FF2B5EF4-FFF2-40B4-BE49-F238E27FC236}">
                <a16:creationId xmlns:a16="http://schemas.microsoft.com/office/drawing/2014/main" id="{33A8C84D-8BC9-45B7-9A10-8C3C97D68472}"/>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66</a:t>
            </a:fld>
            <a:endParaRPr lang="ms-MY">
              <a:solidFill>
                <a:prstClr val="black">
                  <a:tint val="75000"/>
                </a:prstClr>
              </a:solidFill>
            </a:endParaRPr>
          </a:p>
        </p:txBody>
      </p:sp>
    </p:spTree>
    <p:extLst>
      <p:ext uri="{BB962C8B-B14F-4D97-AF65-F5344CB8AC3E}">
        <p14:creationId xmlns:p14="http://schemas.microsoft.com/office/powerpoint/2010/main" val="341513142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681"/>
        <p:cNvGrpSpPr/>
        <p:nvPr/>
      </p:nvGrpSpPr>
      <p:grpSpPr>
        <a:xfrm>
          <a:off x="0" y="0"/>
          <a:ext cx="0" cy="0"/>
          <a:chOff x="0" y="0"/>
          <a:chExt cx="0" cy="0"/>
        </a:xfrm>
      </p:grpSpPr>
      <p:sp>
        <p:nvSpPr>
          <p:cNvPr id="682" name="Google Shape;682;p39"/>
          <p:cNvSpPr txBox="1">
            <a:spLocks noGrp="1"/>
          </p:cNvSpPr>
          <p:nvPr>
            <p:ph type="sldNum" idx="4294967295"/>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a:ln>
                  <a:noFill/>
                </a:ln>
                <a:solidFill>
                  <a:srgbClr val="888888"/>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67</a:t>
            </a:fld>
            <a:endParaRPr kumimoji="0" sz="1200" b="0" i="0" u="none" strike="noStrike" kern="1200" cap="none" spc="0" normalizeH="0" baseline="0" noProof="0">
              <a:ln>
                <a:noFill/>
              </a:ln>
              <a:solidFill>
                <a:srgbClr val="888888"/>
              </a:solidFill>
              <a:effectLst/>
              <a:uLnTx/>
              <a:uFillTx/>
              <a:latin typeface="Calibri"/>
              <a:ea typeface="Calibri"/>
              <a:cs typeface="Calibri"/>
              <a:sym typeface="Calibri"/>
            </a:endParaRPr>
          </a:p>
        </p:txBody>
      </p:sp>
      <p:sp>
        <p:nvSpPr>
          <p:cNvPr id="684" name="Google Shape;684;p39"/>
          <p:cNvSpPr txBox="1"/>
          <p:nvPr/>
        </p:nvSpPr>
        <p:spPr>
          <a:xfrm>
            <a:off x="325120" y="726203"/>
            <a:ext cx="11643943" cy="559214"/>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800"/>
              <a:buFont typeface="Arial"/>
              <a:buNone/>
              <a:tabLst/>
              <a:defRPr/>
            </a:pPr>
            <a:r>
              <a:rPr kumimoji="0" lang="en-US" sz="2000" b="1" i="0" u="none" strike="noStrike" kern="1200" cap="none" spc="0" normalizeH="0" baseline="0" noProof="0" dirty="0">
                <a:ln>
                  <a:noFill/>
                </a:ln>
                <a:solidFill>
                  <a:srgbClr val="000000"/>
                </a:solidFill>
                <a:effectLst/>
                <a:uLnTx/>
                <a:uFillTx/>
                <a:latin typeface="Arial"/>
                <a:ea typeface="Arial"/>
                <a:cs typeface="Arial"/>
                <a:sym typeface="Arial"/>
              </a:rPr>
              <a:t>(</a:t>
            </a:r>
            <a:r>
              <a:rPr kumimoji="0" lang="en-US" sz="2000" b="1" i="0" u="none" strike="noStrike" kern="1200" cap="none" spc="0" normalizeH="0" baseline="0" noProof="0" dirty="0" err="1">
                <a:ln>
                  <a:noFill/>
                </a:ln>
                <a:solidFill>
                  <a:srgbClr val="000000"/>
                </a:solidFill>
                <a:effectLst/>
                <a:uLnTx/>
                <a:uFillTx/>
                <a:latin typeface="Arial"/>
                <a:ea typeface="Arial"/>
                <a:cs typeface="Arial"/>
                <a:sym typeface="Arial"/>
              </a:rPr>
              <a:t>i</a:t>
            </a:r>
            <a:r>
              <a:rPr lang="en-US" sz="2000" b="1" dirty="0">
                <a:solidFill>
                  <a:srgbClr val="000000"/>
                </a:solidFill>
                <a:latin typeface="Arial"/>
                <a:ea typeface="Arial"/>
                <a:cs typeface="Arial"/>
                <a:sym typeface="Arial"/>
              </a:rPr>
              <a:t>)</a:t>
            </a:r>
            <a:r>
              <a:rPr kumimoji="0" lang="en-US" sz="2000" b="1" i="0" u="none" strike="noStrike" kern="1200" cap="none" spc="0" normalizeH="0" baseline="0" noProof="0" dirty="0">
                <a:ln>
                  <a:noFill/>
                </a:ln>
                <a:solidFill>
                  <a:srgbClr val="000000"/>
                </a:solidFill>
                <a:effectLst/>
                <a:uLnTx/>
                <a:uFillTx/>
                <a:latin typeface="Arial"/>
                <a:ea typeface="Arial"/>
                <a:cs typeface="Arial"/>
                <a:sym typeface="Arial"/>
              </a:rPr>
              <a:t> NORMA AGIHAN PERKAKASAN ICT DI IBU PEJABAT XXX DAN PEJABAT CAWANGAN XXX</a:t>
            </a:r>
            <a:endParaRPr kumimoji="0" sz="2000" b="1" i="0" u="none" strike="noStrike" kern="1200" cap="none" spc="0" normalizeH="0" baseline="0" noProof="0" dirty="0">
              <a:ln>
                <a:noFill/>
              </a:ln>
              <a:solidFill>
                <a:srgbClr val="000000"/>
              </a:solidFill>
              <a:effectLst/>
              <a:uLnTx/>
              <a:uFillTx/>
              <a:latin typeface="Arial"/>
              <a:ea typeface="Arial"/>
              <a:cs typeface="Arial"/>
              <a:sym typeface="Arial"/>
            </a:endParaRPr>
          </a:p>
        </p:txBody>
      </p:sp>
      <p:sp>
        <p:nvSpPr>
          <p:cNvPr id="6" name="Text Placeholder 10">
            <a:extLst>
              <a:ext uri="{FF2B5EF4-FFF2-40B4-BE49-F238E27FC236}">
                <a16:creationId xmlns:a16="http://schemas.microsoft.com/office/drawing/2014/main" id="{1960B2B7-A626-4B5B-8344-B7CAD01DB21E}"/>
              </a:ext>
            </a:extLst>
          </p:cNvPr>
          <p:cNvSpPr txBox="1">
            <a:spLocks/>
          </p:cNvSpPr>
          <p:nvPr/>
        </p:nvSpPr>
        <p:spPr>
          <a:xfrm>
            <a:off x="325120" y="356637"/>
            <a:ext cx="11866880"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MY" sz="24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Arial" pitchFamily="34" charset="0"/>
              </a:rPr>
              <a:t>8(a) NORMA AGIHAN DAN RINGKASAN AGIHAN </a:t>
            </a:r>
            <a:r>
              <a:rPr kumimoji="0" lang="en-US" sz="2400" b="1" i="0" u="none" strike="noStrike" kern="1200" cap="none" spc="0" normalizeH="0" baseline="0" noProof="0" dirty="0">
                <a:ln>
                  <a:noFill/>
                </a:ln>
                <a:solidFill>
                  <a:srgbClr val="000000"/>
                </a:solidFill>
                <a:effectLst/>
                <a:uLnTx/>
                <a:uFillTx/>
                <a:latin typeface="Arial"/>
                <a:ea typeface="Arial"/>
                <a:cs typeface="Arial"/>
                <a:sym typeface="Arial"/>
              </a:rPr>
              <a:t>PERKAKASAN ICT </a:t>
            </a:r>
            <a:endParaRPr kumimoji="0" lang="ms-MY"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graphicFrame>
        <p:nvGraphicFramePr>
          <p:cNvPr id="7" name="Table 6">
            <a:extLst>
              <a:ext uri="{FF2B5EF4-FFF2-40B4-BE49-F238E27FC236}">
                <a16:creationId xmlns:a16="http://schemas.microsoft.com/office/drawing/2014/main" id="{2DEF3BA0-FF0B-44EB-ABC0-52F065EAA681}"/>
              </a:ext>
            </a:extLst>
          </p:cNvPr>
          <p:cNvGraphicFramePr>
            <a:graphicFrameLocks noGrp="1"/>
          </p:cNvGraphicFramePr>
          <p:nvPr>
            <p:extLst>
              <p:ext uri="{D42A27DB-BD31-4B8C-83A1-F6EECF244321}">
                <p14:modId xmlns:p14="http://schemas.microsoft.com/office/powerpoint/2010/main" val="3229353522"/>
              </p:ext>
            </p:extLst>
          </p:nvPr>
        </p:nvGraphicFramePr>
        <p:xfrm>
          <a:off x="456399" y="1129268"/>
          <a:ext cx="11181418" cy="4394200"/>
        </p:xfrm>
        <a:graphic>
          <a:graphicData uri="http://schemas.openxmlformats.org/drawingml/2006/table">
            <a:tbl>
              <a:tblPr firstRow="1" bandRow="1">
                <a:tableStyleId>{5C22544A-7EE6-4342-B048-85BDC9FD1C3A}</a:tableStyleId>
              </a:tblPr>
              <a:tblGrid>
                <a:gridCol w="572229">
                  <a:extLst>
                    <a:ext uri="{9D8B030D-6E8A-4147-A177-3AD203B41FA5}">
                      <a16:colId xmlns:a16="http://schemas.microsoft.com/office/drawing/2014/main" val="20000"/>
                    </a:ext>
                  </a:extLst>
                </a:gridCol>
                <a:gridCol w="1506106">
                  <a:extLst>
                    <a:ext uri="{9D8B030D-6E8A-4147-A177-3AD203B41FA5}">
                      <a16:colId xmlns:a16="http://schemas.microsoft.com/office/drawing/2014/main" val="20001"/>
                    </a:ext>
                  </a:extLst>
                </a:gridCol>
                <a:gridCol w="1133189">
                  <a:extLst>
                    <a:ext uri="{9D8B030D-6E8A-4147-A177-3AD203B41FA5}">
                      <a16:colId xmlns:a16="http://schemas.microsoft.com/office/drawing/2014/main" val="20002"/>
                    </a:ext>
                  </a:extLst>
                </a:gridCol>
                <a:gridCol w="7969894">
                  <a:extLst>
                    <a:ext uri="{9D8B030D-6E8A-4147-A177-3AD203B41FA5}">
                      <a16:colId xmlns:a16="http://schemas.microsoft.com/office/drawing/2014/main" val="20003"/>
                    </a:ext>
                  </a:extLst>
                </a:gridCol>
              </a:tblGrid>
              <a:tr h="728920">
                <a:tc>
                  <a:txBody>
                    <a:bodyPr/>
                    <a:lstStyle/>
                    <a:p>
                      <a:pPr algn="ctr"/>
                      <a:r>
                        <a:rPr lang="ms-MY" sz="1400" noProof="0" dirty="0">
                          <a:solidFill>
                            <a:schemeClr val="tx1"/>
                          </a:solidFill>
                          <a:latin typeface="Arial" panose="020B0604020202020204" pitchFamily="34" charset="0"/>
                          <a:cs typeface="Arial" panose="020B0604020202020204" pitchFamily="34" charset="0"/>
                        </a:rPr>
                        <a:t>BIL</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ms-MY" sz="1400" noProof="0" dirty="0">
                          <a:solidFill>
                            <a:schemeClr val="tx1"/>
                          </a:solidFill>
                          <a:latin typeface="Arial" panose="020B0604020202020204" pitchFamily="34" charset="0"/>
                          <a:cs typeface="Arial" panose="020B0604020202020204" pitchFamily="34" charset="0"/>
                        </a:rPr>
                        <a:t>PERKAKASAN ICT</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ms-MY" sz="1400" noProof="0" dirty="0">
                          <a:solidFill>
                            <a:schemeClr val="tx1"/>
                          </a:solidFill>
                          <a:latin typeface="Arial" panose="020B0604020202020204" pitchFamily="34" charset="0"/>
                          <a:cs typeface="Arial" panose="020B0604020202020204" pitchFamily="34" charset="0"/>
                        </a:rPr>
                        <a:t>NORMA AGIHAN</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ms-MY" sz="1400" noProof="0" dirty="0">
                          <a:solidFill>
                            <a:schemeClr val="tx1"/>
                          </a:solidFill>
                          <a:latin typeface="Arial" panose="020B0604020202020204" pitchFamily="34" charset="0"/>
                          <a:cs typeface="Arial" panose="020B0604020202020204" pitchFamily="34" charset="0"/>
                        </a:rPr>
                        <a:t>KETERANGAN</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0"/>
                  </a:ext>
                </a:extLst>
              </a:tr>
              <a:tr h="324000">
                <a:tc rowSpan="2">
                  <a:txBody>
                    <a:bodyPr/>
                    <a:lstStyle/>
                    <a:p>
                      <a:pPr marL="0" indent="0" algn="ctr">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1</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rowSpan="2">
                  <a:txBody>
                    <a:bodyPr/>
                    <a:lstStyle/>
                    <a:p>
                      <a:pPr marL="0" indent="0">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Komputer meja </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indent="0" algn="ctr">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1:1</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ms-MY" sz="1400" noProof="0">
                          <a:solidFill>
                            <a:schemeClr val="tx1"/>
                          </a:solidFill>
                          <a:latin typeface="Arial" panose="020B0604020202020204" pitchFamily="34" charset="0"/>
                          <a:cs typeface="Arial" panose="020B0604020202020204" pitchFamily="34" charset="0"/>
                        </a:rPr>
                        <a:t>1 unit untuk kegunaan</a:t>
                      </a:r>
                      <a:r>
                        <a:rPr lang="ms-MY" sz="1400" baseline="0" noProof="0">
                          <a:solidFill>
                            <a:schemeClr val="tx1"/>
                          </a:solidFill>
                          <a:latin typeface="Arial" panose="020B0604020202020204" pitchFamily="34" charset="0"/>
                          <a:cs typeface="Arial" panose="020B0604020202020204" pitchFamily="34" charset="0"/>
                        </a:rPr>
                        <a:t> setiap personel Pengurusan Tertinggi Kementerian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ms-MY" sz="1400" noProof="0">
                          <a:solidFill>
                            <a:schemeClr val="tx1"/>
                          </a:solidFill>
                          <a:latin typeface="Arial" panose="020B0604020202020204" pitchFamily="34" charset="0"/>
                          <a:cs typeface="Arial" panose="020B0604020202020204" pitchFamily="34" charset="0"/>
                        </a:rPr>
                        <a:t>1 unit untuk Kumpulan Pelaksana (Gred 17 – 38)</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ms-MY" sz="1400" noProof="0">
                          <a:solidFill>
                            <a:schemeClr val="tx1"/>
                          </a:solidFill>
                          <a:latin typeface="Arial" panose="020B0604020202020204" pitchFamily="34" charset="0"/>
                          <a:cs typeface="Arial" panose="020B0604020202020204" pitchFamily="34" charset="0"/>
                        </a:rPr>
                        <a:t>1 unit untuk pegawai lantikan MySTEP dan Pegawai Pemantau Harga (PPH)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ms-MY" sz="1400" noProof="0">
                          <a:solidFill>
                            <a:schemeClr val="tx1"/>
                          </a:solidFill>
                          <a:latin typeface="Arial" panose="020B0604020202020204" pitchFamily="34" charset="0"/>
                          <a:cs typeface="Arial" panose="020B0604020202020204" pitchFamily="34" charset="0"/>
                        </a:rPr>
                        <a:t>1 unit untuk Kumpulan Pelaksana (Gred 1 - 16) dengan pengkhususan skop kerja (boleh dipertimbangkan)*</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1"/>
                  </a:ext>
                </a:extLst>
              </a:tr>
              <a:tr h="324000">
                <a:tc vMerge="1">
                  <a:txBody>
                    <a:bodyPr/>
                    <a:lstStyle/>
                    <a:p>
                      <a:pPr marL="0" indent="0" algn="ctr">
                        <a:buFont typeface="Arial" panose="020B0604020202020204" pitchFamily="34" charset="0"/>
                        <a:buNone/>
                      </a:pPr>
                      <a:endParaRPr lang="en-US"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marL="0" indent="0">
                        <a:buFont typeface="Arial" panose="020B0604020202020204" pitchFamily="34" charset="0"/>
                        <a:buNone/>
                      </a:pPr>
                      <a:endParaRPr lang="en-US"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ctr">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Pool</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85750" indent="-285750" algn="l">
                        <a:buFont typeface="Arial" panose="020B0604020202020204" pitchFamily="34" charset="0"/>
                        <a:buChar char="•"/>
                      </a:pPr>
                      <a:r>
                        <a:rPr lang="ms-MY" sz="1400" noProof="0">
                          <a:solidFill>
                            <a:schemeClr val="tx1"/>
                          </a:solidFill>
                          <a:latin typeface="Arial" panose="020B0604020202020204" pitchFamily="34" charset="0"/>
                          <a:cs typeface="Arial" panose="020B0604020202020204" pitchFamily="34" charset="0"/>
                        </a:rPr>
                        <a:t>1 unit untuk ditempatkan di Kaunter Khidmat Pelanggan</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103163753"/>
                  </a:ext>
                </a:extLst>
              </a:tr>
              <a:tr h="360000">
                <a:tc rowSpan="2">
                  <a:txBody>
                    <a:bodyPr/>
                    <a:lstStyle/>
                    <a:p>
                      <a:pPr marL="0" indent="0" algn="ctr">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2</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rowSpan="2">
                  <a:txBody>
                    <a:bodyPr/>
                    <a:lstStyle/>
                    <a:p>
                      <a:pPr marL="0" indent="0">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Komputer Riba Jenis A</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indent="0" algn="ctr">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1:1</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ms-MY" sz="1400" noProof="0">
                          <a:solidFill>
                            <a:schemeClr val="tx1"/>
                          </a:solidFill>
                          <a:latin typeface="Arial" panose="020B0604020202020204" pitchFamily="34" charset="0"/>
                          <a:cs typeface="Arial" panose="020B0604020202020204" pitchFamily="34" charset="0"/>
                        </a:rPr>
                        <a:t>1 unit bagi</a:t>
                      </a:r>
                      <a:r>
                        <a:rPr lang="ms-MY" sz="1400" baseline="0" noProof="0">
                          <a:solidFill>
                            <a:schemeClr val="tx1"/>
                          </a:solidFill>
                          <a:latin typeface="Arial" panose="020B0604020202020204" pitchFamily="34" charset="0"/>
                          <a:cs typeface="Arial" panose="020B0604020202020204" pitchFamily="34" charset="0"/>
                        </a:rPr>
                        <a:t> setiap Pengarah Bahagian dan Pengarah Pejabat Negeri</a:t>
                      </a:r>
                      <a:endParaRPr lang="ms-MY" sz="1400" noProof="0">
                        <a:solidFill>
                          <a:schemeClr val="tx1"/>
                        </a:solidFill>
                        <a:latin typeface="Arial" panose="020B0604020202020204" pitchFamily="34" charset="0"/>
                        <a:cs typeface="Arial" panose="020B0604020202020204" pitchFamily="34" charset="0"/>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4"/>
                  </a:ext>
                </a:extLst>
              </a:tr>
              <a:tr h="360000">
                <a:tc vMerge="1">
                  <a:txBody>
                    <a:bodyPr/>
                    <a:lstStyle/>
                    <a:p>
                      <a:pPr marL="0" indent="0">
                        <a:buFont typeface="Arial" panose="020B0604020202020204" pitchFamily="34" charset="0"/>
                        <a:buNone/>
                      </a:pPr>
                      <a:endParaRPr lang="en-US" dirty="0">
                        <a:latin typeface="Arial" panose="020B0604020202020204" pitchFamily="34" charset="0"/>
                        <a:cs typeface="Arial" panose="020B0604020202020204" pitchFamily="34" charset="0"/>
                      </a:endParaRPr>
                    </a:p>
                  </a:txBody>
                  <a:tcPr/>
                </a:tc>
                <a:tc vMerge="1">
                  <a:txBody>
                    <a:bodyPr/>
                    <a:lstStyle/>
                    <a:p>
                      <a:pPr marL="0" indent="0">
                        <a:buFont typeface="Arial" panose="020B0604020202020204" pitchFamily="34" charset="0"/>
                        <a:buNone/>
                      </a:pPr>
                      <a:endParaRPr lang="en-US" dirty="0">
                        <a:latin typeface="Arial" panose="020B0604020202020204" pitchFamily="34" charset="0"/>
                        <a:cs typeface="Arial" panose="020B0604020202020204" pitchFamily="34" charset="0"/>
                      </a:endParaRPr>
                    </a:p>
                  </a:txBody>
                  <a:tcPr/>
                </a:tc>
                <a:tc>
                  <a:txBody>
                    <a:bodyPr/>
                    <a:lstStyle/>
                    <a:p>
                      <a:pPr marL="0" indent="0" algn="ctr">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Pool</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ms-MY" sz="1400" noProof="0">
                          <a:solidFill>
                            <a:schemeClr val="tx1"/>
                          </a:solidFill>
                          <a:latin typeface="Arial" panose="020B0604020202020204" pitchFamily="34" charset="0"/>
                          <a:cs typeface="Arial" panose="020B0604020202020204" pitchFamily="34" charset="0"/>
                        </a:rPr>
                        <a:t>1 unit </a:t>
                      </a:r>
                      <a:r>
                        <a:rPr lang="ms-MY" sz="1400" baseline="0" noProof="0">
                          <a:solidFill>
                            <a:schemeClr val="tx1"/>
                          </a:solidFill>
                          <a:latin typeface="Arial" panose="020B0604020202020204" pitchFamily="34" charset="0"/>
                          <a:cs typeface="Arial" panose="020B0604020202020204" pitchFamily="34" charset="0"/>
                        </a:rPr>
                        <a:t>untuk setiap bahagian di Kementerian dan Pejabat Negeri</a:t>
                      </a:r>
                      <a:endParaRPr lang="ms-MY" sz="1400" noProof="0">
                        <a:solidFill>
                          <a:schemeClr val="tx1"/>
                        </a:solidFill>
                        <a:latin typeface="Arial" panose="020B0604020202020204" pitchFamily="34" charset="0"/>
                        <a:cs typeface="Arial" panose="020B0604020202020204" pitchFamily="34" charset="0"/>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5"/>
                  </a:ext>
                </a:extLst>
              </a:tr>
              <a:tr h="360000">
                <a:tc>
                  <a:txBody>
                    <a:bodyPr/>
                    <a:lstStyle/>
                    <a:p>
                      <a:pPr marL="0" indent="0" algn="ctr">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3</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indent="0">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Komputer Riba Jenis B</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indent="0" algn="ctr">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1:1</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ms-MY" sz="1400" noProof="0">
                          <a:solidFill>
                            <a:schemeClr val="tx1"/>
                          </a:solidFill>
                          <a:latin typeface="Arial" panose="020B0604020202020204" pitchFamily="34" charset="0"/>
                          <a:cs typeface="Arial" panose="020B0604020202020204" pitchFamily="34" charset="0"/>
                        </a:rPr>
                        <a:t>1 unit untuk kegunaan</a:t>
                      </a:r>
                      <a:r>
                        <a:rPr lang="ms-MY" sz="1400" baseline="0" noProof="0">
                          <a:solidFill>
                            <a:schemeClr val="tx1"/>
                          </a:solidFill>
                          <a:latin typeface="Arial" panose="020B0604020202020204" pitchFamily="34" charset="0"/>
                          <a:cs typeface="Arial" panose="020B0604020202020204" pitchFamily="34" charset="0"/>
                        </a:rPr>
                        <a:t> setiap personel Pengurusan Tertinggi Kementerian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ms-MY" sz="1400" baseline="0" noProof="0">
                          <a:solidFill>
                            <a:schemeClr val="tx1"/>
                          </a:solidFill>
                          <a:latin typeface="Arial" panose="020B0604020202020204" pitchFamily="34" charset="0"/>
                          <a:cs typeface="Arial" panose="020B0604020202020204" pitchFamily="34" charset="0"/>
                        </a:rPr>
                        <a:t>1 unit untuk Pegawai P&amp;P (Gred 41-54)</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ms-MY" sz="1400" baseline="0" noProof="0">
                          <a:solidFill>
                            <a:schemeClr val="tx1"/>
                          </a:solidFill>
                          <a:latin typeface="Arial" panose="020B0604020202020204" pitchFamily="34" charset="0"/>
                          <a:cs typeface="Arial" panose="020B0604020202020204" pitchFamily="34" charset="0"/>
                        </a:rPr>
                        <a:t>1 unit untuk pegawai </a:t>
                      </a:r>
                      <a:r>
                        <a:rPr lang="ms-MY" sz="1400" noProof="0">
                          <a:solidFill>
                            <a:schemeClr val="tx1"/>
                          </a:solidFill>
                          <a:latin typeface="Arial" panose="020B0604020202020204" pitchFamily="34" charset="0"/>
                          <a:cs typeface="Arial" panose="020B0604020202020204" pitchFamily="34" charset="0"/>
                        </a:rPr>
                        <a:t>Pelaksana (Gred 27 – 38) dengan pengkhususan skop kerja (Pegawai Penguat Kuasa yang mengendalikan dokumen terperingkat)</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774841589"/>
                  </a:ext>
                </a:extLst>
              </a:tr>
              <a:tr h="360000">
                <a:tc>
                  <a:txBody>
                    <a:bodyPr/>
                    <a:lstStyle/>
                    <a:p>
                      <a:pPr marL="0" indent="0" algn="ctr">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4</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indent="0">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Komputer Riba Jenis C</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indent="0" algn="ctr">
                        <a:buFont typeface="Arial" panose="020B0604020202020204" pitchFamily="34" charset="0"/>
                        <a:buNone/>
                      </a:pPr>
                      <a:r>
                        <a:rPr lang="ms-MY" sz="1400" noProof="0">
                          <a:solidFill>
                            <a:schemeClr val="tx1"/>
                          </a:solidFill>
                          <a:latin typeface="Arial" panose="020B0604020202020204" pitchFamily="34" charset="0"/>
                          <a:cs typeface="Arial" panose="020B0604020202020204" pitchFamily="34" charset="0"/>
                        </a:rPr>
                        <a:t>1:1</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ms-MY" sz="1400" noProof="0" dirty="0">
                          <a:solidFill>
                            <a:schemeClr val="tx1"/>
                          </a:solidFill>
                          <a:latin typeface="Arial" panose="020B0604020202020204" pitchFamily="34" charset="0"/>
                          <a:cs typeface="Arial" panose="020B0604020202020204" pitchFamily="34" charset="0"/>
                        </a:rPr>
                        <a:t>1 unit untuk kegunaan Penolong Pegawai Teknologi Maklumat yang ditempatkan di Pejabat xxxx Negeri bagi melaksanakan tugas-tugas multimedia </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121071943"/>
                  </a:ext>
                </a:extLst>
              </a:tr>
            </a:tbl>
          </a:graphicData>
        </a:graphic>
      </p:graphicFrame>
      <p:sp>
        <p:nvSpPr>
          <p:cNvPr id="8" name="Rectangle 7">
            <a:extLst>
              <a:ext uri="{FF2B5EF4-FFF2-40B4-BE49-F238E27FC236}">
                <a16:creationId xmlns:a16="http://schemas.microsoft.com/office/drawing/2014/main" id="{AB821BDE-8D6C-4365-8A45-546EDE91203F}"/>
              </a:ext>
            </a:extLst>
          </p:cNvPr>
          <p:cNvSpPr/>
          <p:nvPr/>
        </p:nvSpPr>
        <p:spPr>
          <a:xfrm>
            <a:off x="455553" y="5741849"/>
            <a:ext cx="7256254" cy="461665"/>
          </a:xfrm>
          <a:prstGeom prst="rect">
            <a:avLst/>
          </a:prstGeom>
        </p:spPr>
        <p:txBody>
          <a:bodyPr wrap="square">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ms-MY" sz="1200" b="1"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NOTA</a:t>
            </a:r>
          </a:p>
          <a:p>
            <a:pPr marL="285750" marR="0" lvl="1" indent="-285750" algn="l" defTabSz="914400" rtl="0" eaLnBrk="1" fontAlgn="auto" latinLnBrk="0" hangingPunct="1">
              <a:lnSpc>
                <a:spcPct val="100000"/>
              </a:lnSpc>
              <a:spcBef>
                <a:spcPts val="0"/>
              </a:spcBef>
              <a:spcAft>
                <a:spcPts val="0"/>
              </a:spcAft>
              <a:buClrTx/>
              <a:buSzTx/>
              <a:buFont typeface="+mj-lt"/>
              <a:buAutoNum type="romanLcPeriod"/>
              <a:tabLst/>
              <a:defRPr/>
            </a:pPr>
            <a:r>
              <a:rPr kumimoji="0" lang="ms-MY" sz="12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Agihan mengikut Garis Panduan Pengagihan Perkakasan ICT XXXX</a:t>
            </a:r>
          </a:p>
        </p:txBody>
      </p:sp>
      <p:sp>
        <p:nvSpPr>
          <p:cNvPr id="10" name="TextBox 9">
            <a:extLst>
              <a:ext uri="{FF2B5EF4-FFF2-40B4-BE49-F238E27FC236}">
                <a16:creationId xmlns:a16="http://schemas.microsoft.com/office/drawing/2014/main" id="{D2C9F384-4340-4881-AB58-184746483126}"/>
              </a:ext>
            </a:extLst>
          </p:cNvPr>
          <p:cNvSpPr txBox="1"/>
          <p:nvPr/>
        </p:nvSpPr>
        <p:spPr bwMode="auto">
          <a:xfrm>
            <a:off x="8474927" y="-1975"/>
            <a:ext cx="3717073" cy="307777"/>
          </a:xfrm>
          <a:prstGeom prst="rect">
            <a:avLst/>
          </a:prstGeom>
          <a:solidFill>
            <a:schemeClr val="accent4">
              <a:lumMod val="20000"/>
              <a:lumOff val="80000"/>
            </a:schemeClr>
          </a:solidFill>
        </p:spPr>
        <p:txBody>
          <a:bodyPr wrap="square" rtlCol="0">
            <a:spAutoFit/>
          </a:bodyPr>
          <a:lstStyle/>
          <a:p>
            <a:pPr algn="ctr"/>
            <a:r>
              <a:rPr lang="en-MY" sz="1400" b="1" dirty="0"/>
              <a:t>CONTOH PERKHIDMATAN SEWAAN (1)</a:t>
            </a:r>
          </a:p>
        </p:txBody>
      </p:sp>
    </p:spTree>
    <p:extLst>
      <p:ext uri="{BB962C8B-B14F-4D97-AF65-F5344CB8AC3E}">
        <p14:creationId xmlns:p14="http://schemas.microsoft.com/office/powerpoint/2010/main" val="257262879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681"/>
        <p:cNvGrpSpPr/>
        <p:nvPr/>
      </p:nvGrpSpPr>
      <p:grpSpPr>
        <a:xfrm>
          <a:off x="0" y="0"/>
          <a:ext cx="0" cy="0"/>
          <a:chOff x="0" y="0"/>
          <a:chExt cx="0" cy="0"/>
        </a:xfrm>
      </p:grpSpPr>
      <p:sp>
        <p:nvSpPr>
          <p:cNvPr id="682" name="Google Shape;682;p39"/>
          <p:cNvSpPr txBox="1">
            <a:spLocks noGrp="1"/>
          </p:cNvSpPr>
          <p:nvPr>
            <p:ph type="sldNum" idx="4294967295"/>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a:pPr marL="0" marR="0" lvl="0" indent="0" algn="r" rtl="0">
                <a:lnSpc>
                  <a:spcPct val="100000"/>
                </a:lnSpc>
                <a:spcBef>
                  <a:spcPts val="0"/>
                </a:spcBef>
                <a:spcAft>
                  <a:spcPts val="0"/>
                </a:spcAft>
                <a:buClr>
                  <a:srgbClr val="000000"/>
                </a:buClr>
                <a:buSzPts val="1200"/>
                <a:buFont typeface="Arial"/>
                <a:buNone/>
              </a:pPr>
              <a:t>68</a:t>
            </a:fld>
            <a:endParaRPr/>
          </a:p>
        </p:txBody>
      </p:sp>
      <p:graphicFrame>
        <p:nvGraphicFramePr>
          <p:cNvPr id="683" name="Google Shape;683;p39"/>
          <p:cNvGraphicFramePr/>
          <p:nvPr>
            <p:extLst>
              <p:ext uri="{D42A27DB-BD31-4B8C-83A1-F6EECF244321}">
                <p14:modId xmlns:p14="http://schemas.microsoft.com/office/powerpoint/2010/main" val="1057651415"/>
              </p:ext>
            </p:extLst>
          </p:nvPr>
        </p:nvGraphicFramePr>
        <p:xfrm>
          <a:off x="505932" y="1136547"/>
          <a:ext cx="10942975" cy="5089066"/>
        </p:xfrm>
        <a:graphic>
          <a:graphicData uri="http://schemas.openxmlformats.org/drawingml/2006/table">
            <a:tbl>
              <a:tblPr firstRow="1" bandRow="1">
                <a:noFill/>
              </a:tblPr>
              <a:tblGrid>
                <a:gridCol w="3450525">
                  <a:extLst>
                    <a:ext uri="{9D8B030D-6E8A-4147-A177-3AD203B41FA5}">
                      <a16:colId xmlns:a16="http://schemas.microsoft.com/office/drawing/2014/main" val="20000"/>
                    </a:ext>
                  </a:extLst>
                </a:gridCol>
                <a:gridCol w="1848675">
                  <a:extLst>
                    <a:ext uri="{9D8B030D-6E8A-4147-A177-3AD203B41FA5}">
                      <a16:colId xmlns:a16="http://schemas.microsoft.com/office/drawing/2014/main" val="20001"/>
                    </a:ext>
                  </a:extLst>
                </a:gridCol>
                <a:gridCol w="1759225">
                  <a:extLst>
                    <a:ext uri="{9D8B030D-6E8A-4147-A177-3AD203B41FA5}">
                      <a16:colId xmlns:a16="http://schemas.microsoft.com/office/drawing/2014/main" val="20002"/>
                    </a:ext>
                  </a:extLst>
                </a:gridCol>
                <a:gridCol w="2067350">
                  <a:extLst>
                    <a:ext uri="{9D8B030D-6E8A-4147-A177-3AD203B41FA5}">
                      <a16:colId xmlns:a16="http://schemas.microsoft.com/office/drawing/2014/main" val="20003"/>
                    </a:ext>
                  </a:extLst>
                </a:gridCol>
                <a:gridCol w="1817200">
                  <a:extLst>
                    <a:ext uri="{9D8B030D-6E8A-4147-A177-3AD203B41FA5}">
                      <a16:colId xmlns:a16="http://schemas.microsoft.com/office/drawing/2014/main" val="20004"/>
                    </a:ext>
                  </a:extLst>
                </a:gridCol>
              </a:tblGrid>
              <a:tr h="684575">
                <a:tc>
                  <a:txBody>
                    <a:bodyPr/>
                    <a:lstStyle/>
                    <a:p>
                      <a:pPr marL="0" marR="0" lvl="0" indent="0" algn="ctr" rtl="0">
                        <a:lnSpc>
                          <a:spcPct val="100000"/>
                        </a:lnSpc>
                        <a:spcBef>
                          <a:spcPts val="0"/>
                        </a:spcBef>
                        <a:spcAft>
                          <a:spcPts val="0"/>
                        </a:spcAft>
                        <a:buClr>
                          <a:srgbClr val="000000"/>
                        </a:buClr>
                        <a:buSzPts val="1400"/>
                        <a:buFont typeface="Arial"/>
                        <a:buNone/>
                      </a:pPr>
                      <a:r>
                        <a:rPr lang="ms-MY" sz="1400" u="none" strike="noStrike" cap="none" noProof="0"/>
                        <a:t>Kumpulan Jawatan</a:t>
                      </a:r>
                      <a:endParaRPr lang="ms-MY" sz="1400" u="none" strike="noStrike" cap="none" noProof="0">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400"/>
                        <a:buFont typeface="Arial"/>
                        <a:buNone/>
                      </a:pPr>
                      <a:r>
                        <a:rPr lang="ms-MY" sz="1400" u="none" strike="noStrike" cap="none" noProof="0"/>
                        <a:t>Komputer Meja</a:t>
                      </a:r>
                    </a:p>
                    <a:p>
                      <a:pPr marL="0" marR="0" lvl="0" indent="0" algn="ctr" rtl="0">
                        <a:lnSpc>
                          <a:spcPct val="100000"/>
                        </a:lnSpc>
                        <a:spcBef>
                          <a:spcPts val="0"/>
                        </a:spcBef>
                        <a:spcAft>
                          <a:spcPts val="0"/>
                        </a:spcAft>
                        <a:buClr>
                          <a:srgbClr val="000000"/>
                        </a:buClr>
                        <a:buSzPts val="1400"/>
                        <a:buFont typeface="Arial"/>
                        <a:buNone/>
                      </a:pPr>
                      <a:r>
                        <a:rPr lang="ms-MY" sz="1400" u="none" strike="noStrike" cap="none" noProof="0"/>
                        <a:t>(PC)</a:t>
                      </a:r>
                      <a:endParaRPr lang="ms-MY" sz="1400" u="none" strike="noStrike" cap="none" noProof="0">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400"/>
                        <a:buFont typeface="Arial"/>
                        <a:buNone/>
                      </a:pPr>
                      <a:r>
                        <a:rPr lang="ms-MY" sz="1400" u="none" strike="noStrike" cap="none" noProof="0"/>
                        <a:t>Komputer Riba </a:t>
                      </a:r>
                    </a:p>
                    <a:p>
                      <a:pPr marL="0" marR="0" lvl="0" indent="0" algn="ctr" rtl="0">
                        <a:lnSpc>
                          <a:spcPct val="100000"/>
                        </a:lnSpc>
                        <a:spcBef>
                          <a:spcPts val="0"/>
                        </a:spcBef>
                        <a:spcAft>
                          <a:spcPts val="0"/>
                        </a:spcAft>
                        <a:buClr>
                          <a:srgbClr val="000000"/>
                        </a:buClr>
                        <a:buSzPts val="1400"/>
                        <a:buFont typeface="Arial"/>
                        <a:buNone/>
                      </a:pPr>
                      <a:r>
                        <a:rPr lang="ms-MY" sz="1400" u="none" strike="noStrike" cap="none" noProof="0"/>
                        <a:t>(NB)</a:t>
                      </a: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400"/>
                        <a:buFont typeface="Arial"/>
                        <a:buNone/>
                      </a:pPr>
                      <a:r>
                        <a:rPr lang="ms-MY" sz="1400" u="none" strike="noStrike" cap="none" noProof="0"/>
                        <a:t>Komputer Riba High End </a:t>
                      </a:r>
                      <a:endParaRPr lang="ms-MY" noProof="0"/>
                    </a:p>
                    <a:p>
                      <a:pPr marL="0" marR="0" lvl="0" indent="0" algn="ctr" rtl="0">
                        <a:lnSpc>
                          <a:spcPct val="100000"/>
                        </a:lnSpc>
                        <a:spcBef>
                          <a:spcPts val="0"/>
                        </a:spcBef>
                        <a:spcAft>
                          <a:spcPts val="0"/>
                        </a:spcAft>
                        <a:buClr>
                          <a:srgbClr val="000000"/>
                        </a:buClr>
                        <a:buSzPts val="1400"/>
                        <a:buFont typeface="Arial"/>
                        <a:buNone/>
                      </a:pPr>
                      <a:r>
                        <a:rPr lang="ms-MY" sz="1400" u="none" strike="noStrike" cap="none" noProof="0"/>
                        <a:t>(HE – NB)</a:t>
                      </a:r>
                      <a:endParaRPr lang="ms-MY" sz="1400" u="none" strike="noStrike" cap="none" noProof="0">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400"/>
                        <a:buFont typeface="Arial"/>
                        <a:buNone/>
                      </a:pPr>
                      <a:r>
                        <a:rPr lang="ms-MY" sz="1400" u="none" strike="noStrike" cap="none" noProof="0"/>
                        <a:t>Catatan</a:t>
                      </a:r>
                      <a:endParaRPr lang="ms-MY" sz="1400" u="none" strike="noStrike" cap="none" noProof="0">
                        <a:latin typeface="Arial"/>
                        <a:ea typeface="Arial"/>
                        <a:cs typeface="Arial"/>
                        <a:sym typeface="Arial"/>
                      </a:endParaRPr>
                    </a:p>
                  </a:txBody>
                  <a:tcPr marL="45725" marR="45725" marT="45725" marB="45725" anchor="ctr"/>
                </a:tc>
                <a:extLst>
                  <a:ext uri="{0D108BD9-81ED-4DB2-BD59-A6C34878D82A}">
                    <a16:rowId xmlns:a16="http://schemas.microsoft.com/office/drawing/2014/main" val="10000"/>
                  </a:ext>
                </a:extLst>
              </a:tr>
              <a:tr h="345142">
                <a:tc gridSpan="5">
                  <a:txBody>
                    <a:bodyPr/>
                    <a:lstStyle/>
                    <a:p>
                      <a:pPr marL="0" marR="0" lvl="0" indent="0" algn="ctr" rtl="0">
                        <a:lnSpc>
                          <a:spcPct val="100000"/>
                        </a:lnSpc>
                        <a:spcBef>
                          <a:spcPts val="0"/>
                        </a:spcBef>
                        <a:spcAft>
                          <a:spcPts val="0"/>
                        </a:spcAft>
                        <a:buClr>
                          <a:srgbClr val="000000"/>
                        </a:buClr>
                        <a:buSzPts val="1400"/>
                        <a:buFont typeface="Arial"/>
                        <a:buNone/>
                      </a:pPr>
                      <a:r>
                        <a:rPr lang="ms-MY" sz="1400" u="none" strike="noStrike" cap="none" noProof="0"/>
                        <a:t>PENGURUSAN TERTINGGI</a:t>
                      </a:r>
                      <a:endParaRPr lang="ms-MY" sz="1400" u="none" strike="noStrike" cap="none" noProof="0">
                        <a:latin typeface="Arial"/>
                        <a:ea typeface="Arial"/>
                        <a:cs typeface="Arial"/>
                        <a:sym typeface="Arial"/>
                      </a:endParaRPr>
                    </a:p>
                  </a:txBody>
                  <a:tcPr marL="45725" marR="45725" marT="45725" marB="45725"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469825">
                <a:tc>
                  <a:txBody>
                    <a:bodyPr/>
                    <a:lstStyle/>
                    <a:p>
                      <a:pPr marL="0" marR="0" lvl="0" indent="0" algn="l" rtl="0">
                        <a:lnSpc>
                          <a:spcPct val="100000"/>
                        </a:lnSpc>
                        <a:spcBef>
                          <a:spcPts val="0"/>
                        </a:spcBef>
                        <a:spcAft>
                          <a:spcPts val="0"/>
                        </a:spcAft>
                        <a:buClr>
                          <a:srgbClr val="000000"/>
                        </a:buClr>
                        <a:buSzPts val="1400"/>
                        <a:buFont typeface="Arial"/>
                        <a:buNone/>
                      </a:pPr>
                      <a:r>
                        <a:rPr lang="ms-MY" sz="1400" u="none" strike="noStrike" cap="none" noProof="0"/>
                        <a:t> Gred VU7 – VU6</a:t>
                      </a:r>
                      <a:endParaRPr lang="ms-MY" sz="1400" u="none" strike="noStrike" cap="none" noProof="0">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endParaRPr lang="ms-MY" sz="1400" b="0" u="none" strike="noStrike" cap="none" noProof="0">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1:1</a:t>
                      </a: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p>
                  </a:txBody>
                  <a:tcPr marL="45725" marR="45725" marT="45725" marB="45725" anchor="ctr"/>
                </a:tc>
                <a:tc>
                  <a:txBody>
                    <a:bodyPr/>
                    <a:lstStyle/>
                    <a:p>
                      <a:pPr marL="179388" marR="0" lvl="0" indent="-179388" algn="l" rtl="0">
                        <a:lnSpc>
                          <a:spcPct val="100000"/>
                        </a:lnSpc>
                        <a:spcBef>
                          <a:spcPts val="0"/>
                        </a:spcBef>
                        <a:spcAft>
                          <a:spcPts val="0"/>
                        </a:spcAft>
                        <a:buClr>
                          <a:srgbClr val="000000"/>
                        </a:buClr>
                        <a:buSzPts val="1600"/>
                        <a:buFont typeface="Arial"/>
                        <a:buChar char="•"/>
                      </a:pPr>
                      <a:r>
                        <a:rPr lang="ms-MY" sz="1400" u="none" strike="noStrike" cap="none" noProof="0"/>
                        <a:t>1 unit NB</a:t>
                      </a:r>
                    </a:p>
                  </a:txBody>
                  <a:tcPr marL="45725" marR="45725" marT="45725" marB="45725" anchor="ctr"/>
                </a:tc>
                <a:extLst>
                  <a:ext uri="{0D108BD9-81ED-4DB2-BD59-A6C34878D82A}">
                    <a16:rowId xmlns:a16="http://schemas.microsoft.com/office/drawing/2014/main" val="10002"/>
                  </a:ext>
                </a:extLst>
              </a:tr>
              <a:tr h="396092">
                <a:tc gridSpan="5">
                  <a:txBody>
                    <a:bodyPr/>
                    <a:lstStyle/>
                    <a:p>
                      <a:pPr marL="0" marR="0" lvl="0" indent="0" algn="ctr" rtl="0">
                        <a:lnSpc>
                          <a:spcPct val="100000"/>
                        </a:lnSpc>
                        <a:spcBef>
                          <a:spcPts val="0"/>
                        </a:spcBef>
                        <a:spcAft>
                          <a:spcPts val="0"/>
                        </a:spcAft>
                        <a:buClr>
                          <a:srgbClr val="000000"/>
                        </a:buClr>
                        <a:buSzPts val="1400"/>
                        <a:buFont typeface="Arial"/>
                        <a:buNone/>
                      </a:pPr>
                      <a:r>
                        <a:rPr lang="ms-MY" sz="1400" u="none" strike="noStrike" cap="none" noProof="0"/>
                        <a:t>PENGURUSAN DAN PROFESSIONAL</a:t>
                      </a:r>
                      <a:endParaRPr lang="ms-MY" sz="1400" u="none" strike="noStrike" cap="none" noProof="0">
                        <a:latin typeface="Arial"/>
                        <a:ea typeface="Arial"/>
                        <a:cs typeface="Arial"/>
                        <a:sym typeface="Arial"/>
                      </a:endParaRPr>
                    </a:p>
                  </a:txBody>
                  <a:tcPr marL="45725" marR="45725" marT="45725" marB="45725"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3"/>
                  </a:ext>
                </a:extLst>
              </a:tr>
              <a:tr h="469825">
                <a:tc>
                  <a:txBody>
                    <a:bodyPr/>
                    <a:lstStyle/>
                    <a:p>
                      <a:pPr marL="0" marR="0" lvl="0" indent="0" algn="l" rtl="0">
                        <a:lnSpc>
                          <a:spcPct val="100000"/>
                        </a:lnSpc>
                        <a:spcBef>
                          <a:spcPts val="0"/>
                        </a:spcBef>
                        <a:spcAft>
                          <a:spcPts val="0"/>
                        </a:spcAft>
                        <a:buClr>
                          <a:srgbClr val="000000"/>
                        </a:buClr>
                        <a:buSzPts val="1400"/>
                        <a:buFont typeface="Arial"/>
                        <a:buNone/>
                      </a:pPr>
                      <a:r>
                        <a:rPr lang="ms-MY" sz="1400" u="none" strike="noStrike" cap="none" noProof="0"/>
                        <a:t> Semua Skim Gred 41 – 54 </a:t>
                      </a:r>
                      <a:endParaRPr lang="ms-MY" noProof="0"/>
                    </a:p>
                    <a:p>
                      <a:pPr marL="0" marR="0" lvl="0" indent="0" algn="l" rtl="0">
                        <a:lnSpc>
                          <a:spcPct val="100000"/>
                        </a:lnSpc>
                        <a:spcBef>
                          <a:spcPts val="0"/>
                        </a:spcBef>
                        <a:spcAft>
                          <a:spcPts val="0"/>
                        </a:spcAft>
                        <a:buClr>
                          <a:srgbClr val="000000"/>
                        </a:buClr>
                        <a:buSzPts val="1400"/>
                        <a:buFont typeface="Arial"/>
                        <a:buNone/>
                      </a:pPr>
                      <a:r>
                        <a:rPr lang="ms-MY" sz="1400" u="none" strike="noStrike" cap="none" noProof="0"/>
                        <a:t> (Selain Skim F)</a:t>
                      </a:r>
                      <a:endParaRPr lang="ms-MY" sz="1400" b="0" i="0" u="none" strike="noStrike" cap="none" noProof="0">
                        <a:solidFill>
                          <a:schemeClr val="dk1"/>
                        </a:solidFill>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endParaRPr lang="ms-MY" sz="1400" b="0" u="none" strike="noStrike" cap="none" noProof="0">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1:1:</a:t>
                      </a: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p>
                  </a:txBody>
                  <a:tcPr marL="45725" marR="45725" marT="45725" marB="45725" anchor="ctr"/>
                </a:tc>
                <a:tc>
                  <a:txBody>
                    <a:bodyPr/>
                    <a:lstStyle/>
                    <a:p>
                      <a:pPr marL="171450" marR="0" lvl="0" indent="-171450" algn="l" rtl="0">
                        <a:lnSpc>
                          <a:spcPct val="100000"/>
                        </a:lnSpc>
                        <a:spcBef>
                          <a:spcPts val="0"/>
                        </a:spcBef>
                        <a:spcAft>
                          <a:spcPts val="0"/>
                        </a:spcAft>
                        <a:buClr>
                          <a:srgbClr val="000000"/>
                        </a:buClr>
                        <a:buSzPts val="1600"/>
                        <a:buFont typeface="Arial"/>
                        <a:buChar char="•"/>
                      </a:pPr>
                      <a:r>
                        <a:rPr lang="ms-MY" sz="1400" u="none" strike="noStrike" cap="none" noProof="0"/>
                        <a:t>1 unit NB</a:t>
                      </a:r>
                    </a:p>
                  </a:txBody>
                  <a:tcPr marL="45725" marR="45725" marT="45725" marB="45725" anchor="ctr"/>
                </a:tc>
                <a:extLst>
                  <a:ext uri="{0D108BD9-81ED-4DB2-BD59-A6C34878D82A}">
                    <a16:rowId xmlns:a16="http://schemas.microsoft.com/office/drawing/2014/main" val="10004"/>
                  </a:ext>
                </a:extLst>
              </a:tr>
              <a:tr h="469825">
                <a:tc>
                  <a:txBody>
                    <a:bodyPr/>
                    <a:lstStyle/>
                    <a:p>
                      <a:pPr marL="0" marR="0" lvl="0" indent="0" algn="l" rtl="0">
                        <a:lnSpc>
                          <a:spcPct val="100000"/>
                        </a:lnSpc>
                        <a:spcBef>
                          <a:spcPts val="0"/>
                        </a:spcBef>
                        <a:spcAft>
                          <a:spcPts val="0"/>
                        </a:spcAft>
                        <a:buClr>
                          <a:srgbClr val="000000"/>
                        </a:buClr>
                        <a:buSzPts val="1400"/>
                        <a:buFont typeface="Arial"/>
                        <a:buNone/>
                      </a:pPr>
                      <a:r>
                        <a:rPr lang="ms-MY" sz="1400" u="none" strike="noStrike" cap="none" noProof="0"/>
                        <a:t> Gred F44</a:t>
                      </a:r>
                      <a:endParaRPr lang="ms-MY" sz="1400" b="0" i="0" u="none" strike="noStrike" cap="none" noProof="0">
                        <a:solidFill>
                          <a:schemeClr val="dk1"/>
                        </a:solidFill>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endParaRPr lang="ms-MY" sz="1400" b="0" u="none" strike="noStrike" cap="none" noProof="0">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1:1</a:t>
                      </a:r>
                    </a:p>
                  </a:txBody>
                  <a:tcPr marL="45725" marR="45725" marT="45725" marB="45725" anchor="ctr"/>
                </a:tc>
                <a:tc>
                  <a:txBody>
                    <a:bodyPr/>
                    <a:lstStyle/>
                    <a:p>
                      <a:pPr marL="171450" marR="0" lvl="0" indent="-171450" algn="l" rtl="0">
                        <a:lnSpc>
                          <a:spcPct val="100000"/>
                        </a:lnSpc>
                        <a:spcBef>
                          <a:spcPts val="0"/>
                        </a:spcBef>
                        <a:spcAft>
                          <a:spcPts val="0"/>
                        </a:spcAft>
                        <a:buClr>
                          <a:srgbClr val="000000"/>
                        </a:buClr>
                        <a:buSzPts val="1600"/>
                        <a:buFont typeface="Arial"/>
                        <a:buChar char="•"/>
                      </a:pPr>
                      <a:r>
                        <a:rPr lang="ms-MY" sz="1400" u="none" strike="noStrike" cap="none" noProof="0"/>
                        <a:t>1 unit HE-NB</a:t>
                      </a:r>
                    </a:p>
                  </a:txBody>
                  <a:tcPr marL="45725" marR="45725" marT="45725" marB="45725" anchor="ctr"/>
                </a:tc>
                <a:extLst>
                  <a:ext uri="{0D108BD9-81ED-4DB2-BD59-A6C34878D82A}">
                    <a16:rowId xmlns:a16="http://schemas.microsoft.com/office/drawing/2014/main" val="10005"/>
                  </a:ext>
                </a:extLst>
              </a:tr>
              <a:tr h="386072">
                <a:tc gridSpan="5">
                  <a:txBody>
                    <a:bodyPr/>
                    <a:lstStyle/>
                    <a:p>
                      <a:pPr marL="0" marR="0" lvl="0" indent="0" algn="ctr" rtl="0">
                        <a:lnSpc>
                          <a:spcPct val="100000"/>
                        </a:lnSpc>
                        <a:spcBef>
                          <a:spcPts val="0"/>
                        </a:spcBef>
                        <a:spcAft>
                          <a:spcPts val="0"/>
                        </a:spcAft>
                        <a:buClr>
                          <a:srgbClr val="000000"/>
                        </a:buClr>
                        <a:buSzPts val="1400"/>
                        <a:buFont typeface="Arial"/>
                        <a:buNone/>
                      </a:pPr>
                      <a:r>
                        <a:rPr lang="ms-MY" sz="1400" u="none" strike="noStrike" cap="none" noProof="0"/>
                        <a:t>PELAKSANA</a:t>
                      </a:r>
                      <a:endParaRPr lang="ms-MY" sz="1400" b="0" i="0" u="none" strike="noStrike" cap="none" noProof="0">
                        <a:solidFill>
                          <a:schemeClr val="dk1"/>
                        </a:solidFill>
                        <a:latin typeface="Arial"/>
                        <a:ea typeface="Arial"/>
                        <a:cs typeface="Arial"/>
                        <a:sym typeface="Arial"/>
                      </a:endParaRPr>
                    </a:p>
                  </a:txBody>
                  <a:tcPr marL="45725" marR="45725" marT="45725" marB="45725"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6"/>
                  </a:ext>
                </a:extLst>
              </a:tr>
              <a:tr h="469825">
                <a:tc>
                  <a:txBody>
                    <a:bodyPr/>
                    <a:lstStyle/>
                    <a:p>
                      <a:pPr marL="0" marR="0" lvl="0" indent="0" algn="l" rtl="0">
                        <a:lnSpc>
                          <a:spcPct val="100000"/>
                        </a:lnSpc>
                        <a:spcBef>
                          <a:spcPts val="0"/>
                        </a:spcBef>
                        <a:spcAft>
                          <a:spcPts val="0"/>
                        </a:spcAft>
                        <a:buNone/>
                      </a:pPr>
                      <a:r>
                        <a:rPr lang="ms-MY" sz="1400" u="none" strike="noStrike" cap="none" noProof="0"/>
                        <a:t> Gred FA29 – F38</a:t>
                      </a:r>
                      <a:endParaRPr lang="ms-MY" noProof="0"/>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endParaRPr lang="ms-MY" sz="1400" b="0" u="none" strike="noStrike" cap="none" noProof="0">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1:1</a:t>
                      </a:r>
                    </a:p>
                  </a:txBody>
                  <a:tcPr marL="45725" marR="45725" marT="45725" marB="45725" anchor="ctr"/>
                </a:tc>
                <a:tc>
                  <a:txBody>
                    <a:bodyPr/>
                    <a:lstStyle/>
                    <a:p>
                      <a:pPr marL="171450" marR="0" lvl="0" indent="-171450" algn="l" rtl="0">
                        <a:lnSpc>
                          <a:spcPct val="100000"/>
                        </a:lnSpc>
                        <a:spcBef>
                          <a:spcPts val="0"/>
                        </a:spcBef>
                        <a:spcAft>
                          <a:spcPts val="0"/>
                        </a:spcAft>
                        <a:buClr>
                          <a:srgbClr val="000000"/>
                        </a:buClr>
                        <a:buSzPts val="1600"/>
                        <a:buFont typeface="Arial"/>
                        <a:buChar char="•"/>
                      </a:pPr>
                      <a:r>
                        <a:rPr lang="ms-MY" sz="1400" u="none" strike="noStrike" cap="none" noProof="0"/>
                        <a:t>1 unit HE-NB</a:t>
                      </a:r>
                      <a:endParaRPr lang="ms-MY" noProof="0"/>
                    </a:p>
                  </a:txBody>
                  <a:tcPr marL="45725" marR="45725" marT="45725" marB="45725" anchor="ctr"/>
                </a:tc>
                <a:extLst>
                  <a:ext uri="{0D108BD9-81ED-4DB2-BD59-A6C34878D82A}">
                    <a16:rowId xmlns:a16="http://schemas.microsoft.com/office/drawing/2014/main" val="10007"/>
                  </a:ext>
                </a:extLst>
              </a:tr>
              <a:tr h="469825">
                <a:tc>
                  <a:txBody>
                    <a:bodyPr/>
                    <a:lstStyle/>
                    <a:p>
                      <a:pPr marL="0" marR="0" lvl="0" indent="0" algn="l" rtl="0">
                        <a:lnSpc>
                          <a:spcPct val="100000"/>
                        </a:lnSpc>
                        <a:spcBef>
                          <a:spcPts val="0"/>
                        </a:spcBef>
                        <a:spcAft>
                          <a:spcPts val="0"/>
                        </a:spcAft>
                        <a:buClr>
                          <a:srgbClr val="000000"/>
                        </a:buClr>
                        <a:buSzPts val="1400"/>
                        <a:buFont typeface="Arial"/>
                        <a:buNone/>
                      </a:pPr>
                      <a:r>
                        <a:rPr lang="ms-MY" sz="1400" u="none" strike="noStrike" cap="none" noProof="0"/>
                        <a:t> Semua Skim Gred 26 – 40 </a:t>
                      </a:r>
                      <a:endParaRPr lang="ms-MY" noProof="0"/>
                    </a:p>
                    <a:p>
                      <a:pPr marL="0" marR="0" lvl="0" indent="0" algn="l" rtl="0">
                        <a:lnSpc>
                          <a:spcPct val="100000"/>
                        </a:lnSpc>
                        <a:spcBef>
                          <a:spcPts val="0"/>
                        </a:spcBef>
                        <a:spcAft>
                          <a:spcPts val="0"/>
                        </a:spcAft>
                        <a:buClr>
                          <a:srgbClr val="000000"/>
                        </a:buClr>
                        <a:buSzPts val="1400"/>
                        <a:buFont typeface="Arial"/>
                        <a:buNone/>
                      </a:pPr>
                      <a:r>
                        <a:rPr lang="ms-MY" sz="1400" u="none" strike="noStrike" cap="none" noProof="0"/>
                        <a:t> (Selain Skim F)</a:t>
                      </a:r>
                      <a:endParaRPr lang="ms-MY" sz="1400" b="0" i="0" u="none" strike="noStrike" cap="none" noProof="0">
                        <a:solidFill>
                          <a:schemeClr val="dk1"/>
                        </a:solidFill>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endParaRPr lang="ms-MY" sz="1400" b="0" u="none" strike="noStrike" cap="none" noProof="0">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1:1</a:t>
                      </a: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p>
                  </a:txBody>
                  <a:tcPr marL="45725" marR="45725" marT="45725" marB="45725" anchor="ctr"/>
                </a:tc>
                <a:tc>
                  <a:txBody>
                    <a:bodyPr/>
                    <a:lstStyle/>
                    <a:p>
                      <a:pPr marL="179388" marR="0" lvl="0" indent="-179388" algn="l" rtl="0">
                        <a:lnSpc>
                          <a:spcPct val="100000"/>
                        </a:lnSpc>
                        <a:spcBef>
                          <a:spcPts val="0"/>
                        </a:spcBef>
                        <a:spcAft>
                          <a:spcPts val="0"/>
                        </a:spcAft>
                        <a:buClr>
                          <a:srgbClr val="000000"/>
                        </a:buClr>
                        <a:buSzPts val="1600"/>
                        <a:buFont typeface="Arial"/>
                        <a:buChar char="•"/>
                      </a:pPr>
                      <a:r>
                        <a:rPr lang="ms-MY" sz="1400" u="none" strike="noStrike" cap="none" noProof="0"/>
                        <a:t>1 unit NB</a:t>
                      </a:r>
                      <a:endParaRPr lang="ms-MY" noProof="0"/>
                    </a:p>
                  </a:txBody>
                  <a:tcPr marL="45725" marR="45725" marT="45725" marB="45725" anchor="ctr"/>
                </a:tc>
                <a:extLst>
                  <a:ext uri="{0D108BD9-81ED-4DB2-BD59-A6C34878D82A}">
                    <a16:rowId xmlns:a16="http://schemas.microsoft.com/office/drawing/2014/main" val="10008"/>
                  </a:ext>
                </a:extLst>
              </a:tr>
              <a:tr h="469825">
                <a:tc>
                  <a:txBody>
                    <a:bodyPr/>
                    <a:lstStyle/>
                    <a:p>
                      <a:pPr marL="0" marR="0" lvl="0" indent="0" algn="l" rtl="0">
                        <a:lnSpc>
                          <a:spcPct val="100000"/>
                        </a:lnSpc>
                        <a:spcBef>
                          <a:spcPts val="0"/>
                        </a:spcBef>
                        <a:spcAft>
                          <a:spcPts val="0"/>
                        </a:spcAft>
                        <a:buNone/>
                      </a:pPr>
                      <a:r>
                        <a:rPr lang="ms-MY" sz="1400" u="none" strike="noStrike" cap="none" noProof="0"/>
                        <a:t> Semua Skim Gred 11 – 22</a:t>
                      </a:r>
                      <a:endParaRPr lang="ms-MY" noProof="0"/>
                    </a:p>
                    <a:p>
                      <a:pPr marL="0" marR="0" lvl="0" indent="0" algn="l" rtl="0">
                        <a:lnSpc>
                          <a:spcPct val="100000"/>
                        </a:lnSpc>
                        <a:spcBef>
                          <a:spcPts val="0"/>
                        </a:spcBef>
                        <a:spcAft>
                          <a:spcPts val="0"/>
                        </a:spcAft>
                        <a:buNone/>
                      </a:pPr>
                      <a:r>
                        <a:rPr lang="ms-MY" sz="1400" u="none" strike="noStrike" cap="none" noProof="0"/>
                        <a:t> (Selain Skim F)</a:t>
                      </a:r>
                      <a:endParaRPr lang="ms-MY" noProof="0"/>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1:1</a:t>
                      </a:r>
                      <a:endParaRPr lang="ms-MY" sz="1400" b="0" u="none" strike="noStrike" cap="none" noProof="0">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p>
                  </a:txBody>
                  <a:tcPr marL="45725" marR="45725" marT="45725" marB="45725" anchor="ctr"/>
                </a:tc>
                <a:tc>
                  <a:txBody>
                    <a:bodyPr/>
                    <a:lstStyle/>
                    <a:p>
                      <a:pPr marL="171450" marR="0" lvl="0" indent="-171450" algn="l" rtl="0">
                        <a:lnSpc>
                          <a:spcPct val="100000"/>
                        </a:lnSpc>
                        <a:spcBef>
                          <a:spcPts val="0"/>
                        </a:spcBef>
                        <a:spcAft>
                          <a:spcPts val="0"/>
                        </a:spcAft>
                        <a:buClr>
                          <a:srgbClr val="000000"/>
                        </a:buClr>
                        <a:buSzPts val="1600"/>
                        <a:buFont typeface="Arial"/>
                        <a:buChar char="•"/>
                      </a:pPr>
                      <a:r>
                        <a:rPr lang="ms-MY" sz="1400" u="none" strike="noStrike" cap="none" noProof="0"/>
                        <a:t>1 unit PC</a:t>
                      </a:r>
                      <a:endParaRPr lang="ms-MY" noProof="0"/>
                    </a:p>
                  </a:txBody>
                  <a:tcPr marL="45725" marR="45725" marT="45725" marB="45725" anchor="ctr"/>
                </a:tc>
                <a:extLst>
                  <a:ext uri="{0D108BD9-81ED-4DB2-BD59-A6C34878D82A}">
                    <a16:rowId xmlns:a16="http://schemas.microsoft.com/office/drawing/2014/main" val="10009"/>
                  </a:ext>
                </a:extLst>
              </a:tr>
              <a:tr h="313200">
                <a:tc>
                  <a:txBody>
                    <a:bodyPr/>
                    <a:lstStyle/>
                    <a:p>
                      <a:pPr marL="0" marR="0" lvl="0" indent="0" algn="l" rtl="0">
                        <a:lnSpc>
                          <a:spcPct val="100000"/>
                        </a:lnSpc>
                        <a:spcBef>
                          <a:spcPts val="0"/>
                        </a:spcBef>
                        <a:spcAft>
                          <a:spcPts val="0"/>
                        </a:spcAft>
                        <a:buNone/>
                      </a:pPr>
                      <a:r>
                        <a:rPr lang="ms-MY" sz="1400" u="none" strike="noStrike" cap="none" noProof="0"/>
                        <a:t> Gred S19</a:t>
                      </a:r>
                      <a:endParaRPr lang="ms-MY" noProof="0"/>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endParaRPr lang="ms-MY" sz="1400" b="0" u="none" strike="noStrike" cap="none" noProof="0">
                        <a:latin typeface="Arial"/>
                        <a:ea typeface="Arial"/>
                        <a:cs typeface="Arial"/>
                        <a:sym typeface="Arial"/>
                      </a:endParaRP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1:1</a:t>
                      </a:r>
                    </a:p>
                  </a:txBody>
                  <a:tcPr marL="45725" marR="45725"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ms-MY" sz="1400" u="none" strike="noStrike" cap="none" noProof="0"/>
                        <a:t>-</a:t>
                      </a:r>
                    </a:p>
                  </a:txBody>
                  <a:tcPr marL="45725" marR="45725" marT="45725" marB="45725" anchor="ctr"/>
                </a:tc>
                <a:tc>
                  <a:txBody>
                    <a:bodyPr/>
                    <a:lstStyle/>
                    <a:p>
                      <a:pPr marL="171450" marR="0" lvl="0" indent="-171450" algn="l" rtl="0">
                        <a:lnSpc>
                          <a:spcPct val="100000"/>
                        </a:lnSpc>
                        <a:spcBef>
                          <a:spcPts val="0"/>
                        </a:spcBef>
                        <a:spcAft>
                          <a:spcPts val="0"/>
                        </a:spcAft>
                        <a:buClr>
                          <a:srgbClr val="000000"/>
                        </a:buClr>
                        <a:buSzPts val="1600"/>
                        <a:buFont typeface="Arial"/>
                        <a:buChar char="•"/>
                      </a:pPr>
                      <a:r>
                        <a:rPr lang="ms-MY" sz="1400" u="none" strike="noStrike" cap="none" noProof="0" dirty="0"/>
                        <a:t>1 unit NB</a:t>
                      </a:r>
                      <a:endParaRPr lang="ms-MY" noProof="0" dirty="0"/>
                    </a:p>
                  </a:txBody>
                  <a:tcPr marL="45725" marR="45725" marT="45725" marB="45725" anchor="ctr"/>
                </a:tc>
                <a:extLst>
                  <a:ext uri="{0D108BD9-81ED-4DB2-BD59-A6C34878D82A}">
                    <a16:rowId xmlns:a16="http://schemas.microsoft.com/office/drawing/2014/main" val="10010"/>
                  </a:ext>
                </a:extLst>
              </a:tr>
            </a:tbl>
          </a:graphicData>
        </a:graphic>
      </p:graphicFrame>
      <p:sp>
        <p:nvSpPr>
          <p:cNvPr id="684" name="Google Shape;684;p39"/>
          <p:cNvSpPr txBox="1"/>
          <p:nvPr/>
        </p:nvSpPr>
        <p:spPr>
          <a:xfrm>
            <a:off x="325120" y="726203"/>
            <a:ext cx="11643943" cy="55921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kumimoji="0" lang="en-US" sz="2000" b="1" i="0" u="none" strike="noStrike" kern="1200" cap="none" spc="0" normalizeH="0" baseline="0" noProof="0" dirty="0">
                <a:ln>
                  <a:noFill/>
                </a:ln>
                <a:solidFill>
                  <a:srgbClr val="000000"/>
                </a:solidFill>
                <a:effectLst/>
                <a:uLnTx/>
                <a:uFillTx/>
                <a:latin typeface="Arial"/>
                <a:ea typeface="Arial"/>
                <a:cs typeface="Arial"/>
                <a:sym typeface="Arial"/>
              </a:rPr>
              <a:t>(</a:t>
            </a:r>
            <a:r>
              <a:rPr kumimoji="0" lang="en-US" sz="2000" b="1" i="0" u="none" strike="noStrike" kern="1200" cap="none" spc="0" normalizeH="0" baseline="0" noProof="0" dirty="0" err="1">
                <a:ln>
                  <a:noFill/>
                </a:ln>
                <a:solidFill>
                  <a:srgbClr val="000000"/>
                </a:solidFill>
                <a:effectLst/>
                <a:uLnTx/>
                <a:uFillTx/>
                <a:latin typeface="Arial"/>
                <a:ea typeface="Arial"/>
                <a:cs typeface="Arial"/>
                <a:sym typeface="Arial"/>
              </a:rPr>
              <a:t>i</a:t>
            </a:r>
            <a:r>
              <a:rPr lang="en-US" sz="2000" b="1" dirty="0">
                <a:solidFill>
                  <a:srgbClr val="000000"/>
                </a:solidFill>
                <a:latin typeface="Arial"/>
                <a:ea typeface="Arial"/>
                <a:cs typeface="Arial"/>
                <a:sym typeface="Arial"/>
              </a:rPr>
              <a:t>)</a:t>
            </a:r>
            <a:r>
              <a:rPr kumimoji="0" lang="en-US" sz="2000" b="1" i="0" u="none" strike="noStrike" kern="1200" cap="none" spc="0" normalizeH="0" baseline="0" noProof="0" dirty="0">
                <a:ln>
                  <a:noFill/>
                </a:ln>
                <a:solidFill>
                  <a:srgbClr val="000000"/>
                </a:solidFill>
                <a:effectLst/>
                <a:uLnTx/>
                <a:uFillTx/>
                <a:latin typeface="Arial"/>
                <a:ea typeface="Arial"/>
                <a:cs typeface="Arial"/>
                <a:sym typeface="Arial"/>
              </a:rPr>
              <a:t> </a:t>
            </a:r>
            <a:r>
              <a:rPr lang="en-US" sz="2000" b="1" i="0" u="none" strike="noStrike" cap="none" dirty="0">
                <a:solidFill>
                  <a:schemeClr val="dk1"/>
                </a:solidFill>
                <a:latin typeface="Arial"/>
                <a:ea typeface="Arial"/>
                <a:cs typeface="Arial"/>
                <a:sym typeface="Arial"/>
              </a:rPr>
              <a:t>NORMA AGIHAN PERKAKASAN ICT DI IBU PEJABAT DAN PEJABAT CAWANGAN XXX</a:t>
            </a:r>
            <a:endParaRPr sz="2000" b="1" i="0" u="none" strike="noStrike" cap="none" dirty="0">
              <a:solidFill>
                <a:schemeClr val="dk1"/>
              </a:solidFill>
              <a:latin typeface="Arial"/>
              <a:ea typeface="Arial"/>
              <a:cs typeface="Arial"/>
              <a:sym typeface="Arial"/>
            </a:endParaRPr>
          </a:p>
        </p:txBody>
      </p:sp>
      <p:sp>
        <p:nvSpPr>
          <p:cNvPr id="685" name="Google Shape;685;p39"/>
          <p:cNvSpPr txBox="1"/>
          <p:nvPr/>
        </p:nvSpPr>
        <p:spPr>
          <a:xfrm>
            <a:off x="505932" y="6211710"/>
            <a:ext cx="7135200"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ms-MY" sz="1200" b="1" i="0" u="none" strike="noStrike" cap="none" dirty="0">
                <a:solidFill>
                  <a:srgbClr val="000000"/>
                </a:solidFill>
                <a:ea typeface="Calibri"/>
                <a:cs typeface="Calibri"/>
                <a:sym typeface="Calibri"/>
              </a:rPr>
              <a:t>Nota :</a:t>
            </a:r>
            <a:endParaRPr lang="ms-MY" sz="1200" dirty="0"/>
          </a:p>
          <a:p>
            <a:pPr marL="342900" marR="0" lvl="0" indent="-342900" algn="l" rtl="0">
              <a:lnSpc>
                <a:spcPct val="100000"/>
              </a:lnSpc>
              <a:spcBef>
                <a:spcPts val="0"/>
              </a:spcBef>
              <a:spcAft>
                <a:spcPts val="0"/>
              </a:spcAft>
              <a:buClr>
                <a:srgbClr val="000000"/>
              </a:buClr>
              <a:buSzPts val="1400"/>
              <a:buFont typeface="Arial"/>
              <a:buAutoNum type="arabicPeriod"/>
            </a:pPr>
            <a:r>
              <a:rPr lang="ms-MY" sz="1200" b="0" i="0" u="sng" strike="noStrike" cap="none" dirty="0">
                <a:solidFill>
                  <a:srgbClr val="000000"/>
                </a:solidFill>
                <a:ea typeface="Calibri"/>
                <a:cs typeface="Calibri"/>
                <a:sym typeface="Calibri"/>
                <a:hlinkClick r:id="rId3" action="ppaction://hlinksldjump">
                  <a:extLst>
                    <a:ext uri="{A12FA001-AC4F-418D-AE19-62706E023703}">
                      <ahyp:hlinkClr xmlns:ahyp="http://schemas.microsoft.com/office/drawing/2018/hyperlinkcolor" val="tx"/>
                    </a:ext>
                  </a:extLst>
                </a:hlinkClick>
              </a:rPr>
              <a:t>Dasar Agihan</a:t>
            </a:r>
            <a:r>
              <a:rPr lang="ms-MY" sz="1200" b="0" u="sng" strike="noStrike" cap="none" dirty="0">
                <a:solidFill>
                  <a:srgbClr val="000000"/>
                </a:solidFill>
                <a:ea typeface="Calibri"/>
                <a:cs typeface="Calibri"/>
                <a:sym typeface="Calibri"/>
                <a:hlinkClick r:id="rId3" action="ppaction://hlinksldjump">
                  <a:extLst>
                    <a:ext uri="{A12FA001-AC4F-418D-AE19-62706E023703}">
                      <ahyp:hlinkClr xmlns:ahyp="http://schemas.microsoft.com/office/drawing/2018/hyperlinkcolor" val="tx"/>
                    </a:ext>
                  </a:extLst>
                </a:hlinkClick>
              </a:rPr>
              <a:t> </a:t>
            </a:r>
            <a:r>
              <a:rPr lang="ms-MY" sz="1200" u="sng" dirty="0">
                <a:solidFill>
                  <a:schemeClr val="tx1"/>
                </a:solidFill>
                <a:latin typeface="Arial"/>
                <a:ea typeface="Tahoma"/>
                <a:cs typeface="Arial"/>
              </a:rPr>
              <a:t>Perkakasan</a:t>
            </a:r>
            <a:r>
              <a:rPr lang="ms-MY" sz="1200" b="0" i="0" u="sng" strike="noStrike" cap="none" dirty="0">
                <a:solidFill>
                  <a:srgbClr val="000000"/>
                </a:solidFill>
                <a:ea typeface="Calibri"/>
                <a:cs typeface="Calibri"/>
                <a:sym typeface="Calibri"/>
                <a:hlinkClick r:id="rId3" action="ppaction://hlinksldjump">
                  <a:extLst>
                    <a:ext uri="{A12FA001-AC4F-418D-AE19-62706E023703}">
                      <ahyp:hlinkClr xmlns:ahyp="http://schemas.microsoft.com/office/drawing/2018/hyperlinkcolor" val="tx"/>
                    </a:ext>
                  </a:extLst>
                </a:hlinkClick>
              </a:rPr>
              <a:t> ICT, </a:t>
            </a:r>
            <a:r>
              <a:rPr lang="ms-MY" sz="1200" u="sng" dirty="0">
                <a:solidFill>
                  <a:srgbClr val="000000"/>
                </a:solidFill>
                <a:ea typeface="Calibri"/>
                <a:cs typeface="Calibri"/>
                <a:sym typeface="Calibri"/>
              </a:rPr>
              <a:t>XX</a:t>
            </a:r>
            <a:endParaRPr lang="ms-MY" sz="1200" b="0" i="0" u="sng" strike="noStrike" cap="none" dirty="0">
              <a:solidFill>
                <a:srgbClr val="000000"/>
              </a:solidFill>
              <a:ea typeface="Calibri"/>
              <a:cs typeface="Calibri"/>
              <a:sym typeface="Calibri"/>
            </a:endParaRPr>
          </a:p>
          <a:p>
            <a:pPr marL="342900" marR="0" lvl="0" indent="-342900" algn="l" rtl="0">
              <a:lnSpc>
                <a:spcPct val="100000"/>
              </a:lnSpc>
              <a:spcBef>
                <a:spcPts val="0"/>
              </a:spcBef>
              <a:spcAft>
                <a:spcPts val="0"/>
              </a:spcAft>
              <a:buClr>
                <a:srgbClr val="000000"/>
              </a:buClr>
              <a:buSzPts val="1400"/>
              <a:buFont typeface="Arial"/>
              <a:buAutoNum type="arabicPeriod"/>
            </a:pPr>
            <a:r>
              <a:rPr lang="ms-MY" sz="1200" b="0" i="0" u="none" strike="noStrike" cap="none" dirty="0">
                <a:solidFill>
                  <a:srgbClr val="000000"/>
                </a:solidFill>
                <a:ea typeface="Calibri"/>
                <a:cs typeface="Calibri"/>
                <a:sym typeface="Calibri"/>
              </a:rPr>
              <a:t>Perjawatan bagi Skim F di XXX adalah (1</a:t>
            </a:r>
            <a:r>
              <a:rPr lang="ms-MY" sz="1200" dirty="0">
                <a:ea typeface="Calibri"/>
                <a:cs typeface="Calibri"/>
                <a:sym typeface="Calibri"/>
              </a:rPr>
              <a:t>) </a:t>
            </a:r>
            <a:r>
              <a:rPr lang="ms-MY" sz="1200" b="0" i="0" u="none" strike="noStrike" cap="none" dirty="0">
                <a:solidFill>
                  <a:srgbClr val="000000"/>
                </a:solidFill>
                <a:ea typeface="Calibri"/>
                <a:cs typeface="Calibri"/>
                <a:sym typeface="Calibri"/>
              </a:rPr>
              <a:t>F44, </a:t>
            </a:r>
            <a:r>
              <a:rPr lang="ms-MY" sz="1200" dirty="0">
                <a:solidFill>
                  <a:srgbClr val="000000"/>
                </a:solidFill>
                <a:ea typeface="Calibri"/>
                <a:cs typeface="Calibri"/>
                <a:sym typeface="Calibri"/>
              </a:rPr>
              <a:t>(1) F32 dan (2) FA29 </a:t>
            </a:r>
            <a:endParaRPr lang="ms-MY" sz="1200" dirty="0">
              <a:solidFill>
                <a:srgbClr val="000000"/>
              </a:solidFill>
              <a:ea typeface="Calibri"/>
              <a:cs typeface="Calibri"/>
            </a:endParaRPr>
          </a:p>
        </p:txBody>
      </p:sp>
      <p:sp>
        <p:nvSpPr>
          <p:cNvPr id="6" name="Text Placeholder 10">
            <a:extLst>
              <a:ext uri="{FF2B5EF4-FFF2-40B4-BE49-F238E27FC236}">
                <a16:creationId xmlns:a16="http://schemas.microsoft.com/office/drawing/2014/main" id="{1960B2B7-A626-4B5B-8344-B7CAD01DB21E}"/>
              </a:ext>
            </a:extLst>
          </p:cNvPr>
          <p:cNvSpPr txBox="1">
            <a:spLocks/>
          </p:cNvSpPr>
          <p:nvPr/>
        </p:nvSpPr>
        <p:spPr>
          <a:xfrm>
            <a:off x="325120" y="304644"/>
            <a:ext cx="11866880"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8(a) NORMA AGIHAN DAN RINGKASAN AGIHAN </a:t>
            </a:r>
            <a:r>
              <a:rPr lang="en-US" sz="2400" b="1" dirty="0">
                <a:solidFill>
                  <a:schemeClr val="dk1"/>
                </a:solidFill>
                <a:latin typeface="Arial"/>
                <a:ea typeface="Arial"/>
                <a:cs typeface="Arial"/>
                <a:sym typeface="Arial"/>
              </a:rPr>
              <a:t>PERKAKASAN ICT </a:t>
            </a:r>
            <a:endParaRPr lang="ms-MY" sz="2400" b="1" dirty="0">
              <a:solidFill>
                <a:prstClr val="black"/>
              </a:solidFill>
              <a:latin typeface="Arial" pitchFamily="34" charset="0"/>
              <a:ea typeface="ＭＳ Ｐゴシック" pitchFamily="34" charset="-128"/>
              <a:cs typeface="Arial" pitchFamily="34" charset="0"/>
            </a:endParaRPr>
          </a:p>
        </p:txBody>
      </p:sp>
      <p:sp>
        <p:nvSpPr>
          <p:cNvPr id="8" name="TextBox 7">
            <a:extLst>
              <a:ext uri="{FF2B5EF4-FFF2-40B4-BE49-F238E27FC236}">
                <a16:creationId xmlns:a16="http://schemas.microsoft.com/office/drawing/2014/main" id="{9D098559-CFC1-453D-9363-A5D6F7DF2A04}"/>
              </a:ext>
            </a:extLst>
          </p:cNvPr>
          <p:cNvSpPr txBox="1"/>
          <p:nvPr/>
        </p:nvSpPr>
        <p:spPr bwMode="auto">
          <a:xfrm>
            <a:off x="8474927" y="-1975"/>
            <a:ext cx="3717073" cy="307777"/>
          </a:xfrm>
          <a:prstGeom prst="rect">
            <a:avLst/>
          </a:prstGeom>
          <a:solidFill>
            <a:schemeClr val="accent4">
              <a:lumMod val="20000"/>
              <a:lumOff val="80000"/>
            </a:schemeClr>
          </a:solidFill>
        </p:spPr>
        <p:txBody>
          <a:bodyPr wrap="square" rtlCol="0">
            <a:spAutoFit/>
          </a:bodyPr>
          <a:lstStyle/>
          <a:p>
            <a:pPr algn="ctr"/>
            <a:r>
              <a:rPr lang="en-MY" sz="1400" b="1" dirty="0"/>
              <a:t>CONTOH PERKHIDMATAN SEWAAN (2)</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689"/>
        <p:cNvGrpSpPr/>
        <p:nvPr/>
      </p:nvGrpSpPr>
      <p:grpSpPr>
        <a:xfrm>
          <a:off x="0" y="0"/>
          <a:ext cx="0" cy="0"/>
          <a:chOff x="0" y="0"/>
          <a:chExt cx="0" cy="0"/>
        </a:xfrm>
      </p:grpSpPr>
      <p:sp>
        <p:nvSpPr>
          <p:cNvPr id="690" name="Google Shape;690;p40"/>
          <p:cNvSpPr txBox="1">
            <a:spLocks noGrp="1"/>
          </p:cNvSpPr>
          <p:nvPr>
            <p:ph type="sldNum" idx="4294967295"/>
          </p:nvPr>
        </p:nvSpPr>
        <p:spPr>
          <a:xfrm>
            <a:off x="9448800" y="6508754"/>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pPr marL="0" lvl="0" indent="0" algn="r" rtl="0">
                <a:lnSpc>
                  <a:spcPct val="100000"/>
                </a:lnSpc>
                <a:spcBef>
                  <a:spcPts val="0"/>
                </a:spcBef>
                <a:spcAft>
                  <a:spcPts val="0"/>
                </a:spcAft>
                <a:buSzPts val="1200"/>
                <a:buNone/>
              </a:pPr>
              <a:t>69</a:t>
            </a:fld>
            <a:endParaRPr/>
          </a:p>
        </p:txBody>
      </p:sp>
      <p:sp>
        <p:nvSpPr>
          <p:cNvPr id="692" name="Google Shape;692;p40"/>
          <p:cNvSpPr txBox="1"/>
          <p:nvPr/>
        </p:nvSpPr>
        <p:spPr>
          <a:xfrm>
            <a:off x="3048886" y="3396738"/>
            <a:ext cx="609777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693" name="Google Shape;693;p40"/>
          <p:cNvGrpSpPr/>
          <p:nvPr/>
        </p:nvGrpSpPr>
        <p:grpSpPr>
          <a:xfrm>
            <a:off x="302142" y="6156694"/>
            <a:ext cx="6303213" cy="748182"/>
            <a:chOff x="482598" y="5864450"/>
            <a:chExt cx="6303213" cy="748182"/>
          </a:xfrm>
        </p:grpSpPr>
        <p:sp>
          <p:nvSpPr>
            <p:cNvPr id="694" name="Google Shape;694;p40"/>
            <p:cNvSpPr txBox="1"/>
            <p:nvPr/>
          </p:nvSpPr>
          <p:spPr>
            <a:xfrm>
              <a:off x="482598" y="5864450"/>
              <a:ext cx="1087233"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900" b="0" i="0" u="none" strike="noStrike" cap="none">
                  <a:solidFill>
                    <a:srgbClr val="000000"/>
                  </a:solidFill>
                  <a:latin typeface="Arial"/>
                  <a:ea typeface="Arial"/>
                  <a:cs typeface="Arial"/>
                  <a:sym typeface="Arial"/>
                </a:rPr>
                <a:t>Petunjuk:</a:t>
              </a:r>
              <a:endParaRPr sz="900" b="0" i="0" u="none" strike="noStrike" cap="none">
                <a:solidFill>
                  <a:srgbClr val="000000"/>
                </a:solidFill>
                <a:latin typeface="Arial"/>
                <a:ea typeface="Arial"/>
                <a:cs typeface="Arial"/>
                <a:sym typeface="Arial"/>
              </a:endParaRPr>
            </a:p>
          </p:txBody>
        </p:sp>
        <p:sp>
          <p:nvSpPr>
            <p:cNvPr id="695" name="Google Shape;695;p40"/>
            <p:cNvSpPr/>
            <p:nvPr/>
          </p:nvSpPr>
          <p:spPr>
            <a:xfrm>
              <a:off x="581744" y="6079340"/>
              <a:ext cx="372705" cy="164978"/>
            </a:xfrm>
            <a:prstGeom prst="rect">
              <a:avLst/>
            </a:prstGeom>
            <a:solidFill>
              <a:srgbClr val="9CC2E5"/>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endParaRPr sz="900" b="0" i="0" u="none" strike="noStrike" cap="none">
                <a:solidFill>
                  <a:schemeClr val="lt1"/>
                </a:solidFill>
                <a:latin typeface="Arial"/>
                <a:ea typeface="Arial"/>
                <a:cs typeface="Arial"/>
                <a:sym typeface="Arial"/>
              </a:endParaRPr>
            </a:p>
          </p:txBody>
        </p:sp>
        <p:sp>
          <p:nvSpPr>
            <p:cNvPr id="696" name="Google Shape;696;p40"/>
            <p:cNvSpPr/>
            <p:nvPr/>
          </p:nvSpPr>
          <p:spPr>
            <a:xfrm>
              <a:off x="581744" y="6292171"/>
              <a:ext cx="372705" cy="158849"/>
            </a:xfrm>
            <a:prstGeom prst="rect">
              <a:avLst/>
            </a:prstGeom>
            <a:solidFill>
              <a:srgbClr val="C4E0B2"/>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endParaRPr sz="900" b="0" i="0" u="none" strike="noStrike" cap="none">
                <a:solidFill>
                  <a:schemeClr val="lt1"/>
                </a:solidFill>
                <a:latin typeface="Arial"/>
                <a:ea typeface="Arial"/>
                <a:cs typeface="Arial"/>
                <a:sym typeface="Arial"/>
              </a:endParaRPr>
            </a:p>
          </p:txBody>
        </p:sp>
        <p:sp>
          <p:nvSpPr>
            <p:cNvPr id="697" name="Google Shape;697;p40"/>
            <p:cNvSpPr txBox="1"/>
            <p:nvPr/>
          </p:nvSpPr>
          <p:spPr>
            <a:xfrm>
              <a:off x="954449" y="6034019"/>
              <a:ext cx="2027729" cy="21540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ms-MY" sz="800" b="0" i="0" u="none" strike="noStrike" cap="none" dirty="0">
                  <a:solidFill>
                    <a:srgbClr val="000000"/>
                  </a:solidFill>
                  <a:latin typeface="Arial"/>
                  <a:ea typeface="Arial"/>
                  <a:cs typeface="Arial"/>
                  <a:sym typeface="Arial"/>
                </a:rPr>
                <a:t>Aset ICT </a:t>
              </a:r>
              <a:r>
                <a:rPr lang="ms-MY" sz="800" dirty="0">
                  <a:solidFill>
                    <a:srgbClr val="000000"/>
                  </a:solidFill>
                  <a:latin typeface="Arial"/>
                  <a:ea typeface="Arial"/>
                  <a:cs typeface="Arial"/>
                  <a:sym typeface="Arial"/>
                </a:rPr>
                <a:t>XXX</a:t>
              </a:r>
              <a:r>
                <a:rPr lang="ms-MY" sz="800" b="0" i="0" u="none" strike="noStrike" cap="none" dirty="0">
                  <a:solidFill>
                    <a:srgbClr val="000000"/>
                  </a:solidFill>
                  <a:latin typeface="Arial"/>
                  <a:ea typeface="Arial"/>
                  <a:cs typeface="Arial"/>
                  <a:sym typeface="Arial"/>
                </a:rPr>
                <a:t> yang dibeli pada 2015 </a:t>
              </a:r>
            </a:p>
          </p:txBody>
        </p:sp>
        <p:sp>
          <p:nvSpPr>
            <p:cNvPr id="698" name="Google Shape;698;p40"/>
            <p:cNvSpPr txBox="1"/>
            <p:nvPr/>
          </p:nvSpPr>
          <p:spPr>
            <a:xfrm>
              <a:off x="954450" y="6245707"/>
              <a:ext cx="1618076" cy="3475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ms-MY" sz="800" b="0" i="0" u="none" strike="noStrike" cap="none" dirty="0">
                  <a:solidFill>
                    <a:srgbClr val="000000"/>
                  </a:solidFill>
                  <a:latin typeface="Arial"/>
                  <a:ea typeface="Arial"/>
                  <a:cs typeface="Arial"/>
                  <a:sym typeface="Arial"/>
                </a:rPr>
                <a:t>Perkhidmatan Sewa Guna Perkakasan ICT sedia ada</a:t>
              </a:r>
            </a:p>
          </p:txBody>
        </p:sp>
        <p:sp>
          <p:nvSpPr>
            <p:cNvPr id="699" name="Google Shape;699;p40"/>
            <p:cNvSpPr/>
            <p:nvPr/>
          </p:nvSpPr>
          <p:spPr>
            <a:xfrm>
              <a:off x="482598" y="5876003"/>
              <a:ext cx="6303213" cy="736629"/>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endParaRPr sz="900" b="0" i="0" u="none" strike="noStrike" cap="none">
                <a:solidFill>
                  <a:schemeClr val="lt1"/>
                </a:solidFill>
                <a:latin typeface="Arial"/>
                <a:ea typeface="Arial"/>
                <a:cs typeface="Arial"/>
                <a:sym typeface="Arial"/>
              </a:endParaRPr>
            </a:p>
          </p:txBody>
        </p:sp>
        <p:sp>
          <p:nvSpPr>
            <p:cNvPr id="700" name="Google Shape;700;p40"/>
            <p:cNvSpPr/>
            <p:nvPr/>
          </p:nvSpPr>
          <p:spPr>
            <a:xfrm>
              <a:off x="2929236" y="6026671"/>
              <a:ext cx="372705" cy="158849"/>
            </a:xfrm>
            <a:prstGeom prst="rect">
              <a:avLst/>
            </a:prstGeom>
            <a:solidFill>
              <a:srgbClr val="FFFF00"/>
            </a:solidFill>
            <a:ln w="12700" cap="flat" cmpd="sng">
              <a:solidFill>
                <a:srgbClr val="FF0000"/>
              </a:solidFill>
              <a:prstDash val="dashDot"/>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endParaRPr sz="900" b="0" i="0" u="none" strike="noStrike" cap="none">
                <a:solidFill>
                  <a:schemeClr val="lt1"/>
                </a:solidFill>
                <a:latin typeface="Arial"/>
                <a:ea typeface="Arial"/>
                <a:cs typeface="Arial"/>
                <a:sym typeface="Arial"/>
              </a:endParaRPr>
            </a:p>
          </p:txBody>
        </p:sp>
        <p:sp>
          <p:nvSpPr>
            <p:cNvPr id="701" name="Google Shape;701;p40"/>
            <p:cNvSpPr txBox="1"/>
            <p:nvPr/>
          </p:nvSpPr>
          <p:spPr>
            <a:xfrm>
              <a:off x="3335893" y="6005045"/>
              <a:ext cx="2587320" cy="21540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ms-MY" sz="800" b="0" i="0" u="none" strike="noStrike" cap="none" dirty="0">
                  <a:solidFill>
                    <a:srgbClr val="000000"/>
                  </a:solidFill>
                  <a:latin typeface="Arial"/>
                  <a:ea typeface="Arial"/>
                  <a:cs typeface="Arial"/>
                  <a:sym typeface="Arial"/>
                </a:rPr>
                <a:t>Cadangan Perkhidmatan Sewa Guna Baharu</a:t>
              </a:r>
            </a:p>
          </p:txBody>
        </p:sp>
      </p:grpSp>
      <p:sp>
        <p:nvSpPr>
          <p:cNvPr id="704" name="Google Shape;704;p40"/>
          <p:cNvSpPr txBox="1"/>
          <p:nvPr/>
        </p:nvSpPr>
        <p:spPr>
          <a:xfrm>
            <a:off x="5586471" y="6143380"/>
            <a:ext cx="5831535"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800" b="1" i="0" u="none" strike="noStrike" cap="none" dirty="0">
                <a:solidFill>
                  <a:srgbClr val="000000"/>
                </a:solidFill>
                <a:latin typeface="Arial"/>
                <a:ea typeface="Arial"/>
                <a:cs typeface="Arial"/>
                <a:sym typeface="Arial"/>
              </a:rPr>
              <a:t>Nota :</a:t>
            </a:r>
            <a:endParaRPr sz="800" dirty="0"/>
          </a:p>
          <a:p>
            <a:pPr marL="228600" marR="0" lvl="0" indent="-228600" algn="l" rtl="0">
              <a:lnSpc>
                <a:spcPct val="100000"/>
              </a:lnSpc>
              <a:spcBef>
                <a:spcPts val="0"/>
              </a:spcBef>
              <a:spcAft>
                <a:spcPts val="0"/>
              </a:spcAft>
              <a:buAutoNum type="arabicPeriod"/>
            </a:pPr>
            <a:r>
              <a:rPr lang="en-US" sz="800" b="0" i="0" u="none" strike="noStrike" cap="none" dirty="0">
                <a:solidFill>
                  <a:srgbClr val="000000"/>
                </a:solidFill>
                <a:latin typeface="Arial"/>
                <a:ea typeface="Arial"/>
                <a:cs typeface="Arial"/>
                <a:sym typeface="Arial"/>
              </a:rPr>
              <a:t>XXX</a:t>
            </a:r>
            <a:endParaRPr lang="en-MY" sz="800" dirty="0"/>
          </a:p>
          <a:p>
            <a:pPr marL="228600" lvl="0" indent="-228600">
              <a:buAutoNum type="arabicPeriod"/>
            </a:pPr>
            <a:r>
              <a:rPr lang="en-MY" sz="800" dirty="0"/>
              <a:t>XXXX</a:t>
            </a:r>
            <a:endParaRPr sz="800" b="0" i="0" u="none" strike="noStrike" cap="none" dirty="0">
              <a:solidFill>
                <a:srgbClr val="000000"/>
              </a:solidFill>
              <a:latin typeface="Arial"/>
              <a:ea typeface="Arial"/>
              <a:cs typeface="Arial"/>
              <a:sym typeface="Arial"/>
            </a:endParaRPr>
          </a:p>
        </p:txBody>
      </p:sp>
      <p:graphicFrame>
        <p:nvGraphicFramePr>
          <p:cNvPr id="5" name="Table 4">
            <a:extLst>
              <a:ext uri="{FF2B5EF4-FFF2-40B4-BE49-F238E27FC236}">
                <a16:creationId xmlns:a16="http://schemas.microsoft.com/office/drawing/2014/main" id="{6DE183BB-5DDA-49D1-A2A7-E1239622FE8C}"/>
              </a:ext>
            </a:extLst>
          </p:cNvPr>
          <p:cNvGraphicFramePr>
            <a:graphicFrameLocks noGrp="1"/>
          </p:cNvGraphicFramePr>
          <p:nvPr>
            <p:extLst>
              <p:ext uri="{D42A27DB-BD31-4B8C-83A1-F6EECF244321}">
                <p14:modId xmlns:p14="http://schemas.microsoft.com/office/powerpoint/2010/main" val="3578656010"/>
              </p:ext>
            </p:extLst>
          </p:nvPr>
        </p:nvGraphicFramePr>
        <p:xfrm>
          <a:off x="581746" y="895070"/>
          <a:ext cx="10563773" cy="5278500"/>
        </p:xfrm>
        <a:graphic>
          <a:graphicData uri="http://schemas.openxmlformats.org/drawingml/2006/table">
            <a:tbl>
              <a:tblPr/>
              <a:tblGrid>
                <a:gridCol w="1172123">
                  <a:extLst>
                    <a:ext uri="{9D8B030D-6E8A-4147-A177-3AD203B41FA5}">
                      <a16:colId xmlns:a16="http://schemas.microsoft.com/office/drawing/2014/main" val="985861960"/>
                    </a:ext>
                  </a:extLst>
                </a:gridCol>
                <a:gridCol w="375666">
                  <a:extLst>
                    <a:ext uri="{9D8B030D-6E8A-4147-A177-3AD203B41FA5}">
                      <a16:colId xmlns:a16="http://schemas.microsoft.com/office/drawing/2014/main" val="3857237626"/>
                    </a:ext>
                  </a:extLst>
                </a:gridCol>
                <a:gridCol w="375666">
                  <a:extLst>
                    <a:ext uri="{9D8B030D-6E8A-4147-A177-3AD203B41FA5}">
                      <a16:colId xmlns:a16="http://schemas.microsoft.com/office/drawing/2014/main" val="50444299"/>
                    </a:ext>
                  </a:extLst>
                </a:gridCol>
                <a:gridCol w="375666">
                  <a:extLst>
                    <a:ext uri="{9D8B030D-6E8A-4147-A177-3AD203B41FA5}">
                      <a16:colId xmlns:a16="http://schemas.microsoft.com/office/drawing/2014/main" val="1217931927"/>
                    </a:ext>
                  </a:extLst>
                </a:gridCol>
                <a:gridCol w="375666">
                  <a:extLst>
                    <a:ext uri="{9D8B030D-6E8A-4147-A177-3AD203B41FA5}">
                      <a16:colId xmlns:a16="http://schemas.microsoft.com/office/drawing/2014/main" val="3113847172"/>
                    </a:ext>
                  </a:extLst>
                </a:gridCol>
                <a:gridCol w="375666">
                  <a:extLst>
                    <a:ext uri="{9D8B030D-6E8A-4147-A177-3AD203B41FA5}">
                      <a16:colId xmlns:a16="http://schemas.microsoft.com/office/drawing/2014/main" val="381953493"/>
                    </a:ext>
                  </a:extLst>
                </a:gridCol>
                <a:gridCol w="375666">
                  <a:extLst>
                    <a:ext uri="{9D8B030D-6E8A-4147-A177-3AD203B41FA5}">
                      <a16:colId xmlns:a16="http://schemas.microsoft.com/office/drawing/2014/main" val="3994635447"/>
                    </a:ext>
                  </a:extLst>
                </a:gridCol>
                <a:gridCol w="375666">
                  <a:extLst>
                    <a:ext uri="{9D8B030D-6E8A-4147-A177-3AD203B41FA5}">
                      <a16:colId xmlns:a16="http://schemas.microsoft.com/office/drawing/2014/main" val="3488324596"/>
                    </a:ext>
                  </a:extLst>
                </a:gridCol>
                <a:gridCol w="375666">
                  <a:extLst>
                    <a:ext uri="{9D8B030D-6E8A-4147-A177-3AD203B41FA5}">
                      <a16:colId xmlns:a16="http://schemas.microsoft.com/office/drawing/2014/main" val="4146665280"/>
                    </a:ext>
                  </a:extLst>
                </a:gridCol>
                <a:gridCol w="375666">
                  <a:extLst>
                    <a:ext uri="{9D8B030D-6E8A-4147-A177-3AD203B41FA5}">
                      <a16:colId xmlns:a16="http://schemas.microsoft.com/office/drawing/2014/main" val="27841942"/>
                    </a:ext>
                  </a:extLst>
                </a:gridCol>
                <a:gridCol w="375666">
                  <a:extLst>
                    <a:ext uri="{9D8B030D-6E8A-4147-A177-3AD203B41FA5}">
                      <a16:colId xmlns:a16="http://schemas.microsoft.com/office/drawing/2014/main" val="3387664628"/>
                    </a:ext>
                  </a:extLst>
                </a:gridCol>
                <a:gridCol w="375666">
                  <a:extLst>
                    <a:ext uri="{9D8B030D-6E8A-4147-A177-3AD203B41FA5}">
                      <a16:colId xmlns:a16="http://schemas.microsoft.com/office/drawing/2014/main" val="192383813"/>
                    </a:ext>
                  </a:extLst>
                </a:gridCol>
                <a:gridCol w="375666">
                  <a:extLst>
                    <a:ext uri="{9D8B030D-6E8A-4147-A177-3AD203B41FA5}">
                      <a16:colId xmlns:a16="http://schemas.microsoft.com/office/drawing/2014/main" val="652227745"/>
                    </a:ext>
                  </a:extLst>
                </a:gridCol>
                <a:gridCol w="375666">
                  <a:extLst>
                    <a:ext uri="{9D8B030D-6E8A-4147-A177-3AD203B41FA5}">
                      <a16:colId xmlns:a16="http://schemas.microsoft.com/office/drawing/2014/main" val="2161870509"/>
                    </a:ext>
                  </a:extLst>
                </a:gridCol>
                <a:gridCol w="375666">
                  <a:extLst>
                    <a:ext uri="{9D8B030D-6E8A-4147-A177-3AD203B41FA5}">
                      <a16:colId xmlns:a16="http://schemas.microsoft.com/office/drawing/2014/main" val="3940242491"/>
                    </a:ext>
                  </a:extLst>
                </a:gridCol>
                <a:gridCol w="375666">
                  <a:extLst>
                    <a:ext uri="{9D8B030D-6E8A-4147-A177-3AD203B41FA5}">
                      <a16:colId xmlns:a16="http://schemas.microsoft.com/office/drawing/2014/main" val="297195085"/>
                    </a:ext>
                  </a:extLst>
                </a:gridCol>
                <a:gridCol w="375666">
                  <a:extLst>
                    <a:ext uri="{9D8B030D-6E8A-4147-A177-3AD203B41FA5}">
                      <a16:colId xmlns:a16="http://schemas.microsoft.com/office/drawing/2014/main" val="2296403519"/>
                    </a:ext>
                  </a:extLst>
                </a:gridCol>
                <a:gridCol w="375666">
                  <a:extLst>
                    <a:ext uri="{9D8B030D-6E8A-4147-A177-3AD203B41FA5}">
                      <a16:colId xmlns:a16="http://schemas.microsoft.com/office/drawing/2014/main" val="3205352089"/>
                    </a:ext>
                  </a:extLst>
                </a:gridCol>
                <a:gridCol w="375666">
                  <a:extLst>
                    <a:ext uri="{9D8B030D-6E8A-4147-A177-3AD203B41FA5}">
                      <a16:colId xmlns:a16="http://schemas.microsoft.com/office/drawing/2014/main" val="2890935095"/>
                    </a:ext>
                  </a:extLst>
                </a:gridCol>
                <a:gridCol w="375666">
                  <a:extLst>
                    <a:ext uri="{9D8B030D-6E8A-4147-A177-3AD203B41FA5}">
                      <a16:colId xmlns:a16="http://schemas.microsoft.com/office/drawing/2014/main" val="2245647905"/>
                    </a:ext>
                  </a:extLst>
                </a:gridCol>
                <a:gridCol w="375666">
                  <a:extLst>
                    <a:ext uri="{9D8B030D-6E8A-4147-A177-3AD203B41FA5}">
                      <a16:colId xmlns:a16="http://schemas.microsoft.com/office/drawing/2014/main" val="2899383874"/>
                    </a:ext>
                  </a:extLst>
                </a:gridCol>
                <a:gridCol w="375666">
                  <a:extLst>
                    <a:ext uri="{9D8B030D-6E8A-4147-A177-3AD203B41FA5}">
                      <a16:colId xmlns:a16="http://schemas.microsoft.com/office/drawing/2014/main" val="28990371"/>
                    </a:ext>
                  </a:extLst>
                </a:gridCol>
                <a:gridCol w="375666">
                  <a:extLst>
                    <a:ext uri="{9D8B030D-6E8A-4147-A177-3AD203B41FA5}">
                      <a16:colId xmlns:a16="http://schemas.microsoft.com/office/drawing/2014/main" val="2962106953"/>
                    </a:ext>
                  </a:extLst>
                </a:gridCol>
                <a:gridCol w="375666">
                  <a:extLst>
                    <a:ext uri="{9D8B030D-6E8A-4147-A177-3AD203B41FA5}">
                      <a16:colId xmlns:a16="http://schemas.microsoft.com/office/drawing/2014/main" val="2166615022"/>
                    </a:ext>
                  </a:extLst>
                </a:gridCol>
                <a:gridCol w="375666">
                  <a:extLst>
                    <a:ext uri="{9D8B030D-6E8A-4147-A177-3AD203B41FA5}">
                      <a16:colId xmlns:a16="http://schemas.microsoft.com/office/drawing/2014/main" val="1446763056"/>
                    </a:ext>
                  </a:extLst>
                </a:gridCol>
                <a:gridCol w="375666">
                  <a:extLst>
                    <a:ext uri="{9D8B030D-6E8A-4147-A177-3AD203B41FA5}">
                      <a16:colId xmlns:a16="http://schemas.microsoft.com/office/drawing/2014/main" val="4014076674"/>
                    </a:ext>
                  </a:extLst>
                </a:gridCol>
              </a:tblGrid>
              <a:tr h="288563">
                <a:tc rowSpan="3">
                  <a:txBody>
                    <a:bodyPr/>
                    <a:lstStyle/>
                    <a:p>
                      <a:pPr algn="ctr" fontAlgn="b"/>
                      <a:r>
                        <a:rPr lang="en-MY" sz="800" u="none" strike="noStrike" dirty="0">
                          <a:effectLst/>
                        </a:rPr>
                        <a:t> </a:t>
                      </a:r>
                      <a:endParaRPr lang="en-MY" sz="800" b="0" i="0" u="none" strike="noStrike" dirty="0">
                        <a:solidFill>
                          <a:srgbClr val="000000"/>
                        </a:solidFill>
                        <a:effectLst/>
                        <a:latin typeface="Calibri" panose="020F0502020204030204" pitchFamily="34" charset="0"/>
                      </a:endParaRPr>
                    </a:p>
                  </a:txBody>
                  <a:tcPr marL="45720" marR="45720" anchor="b">
                    <a:solidFill>
                      <a:schemeClr val="tx1"/>
                    </a:solidFill>
                  </a:tcPr>
                </a:tc>
                <a:tc rowSpan="3" gridSpan="3">
                  <a:txBody>
                    <a:bodyPr/>
                    <a:lstStyle/>
                    <a:p>
                      <a:pPr algn="ctr" fontAlgn="ctr"/>
                      <a:r>
                        <a:rPr lang="en-MY" sz="800" u="none" strike="noStrike" dirty="0">
                          <a:effectLst/>
                        </a:rPr>
                        <a:t>PERJAWATAN</a:t>
                      </a:r>
                      <a:endParaRPr lang="en-MY" sz="800" b="0" i="0" u="none" strike="noStrike" dirty="0">
                        <a:solidFill>
                          <a:srgbClr val="000000"/>
                        </a:solidFill>
                        <a:effectLst/>
                        <a:latin typeface="Calibri" panose="020F0502020204030204" pitchFamily="34" charset="0"/>
                      </a:endParaRPr>
                    </a:p>
                  </a:txBody>
                  <a:tcPr marL="45720" marR="45720" anchor="ctr"/>
                </a:tc>
                <a:tc rowSpan="3" hMerge="1">
                  <a:txBody>
                    <a:bodyPr/>
                    <a:lstStyle/>
                    <a:p>
                      <a:endParaRPr lang="en-MY"/>
                    </a:p>
                  </a:txBody>
                  <a:tcPr/>
                </a:tc>
                <a:tc rowSpan="3" hMerge="1">
                  <a:txBody>
                    <a:bodyPr/>
                    <a:lstStyle/>
                    <a:p>
                      <a:endParaRPr lang="en-MY"/>
                    </a:p>
                  </a:txBody>
                  <a:tcPr/>
                </a:tc>
                <a:tc rowSpan="3" gridSpan="7">
                  <a:txBody>
                    <a:bodyPr/>
                    <a:lstStyle/>
                    <a:p>
                      <a:pPr algn="ctr" fontAlgn="ctr"/>
                      <a:r>
                        <a:rPr lang="en-MY" sz="800" u="none" strike="noStrike" dirty="0">
                          <a:effectLst/>
                        </a:rPr>
                        <a:t>KEPERLUAN AGENSI</a:t>
                      </a:r>
                      <a:endParaRPr lang="en-MY" sz="800" b="0" i="0" u="none" strike="noStrike" dirty="0">
                        <a:solidFill>
                          <a:srgbClr val="000000"/>
                        </a:solidFill>
                        <a:effectLst/>
                        <a:latin typeface="Calibri" panose="020F0502020204030204" pitchFamily="34" charset="0"/>
                      </a:endParaRPr>
                    </a:p>
                  </a:txBody>
                  <a:tcPr marL="45720" marR="45720" anchor="ctr"/>
                </a:tc>
                <a:tc rowSpan="3" hMerge="1">
                  <a:txBody>
                    <a:bodyPr/>
                    <a:lstStyle/>
                    <a:p>
                      <a:endParaRPr lang="en-MY"/>
                    </a:p>
                  </a:txBody>
                  <a:tcPr/>
                </a:tc>
                <a:tc rowSpan="3" hMerge="1">
                  <a:txBody>
                    <a:bodyPr/>
                    <a:lstStyle/>
                    <a:p>
                      <a:endParaRPr lang="en-MY"/>
                    </a:p>
                  </a:txBody>
                  <a:tcPr/>
                </a:tc>
                <a:tc rowSpan="3" hMerge="1">
                  <a:txBody>
                    <a:bodyPr/>
                    <a:lstStyle/>
                    <a:p>
                      <a:endParaRPr lang="en-MY"/>
                    </a:p>
                  </a:txBody>
                  <a:tcPr/>
                </a:tc>
                <a:tc rowSpan="3" hMerge="1">
                  <a:txBody>
                    <a:bodyPr/>
                    <a:lstStyle/>
                    <a:p>
                      <a:endParaRPr lang="en-MY"/>
                    </a:p>
                  </a:txBody>
                  <a:tcPr/>
                </a:tc>
                <a:tc rowSpan="3" hMerge="1">
                  <a:txBody>
                    <a:bodyPr/>
                    <a:lstStyle/>
                    <a:p>
                      <a:endParaRPr lang="en-MY"/>
                    </a:p>
                  </a:txBody>
                  <a:tcPr/>
                </a:tc>
                <a:tc rowSpan="3" hMerge="1">
                  <a:txBody>
                    <a:bodyPr/>
                    <a:lstStyle/>
                    <a:p>
                      <a:endParaRPr lang="en-MY"/>
                    </a:p>
                  </a:txBody>
                  <a:tcPr/>
                </a:tc>
                <a:tc gridSpan="9">
                  <a:txBody>
                    <a:bodyPr/>
                    <a:lstStyle/>
                    <a:p>
                      <a:pPr algn="ctr" fontAlgn="b"/>
                      <a:r>
                        <a:rPr lang="en-MY" sz="800" u="none" strike="noStrike" dirty="0">
                          <a:effectLst/>
                        </a:rPr>
                        <a:t>PERKAKASAN SEDIA ADA</a:t>
                      </a:r>
                      <a:endParaRPr lang="en-MY" sz="800" b="0" i="0" u="none" strike="noStrike" dirty="0">
                        <a:solidFill>
                          <a:srgbClr val="000000"/>
                        </a:solidFill>
                        <a:effectLst/>
                        <a:latin typeface="Calibri" panose="020F0502020204030204" pitchFamily="34" charset="0"/>
                      </a:endParaRPr>
                    </a:p>
                  </a:txBody>
                  <a:tcPr marL="4465" marR="4465" marT="4465" marB="0" anchor="ct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rowSpan="2" gridSpan="3">
                  <a:txBody>
                    <a:bodyPr/>
                    <a:lstStyle/>
                    <a:p>
                      <a:pPr algn="ctr" fontAlgn="ctr"/>
                      <a:r>
                        <a:rPr lang="en-MY" sz="800" u="none" strike="noStrike" dirty="0">
                          <a:effectLst/>
                        </a:rPr>
                        <a:t>PERKHIDMATAN SEWA GUNA BAHARU</a:t>
                      </a:r>
                      <a:endParaRPr lang="en-MY" sz="800" b="0" i="0" u="none" strike="noStrike" dirty="0">
                        <a:solidFill>
                          <a:srgbClr val="000000"/>
                        </a:solidFill>
                        <a:effectLst/>
                        <a:latin typeface="Calibri" panose="020F0502020204030204" pitchFamily="34" charset="0"/>
                      </a:endParaRPr>
                    </a:p>
                  </a:txBody>
                  <a:tcPr marL="45720" marR="45720" anchor="ctr">
                    <a:solidFill>
                      <a:srgbClr val="FFFF00"/>
                    </a:solidFill>
                  </a:tcPr>
                </a:tc>
                <a:tc rowSpan="2" hMerge="1">
                  <a:txBody>
                    <a:bodyPr/>
                    <a:lstStyle/>
                    <a:p>
                      <a:endParaRPr lang="en-MY"/>
                    </a:p>
                  </a:txBody>
                  <a:tcPr/>
                </a:tc>
                <a:tc rowSpan="2" hMerge="1">
                  <a:txBody>
                    <a:bodyPr/>
                    <a:lstStyle/>
                    <a:p>
                      <a:endParaRPr lang="en-MY"/>
                    </a:p>
                  </a:txBody>
                  <a:tcPr/>
                </a:tc>
                <a:tc rowSpan="2" gridSpan="3">
                  <a:txBody>
                    <a:bodyPr/>
                    <a:lstStyle/>
                    <a:p>
                      <a:pPr algn="ctr" fontAlgn="ctr"/>
                      <a:r>
                        <a:rPr lang="en-MY" sz="800" u="none" strike="noStrike">
                          <a:effectLst/>
                        </a:rPr>
                        <a:t>JUMLAH SELEPAS SEWAAN</a:t>
                      </a:r>
                      <a:endParaRPr lang="en-MY" sz="800" b="0" i="0" u="none" strike="noStrike">
                        <a:solidFill>
                          <a:srgbClr val="000000"/>
                        </a:solidFill>
                        <a:effectLst/>
                        <a:latin typeface="Calibri" panose="020F0502020204030204" pitchFamily="34" charset="0"/>
                      </a:endParaRPr>
                    </a:p>
                  </a:txBody>
                  <a:tcPr marL="45720" marR="45720" anchor="ctr"/>
                </a:tc>
                <a:tc rowSpan="2" hMerge="1">
                  <a:txBody>
                    <a:bodyPr/>
                    <a:lstStyle/>
                    <a:p>
                      <a:endParaRPr lang="en-MY"/>
                    </a:p>
                  </a:txBody>
                  <a:tcPr/>
                </a:tc>
                <a:tc rowSpan="2" hMerge="1">
                  <a:txBody>
                    <a:bodyPr/>
                    <a:lstStyle/>
                    <a:p>
                      <a:endParaRPr lang="en-MY"/>
                    </a:p>
                  </a:txBody>
                  <a:tcPr/>
                </a:tc>
                <a:extLst>
                  <a:ext uri="{0D108BD9-81ED-4DB2-BD59-A6C34878D82A}">
                    <a16:rowId xmlns:a16="http://schemas.microsoft.com/office/drawing/2014/main" val="3982333259"/>
                  </a:ext>
                </a:extLst>
              </a:tr>
              <a:tr h="325260">
                <a:tc vMerge="1">
                  <a:txBody>
                    <a:bodyPr/>
                    <a:lstStyle/>
                    <a:p>
                      <a:endParaRPr lang="en-MY"/>
                    </a:p>
                  </a:txBody>
                  <a:tcPr/>
                </a:tc>
                <a:tc gridSpan="3" vMerge="1">
                  <a:txBody>
                    <a:bodyPr/>
                    <a:lstStyle/>
                    <a:p>
                      <a:endParaRPr lang="en-MY"/>
                    </a:p>
                  </a:txBody>
                  <a:tcPr/>
                </a:tc>
                <a:tc hMerge="1" vMerge="1">
                  <a:txBody>
                    <a:bodyPr/>
                    <a:lstStyle/>
                    <a:p>
                      <a:endParaRPr lang="en-MY"/>
                    </a:p>
                  </a:txBody>
                  <a:tcPr/>
                </a:tc>
                <a:tc hMerge="1" vMerge="1">
                  <a:txBody>
                    <a:bodyPr/>
                    <a:lstStyle/>
                    <a:p>
                      <a:endParaRPr lang="en-MY"/>
                    </a:p>
                  </a:txBody>
                  <a:tcPr/>
                </a:tc>
                <a:tc gridSpan="7" vMerge="1">
                  <a:txBody>
                    <a:bodyPr/>
                    <a:lstStyle/>
                    <a:p>
                      <a:endParaRPr lang="en-MY"/>
                    </a:p>
                  </a:txBody>
                  <a:tcPr/>
                </a:tc>
                <a:tc hMerge="1" vMerge="1">
                  <a:txBody>
                    <a:bodyPr/>
                    <a:lstStyle/>
                    <a:p>
                      <a:endParaRPr lang="en-MY"/>
                    </a:p>
                  </a:txBody>
                  <a:tcPr/>
                </a:tc>
                <a:tc hMerge="1" vMerge="1">
                  <a:txBody>
                    <a:bodyPr/>
                    <a:lstStyle/>
                    <a:p>
                      <a:endParaRPr lang="en-MY"/>
                    </a:p>
                  </a:txBody>
                  <a:tcPr/>
                </a:tc>
                <a:tc hMerge="1" vMerge="1">
                  <a:txBody>
                    <a:bodyPr/>
                    <a:lstStyle/>
                    <a:p>
                      <a:endParaRPr lang="en-MY"/>
                    </a:p>
                  </a:txBody>
                  <a:tcPr/>
                </a:tc>
                <a:tc hMerge="1" vMerge="1">
                  <a:txBody>
                    <a:bodyPr/>
                    <a:lstStyle/>
                    <a:p>
                      <a:endParaRPr lang="en-MY"/>
                    </a:p>
                  </a:txBody>
                  <a:tcPr/>
                </a:tc>
                <a:tc hMerge="1" vMerge="1">
                  <a:txBody>
                    <a:bodyPr/>
                    <a:lstStyle/>
                    <a:p>
                      <a:endParaRPr lang="en-MY"/>
                    </a:p>
                  </a:txBody>
                  <a:tcPr/>
                </a:tc>
                <a:tc hMerge="1" vMerge="1">
                  <a:txBody>
                    <a:bodyPr/>
                    <a:lstStyle/>
                    <a:p>
                      <a:endParaRPr lang="en-MY"/>
                    </a:p>
                  </a:txBody>
                  <a:tcPr/>
                </a:tc>
                <a:tc gridSpan="3">
                  <a:txBody>
                    <a:bodyPr/>
                    <a:lstStyle/>
                    <a:p>
                      <a:pPr algn="ctr" fontAlgn="ctr"/>
                      <a:r>
                        <a:rPr lang="en-MY" sz="800" u="none" strike="noStrike" dirty="0">
                          <a:effectLst/>
                        </a:rPr>
                        <a:t>ASET </a:t>
                      </a:r>
                      <a:endParaRPr lang="en-MY" sz="800" b="0" i="0" u="none" strike="noStrike" dirty="0">
                        <a:solidFill>
                          <a:srgbClr val="000000"/>
                        </a:solidFill>
                        <a:effectLst/>
                        <a:latin typeface="Calibri" panose="020F0502020204030204" pitchFamily="34" charset="0"/>
                      </a:endParaRPr>
                    </a:p>
                  </a:txBody>
                  <a:tcPr marL="45720" marR="45720" anchor="ctr">
                    <a:solidFill>
                      <a:srgbClr val="9CC2E5"/>
                    </a:solidFill>
                  </a:tcPr>
                </a:tc>
                <a:tc hMerge="1">
                  <a:txBody>
                    <a:bodyPr/>
                    <a:lstStyle/>
                    <a:p>
                      <a:endParaRPr lang="en-MY"/>
                    </a:p>
                  </a:txBody>
                  <a:tcPr/>
                </a:tc>
                <a:tc hMerge="1">
                  <a:txBody>
                    <a:bodyPr/>
                    <a:lstStyle/>
                    <a:p>
                      <a:endParaRPr lang="en-MY"/>
                    </a:p>
                  </a:txBody>
                  <a:tcPr/>
                </a:tc>
                <a:tc gridSpan="3">
                  <a:txBody>
                    <a:bodyPr/>
                    <a:lstStyle/>
                    <a:p>
                      <a:pPr algn="ctr" fontAlgn="ctr"/>
                      <a:r>
                        <a:rPr lang="en-MY" sz="800" u="none" strike="noStrike" dirty="0">
                          <a:effectLst/>
                        </a:rPr>
                        <a:t>SEWA GUNA 2019</a:t>
                      </a:r>
                      <a:endParaRPr lang="en-MY" sz="800" b="0" i="0" u="none" strike="noStrike" dirty="0">
                        <a:solidFill>
                          <a:srgbClr val="000000"/>
                        </a:solidFill>
                        <a:effectLst/>
                        <a:latin typeface="Calibri" panose="020F0502020204030204" pitchFamily="34" charset="0"/>
                      </a:endParaRPr>
                    </a:p>
                  </a:txBody>
                  <a:tcPr marL="45720" marR="45720" anchor="ctr">
                    <a:solidFill>
                      <a:srgbClr val="C4E0B2"/>
                    </a:solidFill>
                  </a:tcPr>
                </a:tc>
                <a:tc hMerge="1">
                  <a:txBody>
                    <a:bodyPr/>
                    <a:lstStyle/>
                    <a:p>
                      <a:endParaRPr lang="en-MY"/>
                    </a:p>
                  </a:txBody>
                  <a:tcPr/>
                </a:tc>
                <a:tc hMerge="1">
                  <a:txBody>
                    <a:bodyPr/>
                    <a:lstStyle/>
                    <a:p>
                      <a:endParaRPr lang="en-MY"/>
                    </a:p>
                  </a:txBody>
                  <a:tcPr/>
                </a:tc>
                <a:tc gridSpan="3">
                  <a:txBody>
                    <a:bodyPr/>
                    <a:lstStyle/>
                    <a:p>
                      <a:pPr algn="ctr" fontAlgn="ctr"/>
                      <a:r>
                        <a:rPr lang="en-MY" sz="800" u="none" strike="noStrike" dirty="0">
                          <a:effectLst/>
                        </a:rPr>
                        <a:t>JUMLAH</a:t>
                      </a:r>
                      <a:endParaRPr lang="en-MY" sz="800" b="0" i="0" u="none" strike="noStrike" dirty="0">
                        <a:solidFill>
                          <a:srgbClr val="000000"/>
                        </a:solidFill>
                        <a:effectLst/>
                        <a:latin typeface="Calibri" panose="020F0502020204030204" pitchFamily="34" charset="0"/>
                      </a:endParaRPr>
                    </a:p>
                  </a:txBody>
                  <a:tcPr marL="45720" marR="45720" anchor="ctr"/>
                </a:tc>
                <a:tc hMerge="1">
                  <a:txBody>
                    <a:bodyPr/>
                    <a:lstStyle/>
                    <a:p>
                      <a:endParaRPr lang="en-MY"/>
                    </a:p>
                  </a:txBody>
                  <a:tcPr/>
                </a:tc>
                <a:tc hMerge="1">
                  <a:txBody>
                    <a:bodyPr/>
                    <a:lstStyle/>
                    <a:p>
                      <a:endParaRPr lang="en-MY"/>
                    </a:p>
                  </a:txBody>
                  <a:tcPr/>
                </a:tc>
                <a:tc gridSpan="3" vMerge="1">
                  <a:txBody>
                    <a:bodyPr/>
                    <a:lstStyle/>
                    <a:p>
                      <a:endParaRPr lang="en-MY"/>
                    </a:p>
                  </a:txBody>
                  <a:tcPr/>
                </a:tc>
                <a:tc hMerge="1" vMerge="1">
                  <a:txBody>
                    <a:bodyPr/>
                    <a:lstStyle/>
                    <a:p>
                      <a:endParaRPr lang="en-MY"/>
                    </a:p>
                  </a:txBody>
                  <a:tcPr/>
                </a:tc>
                <a:tc hMerge="1" vMerge="1">
                  <a:txBody>
                    <a:bodyPr/>
                    <a:lstStyle/>
                    <a:p>
                      <a:endParaRPr lang="en-MY"/>
                    </a:p>
                  </a:txBody>
                  <a:tcPr/>
                </a:tc>
                <a:tc gridSpan="3" vMerge="1">
                  <a:txBody>
                    <a:bodyPr/>
                    <a:lstStyle/>
                    <a:p>
                      <a:endParaRPr lang="en-MY"/>
                    </a:p>
                  </a:txBody>
                  <a:tcPr/>
                </a:tc>
                <a:tc hMerge="1" vMerge="1">
                  <a:txBody>
                    <a:bodyPr/>
                    <a:lstStyle/>
                    <a:p>
                      <a:endParaRPr lang="en-MY"/>
                    </a:p>
                  </a:txBody>
                  <a:tcPr/>
                </a:tc>
                <a:tc hMerge="1" vMerge="1">
                  <a:txBody>
                    <a:bodyPr/>
                    <a:lstStyle/>
                    <a:p>
                      <a:endParaRPr lang="en-MY"/>
                    </a:p>
                  </a:txBody>
                  <a:tcPr/>
                </a:tc>
                <a:extLst>
                  <a:ext uri="{0D108BD9-81ED-4DB2-BD59-A6C34878D82A}">
                    <a16:rowId xmlns:a16="http://schemas.microsoft.com/office/drawing/2014/main" val="2201947267"/>
                  </a:ext>
                </a:extLst>
              </a:tr>
              <a:tr h="209778">
                <a:tc vMerge="1">
                  <a:txBody>
                    <a:bodyPr/>
                    <a:lstStyle/>
                    <a:p>
                      <a:endParaRPr lang="en-MY"/>
                    </a:p>
                  </a:txBody>
                  <a:tcPr/>
                </a:tc>
                <a:tc gridSpan="3" vMerge="1">
                  <a:txBody>
                    <a:bodyPr/>
                    <a:lstStyle/>
                    <a:p>
                      <a:endParaRPr lang="en-MY"/>
                    </a:p>
                  </a:txBody>
                  <a:tcPr/>
                </a:tc>
                <a:tc hMerge="1" vMerge="1">
                  <a:txBody>
                    <a:bodyPr/>
                    <a:lstStyle/>
                    <a:p>
                      <a:endParaRPr lang="en-MY"/>
                    </a:p>
                  </a:txBody>
                  <a:tcPr/>
                </a:tc>
                <a:tc hMerge="1" vMerge="1">
                  <a:txBody>
                    <a:bodyPr/>
                    <a:lstStyle/>
                    <a:p>
                      <a:endParaRPr lang="en-MY"/>
                    </a:p>
                  </a:txBody>
                  <a:tcPr/>
                </a:tc>
                <a:tc gridSpan="7" vMerge="1">
                  <a:txBody>
                    <a:bodyPr/>
                    <a:lstStyle/>
                    <a:p>
                      <a:endParaRPr lang="en-MY"/>
                    </a:p>
                  </a:txBody>
                  <a:tcPr/>
                </a:tc>
                <a:tc hMerge="1" vMerge="1">
                  <a:txBody>
                    <a:bodyPr/>
                    <a:lstStyle/>
                    <a:p>
                      <a:endParaRPr lang="en-MY"/>
                    </a:p>
                  </a:txBody>
                  <a:tcPr/>
                </a:tc>
                <a:tc hMerge="1" vMerge="1">
                  <a:txBody>
                    <a:bodyPr/>
                    <a:lstStyle/>
                    <a:p>
                      <a:endParaRPr lang="en-MY"/>
                    </a:p>
                  </a:txBody>
                  <a:tcPr/>
                </a:tc>
                <a:tc hMerge="1" vMerge="1">
                  <a:txBody>
                    <a:bodyPr/>
                    <a:lstStyle/>
                    <a:p>
                      <a:endParaRPr lang="en-MY"/>
                    </a:p>
                  </a:txBody>
                  <a:tcPr/>
                </a:tc>
                <a:tc hMerge="1" vMerge="1">
                  <a:txBody>
                    <a:bodyPr/>
                    <a:lstStyle/>
                    <a:p>
                      <a:endParaRPr lang="en-MY"/>
                    </a:p>
                  </a:txBody>
                  <a:tcPr/>
                </a:tc>
                <a:tc hMerge="1" vMerge="1">
                  <a:txBody>
                    <a:bodyPr/>
                    <a:lstStyle/>
                    <a:p>
                      <a:endParaRPr lang="en-MY"/>
                    </a:p>
                  </a:txBody>
                  <a:tcPr/>
                </a:tc>
                <a:tc hMerge="1" vMerge="1">
                  <a:txBody>
                    <a:bodyPr/>
                    <a:lstStyle/>
                    <a:p>
                      <a:endParaRPr lang="en-MY"/>
                    </a:p>
                  </a:txBody>
                  <a:tcPr/>
                </a:tc>
                <a:tc gridSpan="3">
                  <a:txBody>
                    <a:bodyPr/>
                    <a:lstStyle/>
                    <a:p>
                      <a:pPr algn="ctr" fontAlgn="b"/>
                      <a:r>
                        <a:rPr lang="en-MY" sz="800" u="none" strike="noStrike" dirty="0">
                          <a:effectLst/>
                        </a:rPr>
                        <a:t>(a)</a:t>
                      </a:r>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hMerge="1">
                  <a:txBody>
                    <a:bodyPr/>
                    <a:lstStyle/>
                    <a:p>
                      <a:endParaRPr lang="en-MY"/>
                    </a:p>
                  </a:txBody>
                  <a:tcPr/>
                </a:tc>
                <a:tc hMerge="1">
                  <a:txBody>
                    <a:bodyPr/>
                    <a:lstStyle/>
                    <a:p>
                      <a:endParaRPr lang="en-MY"/>
                    </a:p>
                  </a:txBody>
                  <a:tcPr/>
                </a:tc>
                <a:tc gridSpan="3">
                  <a:txBody>
                    <a:bodyPr/>
                    <a:lstStyle/>
                    <a:p>
                      <a:pPr algn="ctr" fontAlgn="b"/>
                      <a:r>
                        <a:rPr lang="en-MY" sz="800" u="none" strike="noStrike" dirty="0">
                          <a:effectLst/>
                        </a:rPr>
                        <a:t>(b)</a:t>
                      </a:r>
                      <a:endParaRPr lang="en-MY" sz="800" b="0" i="0" u="none" strike="noStrike" dirty="0">
                        <a:solidFill>
                          <a:srgbClr val="000000"/>
                        </a:solidFill>
                        <a:effectLst/>
                        <a:latin typeface="Calibri" panose="020F0502020204030204" pitchFamily="34" charset="0"/>
                      </a:endParaRPr>
                    </a:p>
                  </a:txBody>
                  <a:tcPr marL="45720" marR="45720" anchor="b">
                    <a:solidFill>
                      <a:srgbClr val="C4E0B2"/>
                    </a:solidFill>
                  </a:tcPr>
                </a:tc>
                <a:tc hMerge="1">
                  <a:txBody>
                    <a:bodyPr/>
                    <a:lstStyle/>
                    <a:p>
                      <a:endParaRPr lang="en-MY"/>
                    </a:p>
                  </a:txBody>
                  <a:tcPr/>
                </a:tc>
                <a:tc hMerge="1">
                  <a:txBody>
                    <a:bodyPr/>
                    <a:lstStyle/>
                    <a:p>
                      <a:endParaRPr lang="en-MY"/>
                    </a:p>
                  </a:txBody>
                  <a:tcPr/>
                </a:tc>
                <a:tc gridSpan="3">
                  <a:txBody>
                    <a:bodyPr/>
                    <a:lstStyle/>
                    <a:p>
                      <a:pPr algn="ctr" fontAlgn="b"/>
                      <a:r>
                        <a:rPr lang="en-MY" sz="800" u="none" strike="noStrike">
                          <a:effectLst/>
                        </a:rPr>
                        <a:t>(c) = (a)+(b)</a:t>
                      </a:r>
                      <a:endParaRPr lang="en-MY" sz="800" b="0" i="0" u="none" strike="noStrike">
                        <a:solidFill>
                          <a:srgbClr val="000000"/>
                        </a:solidFill>
                        <a:effectLst/>
                        <a:latin typeface="Calibri" panose="020F0502020204030204" pitchFamily="34" charset="0"/>
                      </a:endParaRPr>
                    </a:p>
                  </a:txBody>
                  <a:tcPr marL="45720" marR="45720" anchor="b"/>
                </a:tc>
                <a:tc hMerge="1">
                  <a:txBody>
                    <a:bodyPr/>
                    <a:lstStyle/>
                    <a:p>
                      <a:endParaRPr lang="en-MY"/>
                    </a:p>
                  </a:txBody>
                  <a:tcPr/>
                </a:tc>
                <a:tc hMerge="1">
                  <a:txBody>
                    <a:bodyPr/>
                    <a:lstStyle/>
                    <a:p>
                      <a:endParaRPr lang="en-MY"/>
                    </a:p>
                  </a:txBody>
                  <a:tcPr/>
                </a:tc>
                <a:tc gridSpan="3">
                  <a:txBody>
                    <a:bodyPr/>
                    <a:lstStyle/>
                    <a:p>
                      <a:pPr algn="ctr" fontAlgn="b"/>
                      <a:r>
                        <a:rPr lang="en-MY" sz="800" u="none" strike="noStrike" dirty="0">
                          <a:effectLst/>
                        </a:rPr>
                        <a:t>(d)</a:t>
                      </a:r>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hMerge="1">
                  <a:txBody>
                    <a:bodyPr/>
                    <a:lstStyle/>
                    <a:p>
                      <a:endParaRPr lang="en-MY"/>
                    </a:p>
                  </a:txBody>
                  <a:tcPr/>
                </a:tc>
                <a:tc hMerge="1">
                  <a:txBody>
                    <a:bodyPr/>
                    <a:lstStyle/>
                    <a:p>
                      <a:endParaRPr lang="en-MY"/>
                    </a:p>
                  </a:txBody>
                  <a:tcPr/>
                </a:tc>
                <a:tc gridSpan="3">
                  <a:txBody>
                    <a:bodyPr/>
                    <a:lstStyle/>
                    <a:p>
                      <a:pPr algn="ctr" fontAlgn="b"/>
                      <a:r>
                        <a:rPr lang="en-MY" sz="800" u="none" strike="noStrike" dirty="0">
                          <a:effectLst/>
                        </a:rPr>
                        <a:t>(e) = (a)+(d)</a:t>
                      </a:r>
                      <a:endParaRPr lang="en-MY" sz="800" b="0" i="0" u="none" strike="noStrike" dirty="0">
                        <a:solidFill>
                          <a:srgbClr val="000000"/>
                        </a:solidFill>
                        <a:effectLst/>
                        <a:latin typeface="Calibri" panose="020F0502020204030204" pitchFamily="34" charset="0"/>
                      </a:endParaRPr>
                    </a:p>
                  </a:txBody>
                  <a:tcPr marL="45720" marR="45720" anchor="b"/>
                </a:tc>
                <a:tc hMerge="1">
                  <a:txBody>
                    <a:bodyPr/>
                    <a:lstStyle/>
                    <a:p>
                      <a:endParaRPr lang="en-MY"/>
                    </a:p>
                  </a:txBody>
                  <a:tcPr/>
                </a:tc>
                <a:tc hMerge="1">
                  <a:txBody>
                    <a:bodyPr/>
                    <a:lstStyle/>
                    <a:p>
                      <a:endParaRPr lang="en-MY"/>
                    </a:p>
                  </a:txBody>
                  <a:tcPr/>
                </a:tc>
                <a:extLst>
                  <a:ext uri="{0D108BD9-81ED-4DB2-BD59-A6C34878D82A}">
                    <a16:rowId xmlns:a16="http://schemas.microsoft.com/office/drawing/2014/main" val="618648597"/>
                  </a:ext>
                </a:extLst>
              </a:tr>
              <a:tr h="839598">
                <a:tc>
                  <a:txBody>
                    <a:bodyPr/>
                    <a:lstStyle/>
                    <a:p>
                      <a:pPr algn="ctr" fontAlgn="ctr"/>
                      <a:r>
                        <a:rPr lang="en-MY" sz="800" u="none" strike="noStrike" dirty="0">
                          <a:effectLst/>
                        </a:rPr>
                        <a:t>NEGERI</a:t>
                      </a:r>
                      <a:endParaRPr lang="en-MY" sz="800" b="0" i="0" u="none" strike="noStrike" dirty="0">
                        <a:solidFill>
                          <a:srgbClr val="000000"/>
                        </a:solidFill>
                        <a:effectLst/>
                        <a:latin typeface="Calibri" panose="020F0502020204030204" pitchFamily="34" charset="0"/>
                      </a:endParaRPr>
                    </a:p>
                  </a:txBody>
                  <a:tcPr marL="45720" marR="45720" anchor="ctr"/>
                </a:tc>
                <a:tc>
                  <a:txBody>
                    <a:bodyPr/>
                    <a:lstStyle/>
                    <a:p>
                      <a:pPr algn="ctr" fontAlgn="ctr"/>
                      <a:r>
                        <a:rPr lang="en-MY" sz="800" u="none" strike="noStrike" dirty="0">
                          <a:effectLst/>
                        </a:rPr>
                        <a:t>PENGURUSAN TERTINGGI</a:t>
                      </a:r>
                      <a:endParaRPr lang="en-MY" sz="800" b="0" i="0" u="none" strike="noStrike" dirty="0">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dirty="0">
                          <a:effectLst/>
                        </a:rPr>
                        <a:t>P&amp;P</a:t>
                      </a:r>
                      <a:endParaRPr lang="en-MY" sz="800" b="0" i="0" u="none" strike="noStrike" dirty="0">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dirty="0">
                          <a:effectLst/>
                        </a:rPr>
                        <a:t>PELAKSANA</a:t>
                      </a:r>
                      <a:endParaRPr lang="en-MY" sz="800" b="0" i="0" u="none" strike="noStrike" dirty="0">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dirty="0">
                          <a:effectLst/>
                        </a:rPr>
                        <a:t>PC</a:t>
                      </a:r>
                      <a:endParaRPr lang="en-MY" sz="800" b="0" i="0" u="none" strike="noStrike" dirty="0">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dirty="0">
                          <a:effectLst/>
                        </a:rPr>
                        <a:t>PC (GUNA SAMA)</a:t>
                      </a:r>
                      <a:endParaRPr lang="en-MY" sz="800" b="0" i="0" u="none" strike="noStrike" dirty="0">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dirty="0">
                          <a:effectLst/>
                        </a:rPr>
                        <a:t>JUMLAH PCC</a:t>
                      </a:r>
                      <a:endParaRPr lang="en-MY" sz="800" b="0" i="0" u="none" strike="noStrike" dirty="0">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dirty="0">
                          <a:effectLst/>
                        </a:rPr>
                        <a:t>NB</a:t>
                      </a:r>
                      <a:endParaRPr lang="en-MY" sz="800" b="0" i="0" u="none" strike="noStrike" dirty="0">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a:effectLst/>
                        </a:rPr>
                        <a:t>NB (GUNA SAMA)</a:t>
                      </a:r>
                      <a:endParaRPr lang="en-MY" sz="800" b="0" i="0" u="none" strike="noStrike">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a:effectLst/>
                        </a:rPr>
                        <a:t>JUMLAH NB</a:t>
                      </a:r>
                      <a:endParaRPr lang="en-MY" sz="800" b="0" i="0" u="none" strike="noStrike">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dirty="0">
                          <a:effectLst/>
                        </a:rPr>
                        <a:t>HE-NB</a:t>
                      </a:r>
                      <a:endParaRPr lang="en-MY" sz="800" b="0" i="0" u="none" strike="noStrike" dirty="0">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dirty="0">
                          <a:effectLst/>
                        </a:rPr>
                        <a:t>PC</a:t>
                      </a:r>
                      <a:endParaRPr lang="en-MY" sz="800" b="0" i="0" u="none" strike="noStrike" dirty="0">
                        <a:solidFill>
                          <a:srgbClr val="000000"/>
                        </a:solidFill>
                        <a:effectLst/>
                        <a:latin typeface="Calibri" panose="020F0502020204030204" pitchFamily="34" charset="0"/>
                      </a:endParaRPr>
                    </a:p>
                  </a:txBody>
                  <a:tcPr marL="45720" marR="45720" vert="vert270" anchor="ctr">
                    <a:solidFill>
                      <a:srgbClr val="9CC2E5"/>
                    </a:solidFill>
                  </a:tcPr>
                </a:tc>
                <a:tc>
                  <a:txBody>
                    <a:bodyPr/>
                    <a:lstStyle/>
                    <a:p>
                      <a:pPr algn="ctr" fontAlgn="ctr"/>
                      <a:r>
                        <a:rPr lang="en-MY" sz="800" u="none" strike="noStrike" dirty="0">
                          <a:effectLst/>
                        </a:rPr>
                        <a:t>NB</a:t>
                      </a:r>
                      <a:endParaRPr lang="en-MY" sz="800" b="0" i="0" u="none" strike="noStrike" dirty="0">
                        <a:solidFill>
                          <a:srgbClr val="000000"/>
                        </a:solidFill>
                        <a:effectLst/>
                        <a:latin typeface="Calibri" panose="020F0502020204030204" pitchFamily="34" charset="0"/>
                      </a:endParaRPr>
                    </a:p>
                  </a:txBody>
                  <a:tcPr marL="45720" marR="45720" vert="vert270" anchor="ctr">
                    <a:solidFill>
                      <a:srgbClr val="9CC2E5"/>
                    </a:solidFill>
                  </a:tcPr>
                </a:tc>
                <a:tc>
                  <a:txBody>
                    <a:bodyPr/>
                    <a:lstStyle/>
                    <a:p>
                      <a:pPr algn="ctr" fontAlgn="ctr"/>
                      <a:r>
                        <a:rPr lang="en-MY" sz="800" u="none" strike="noStrike" dirty="0">
                          <a:effectLst/>
                        </a:rPr>
                        <a:t>HE-NB</a:t>
                      </a:r>
                      <a:endParaRPr lang="en-MY" sz="800" b="0" i="0" u="none" strike="noStrike" dirty="0">
                        <a:solidFill>
                          <a:srgbClr val="000000"/>
                        </a:solidFill>
                        <a:effectLst/>
                        <a:latin typeface="Calibri" panose="020F0502020204030204" pitchFamily="34" charset="0"/>
                      </a:endParaRPr>
                    </a:p>
                  </a:txBody>
                  <a:tcPr marL="45720" marR="45720" vert="vert270" anchor="ctr">
                    <a:solidFill>
                      <a:srgbClr val="9CC2E5"/>
                    </a:solidFill>
                  </a:tcPr>
                </a:tc>
                <a:tc>
                  <a:txBody>
                    <a:bodyPr/>
                    <a:lstStyle/>
                    <a:p>
                      <a:pPr algn="ctr" fontAlgn="ctr"/>
                      <a:r>
                        <a:rPr lang="en-MY" sz="800" u="none" strike="noStrike" dirty="0">
                          <a:effectLst/>
                        </a:rPr>
                        <a:t>PC</a:t>
                      </a:r>
                      <a:endParaRPr lang="en-MY" sz="800" b="0" i="0" u="none" strike="noStrike" dirty="0">
                        <a:solidFill>
                          <a:srgbClr val="000000"/>
                        </a:solidFill>
                        <a:effectLst/>
                        <a:latin typeface="Calibri" panose="020F0502020204030204" pitchFamily="34" charset="0"/>
                      </a:endParaRPr>
                    </a:p>
                  </a:txBody>
                  <a:tcPr marL="45720" marR="45720" vert="vert270" anchor="ctr">
                    <a:solidFill>
                      <a:srgbClr val="C4E0B2"/>
                    </a:solidFill>
                  </a:tcPr>
                </a:tc>
                <a:tc>
                  <a:txBody>
                    <a:bodyPr/>
                    <a:lstStyle/>
                    <a:p>
                      <a:pPr algn="ctr" fontAlgn="ctr"/>
                      <a:r>
                        <a:rPr lang="en-MY" sz="800" u="none" strike="noStrike" dirty="0">
                          <a:effectLst/>
                        </a:rPr>
                        <a:t>NB</a:t>
                      </a:r>
                      <a:endParaRPr lang="en-MY" sz="800" b="0" i="0" u="none" strike="noStrike" dirty="0">
                        <a:solidFill>
                          <a:srgbClr val="000000"/>
                        </a:solidFill>
                        <a:effectLst/>
                        <a:latin typeface="Calibri" panose="020F0502020204030204" pitchFamily="34" charset="0"/>
                      </a:endParaRPr>
                    </a:p>
                  </a:txBody>
                  <a:tcPr marL="45720" marR="45720" vert="vert270" anchor="ctr">
                    <a:solidFill>
                      <a:srgbClr val="C4E0B2"/>
                    </a:solidFill>
                  </a:tcPr>
                </a:tc>
                <a:tc>
                  <a:txBody>
                    <a:bodyPr/>
                    <a:lstStyle/>
                    <a:p>
                      <a:pPr algn="ctr" fontAlgn="ctr"/>
                      <a:r>
                        <a:rPr lang="en-MY" sz="800" u="none" strike="noStrike" dirty="0">
                          <a:effectLst/>
                        </a:rPr>
                        <a:t>HE-NB</a:t>
                      </a:r>
                      <a:endParaRPr lang="en-MY" sz="800" b="0" i="0" u="none" strike="noStrike" dirty="0">
                        <a:solidFill>
                          <a:srgbClr val="000000"/>
                        </a:solidFill>
                        <a:effectLst/>
                        <a:latin typeface="Calibri" panose="020F0502020204030204" pitchFamily="34" charset="0"/>
                      </a:endParaRPr>
                    </a:p>
                  </a:txBody>
                  <a:tcPr marL="45720" marR="45720" vert="vert270" anchor="ctr">
                    <a:solidFill>
                      <a:srgbClr val="C4E0B2"/>
                    </a:solidFill>
                  </a:tcPr>
                </a:tc>
                <a:tc>
                  <a:txBody>
                    <a:bodyPr/>
                    <a:lstStyle/>
                    <a:p>
                      <a:pPr algn="ctr" fontAlgn="ctr"/>
                      <a:r>
                        <a:rPr lang="en-MY" sz="800" u="none" strike="noStrike" dirty="0">
                          <a:effectLst/>
                        </a:rPr>
                        <a:t>PC</a:t>
                      </a:r>
                      <a:endParaRPr lang="en-MY" sz="800" b="0" i="0" u="none" strike="noStrike" dirty="0">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a:effectLst/>
                        </a:rPr>
                        <a:t>NB</a:t>
                      </a:r>
                      <a:endParaRPr lang="en-MY" sz="800" b="0" i="0" u="none" strike="noStrike">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a:effectLst/>
                        </a:rPr>
                        <a:t>HE-NB</a:t>
                      </a:r>
                      <a:endParaRPr lang="en-MY" sz="800" b="0" i="0" u="none" strike="noStrike">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dirty="0">
                          <a:effectLst/>
                        </a:rPr>
                        <a:t>PC</a:t>
                      </a:r>
                      <a:endParaRPr lang="en-MY" sz="800" b="0" i="0" u="none" strike="noStrike" dirty="0">
                        <a:solidFill>
                          <a:srgbClr val="000000"/>
                        </a:solidFill>
                        <a:effectLst/>
                        <a:latin typeface="Calibri" panose="020F0502020204030204" pitchFamily="34" charset="0"/>
                      </a:endParaRPr>
                    </a:p>
                  </a:txBody>
                  <a:tcPr marL="45720" marR="45720" vert="vert270" anchor="ctr">
                    <a:solidFill>
                      <a:srgbClr val="FFFF00"/>
                    </a:solidFill>
                  </a:tcPr>
                </a:tc>
                <a:tc>
                  <a:txBody>
                    <a:bodyPr/>
                    <a:lstStyle/>
                    <a:p>
                      <a:pPr algn="ctr" fontAlgn="ctr"/>
                      <a:r>
                        <a:rPr lang="en-MY" sz="800" u="none" strike="noStrike" dirty="0">
                          <a:effectLst/>
                        </a:rPr>
                        <a:t>NB</a:t>
                      </a:r>
                      <a:endParaRPr lang="en-MY" sz="800" b="0" i="0" u="none" strike="noStrike" dirty="0">
                        <a:solidFill>
                          <a:srgbClr val="000000"/>
                        </a:solidFill>
                        <a:effectLst/>
                        <a:latin typeface="Calibri" panose="020F0502020204030204" pitchFamily="34" charset="0"/>
                      </a:endParaRPr>
                    </a:p>
                  </a:txBody>
                  <a:tcPr marL="45720" marR="45720" vert="vert270" anchor="ctr">
                    <a:solidFill>
                      <a:srgbClr val="FFFF00"/>
                    </a:solidFill>
                  </a:tcPr>
                </a:tc>
                <a:tc>
                  <a:txBody>
                    <a:bodyPr/>
                    <a:lstStyle/>
                    <a:p>
                      <a:pPr algn="ctr" fontAlgn="ctr"/>
                      <a:r>
                        <a:rPr lang="en-MY" sz="800" u="none" strike="noStrike" dirty="0">
                          <a:effectLst/>
                        </a:rPr>
                        <a:t>HE-NB</a:t>
                      </a:r>
                      <a:endParaRPr lang="en-MY" sz="800" b="0" i="0" u="none" strike="noStrike" dirty="0">
                        <a:solidFill>
                          <a:srgbClr val="000000"/>
                        </a:solidFill>
                        <a:effectLst/>
                        <a:latin typeface="Calibri" panose="020F0502020204030204" pitchFamily="34" charset="0"/>
                      </a:endParaRPr>
                    </a:p>
                  </a:txBody>
                  <a:tcPr marL="45720" marR="45720" vert="vert270" anchor="ctr">
                    <a:solidFill>
                      <a:srgbClr val="FFFF00"/>
                    </a:solidFill>
                  </a:tcPr>
                </a:tc>
                <a:tc>
                  <a:txBody>
                    <a:bodyPr/>
                    <a:lstStyle/>
                    <a:p>
                      <a:pPr algn="ctr" fontAlgn="ctr"/>
                      <a:r>
                        <a:rPr lang="en-MY" sz="800" u="none" strike="noStrike" dirty="0">
                          <a:effectLst/>
                        </a:rPr>
                        <a:t>PC</a:t>
                      </a:r>
                      <a:endParaRPr lang="en-MY" sz="800" b="0" i="0" u="none" strike="noStrike" dirty="0">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dirty="0">
                          <a:effectLst/>
                        </a:rPr>
                        <a:t>NB</a:t>
                      </a:r>
                      <a:endParaRPr lang="en-MY" sz="800" b="0" i="0" u="none" strike="noStrike" dirty="0">
                        <a:solidFill>
                          <a:srgbClr val="000000"/>
                        </a:solidFill>
                        <a:effectLst/>
                        <a:latin typeface="Calibri" panose="020F0502020204030204" pitchFamily="34" charset="0"/>
                      </a:endParaRPr>
                    </a:p>
                  </a:txBody>
                  <a:tcPr marL="45720" marR="45720" vert="vert270" anchor="ctr"/>
                </a:tc>
                <a:tc>
                  <a:txBody>
                    <a:bodyPr/>
                    <a:lstStyle/>
                    <a:p>
                      <a:pPr algn="ctr" fontAlgn="ctr"/>
                      <a:r>
                        <a:rPr lang="en-MY" sz="800" u="none" strike="noStrike">
                          <a:effectLst/>
                        </a:rPr>
                        <a:t>HE-NB</a:t>
                      </a:r>
                      <a:endParaRPr lang="en-MY" sz="800" b="0" i="0" u="none" strike="noStrike">
                        <a:solidFill>
                          <a:srgbClr val="000000"/>
                        </a:solidFill>
                        <a:effectLst/>
                        <a:latin typeface="Calibri" panose="020F0502020204030204" pitchFamily="34" charset="0"/>
                      </a:endParaRPr>
                    </a:p>
                  </a:txBody>
                  <a:tcPr marL="45720" marR="45720" vert="vert270" anchor="ctr"/>
                </a:tc>
                <a:extLst>
                  <a:ext uri="{0D108BD9-81ED-4DB2-BD59-A6C34878D82A}">
                    <a16:rowId xmlns:a16="http://schemas.microsoft.com/office/drawing/2014/main" val="913055588"/>
                  </a:ext>
                </a:extLst>
              </a:tr>
              <a:tr h="226243">
                <a:tc>
                  <a:txBody>
                    <a:bodyPr/>
                    <a:lstStyle/>
                    <a:p>
                      <a:pPr algn="l" fontAlgn="b"/>
                      <a:r>
                        <a:rPr lang="en-MY" sz="800" b="0" i="0" u="none" strike="noStrike">
                          <a:solidFill>
                            <a:srgbClr val="000000"/>
                          </a:solidFill>
                          <a:effectLst/>
                          <a:latin typeface="+mn-lt"/>
                        </a:rPr>
                        <a:t>IBU PEJABAT(6)</a:t>
                      </a:r>
                    </a:p>
                  </a:txBody>
                  <a:tcPr marL="45720" marR="45720" anchor="b"/>
                </a:tc>
                <a:tc>
                  <a:txBody>
                    <a:bodyPr/>
                    <a:lstStyle/>
                    <a:p>
                      <a:pPr algn="r" fontAlgn="b"/>
                      <a:r>
                        <a:rPr lang="en-US" sz="800" b="0" i="0" u="none" strike="noStrike" dirty="0">
                          <a:solidFill>
                            <a:srgbClr val="000000"/>
                          </a:solidFill>
                          <a:effectLst/>
                          <a:latin typeface="Calibri" panose="020F0502020204030204" pitchFamily="34" charset="0"/>
                        </a:rPr>
                        <a:t>X</a:t>
                      </a:r>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r>
                        <a:rPr lang="en-US" sz="800" b="0" i="0" u="none" strike="noStrike" dirty="0">
                          <a:solidFill>
                            <a:srgbClr val="000000"/>
                          </a:solidFill>
                          <a:effectLst/>
                          <a:latin typeface="Calibri" panose="020F0502020204030204" pitchFamily="34" charset="0"/>
                        </a:rPr>
                        <a:t>X</a:t>
                      </a:r>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r>
                        <a:rPr lang="en-US" sz="800" b="0" i="0" u="none" strike="noStrike" dirty="0">
                          <a:solidFill>
                            <a:srgbClr val="000000"/>
                          </a:solidFill>
                          <a:effectLst/>
                          <a:latin typeface="Calibri" panose="020F0502020204030204" pitchFamily="34" charset="0"/>
                        </a:rPr>
                        <a:t>X</a:t>
                      </a:r>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3409028004"/>
                  </a:ext>
                </a:extLst>
              </a:tr>
              <a:tr h="226243">
                <a:tc>
                  <a:txBody>
                    <a:bodyPr/>
                    <a:lstStyle/>
                    <a:p>
                      <a:pPr algn="l" fontAlgn="b"/>
                      <a:r>
                        <a:rPr lang="en-MY" sz="800" b="0" i="0" u="none" strike="noStrike">
                          <a:solidFill>
                            <a:srgbClr val="000000"/>
                          </a:solidFill>
                          <a:effectLst/>
                          <a:latin typeface="+mn-lt"/>
                        </a:rPr>
                        <a:t>JOHOR (6)</a:t>
                      </a: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10291372"/>
                  </a:ext>
                </a:extLst>
              </a:tr>
              <a:tr h="226243">
                <a:tc>
                  <a:txBody>
                    <a:bodyPr/>
                    <a:lstStyle/>
                    <a:p>
                      <a:pPr algn="l" fontAlgn="b"/>
                      <a:r>
                        <a:rPr lang="en-MY" sz="800" b="0" i="0" u="none" strike="noStrike">
                          <a:solidFill>
                            <a:srgbClr val="000000"/>
                          </a:solidFill>
                          <a:effectLst/>
                          <a:latin typeface="+mn-lt"/>
                        </a:rPr>
                        <a:t>KEDAH (5)</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2841625203"/>
                  </a:ext>
                </a:extLst>
              </a:tr>
              <a:tr h="226243">
                <a:tc>
                  <a:txBody>
                    <a:bodyPr/>
                    <a:lstStyle/>
                    <a:p>
                      <a:pPr algn="l" fontAlgn="b"/>
                      <a:r>
                        <a:rPr lang="en-MY" sz="800" b="0" i="0" u="none" strike="noStrike" dirty="0">
                          <a:solidFill>
                            <a:srgbClr val="000000"/>
                          </a:solidFill>
                          <a:effectLst/>
                          <a:latin typeface="+mn-lt"/>
                        </a:rPr>
                        <a:t>KELANTAN (3)</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2360600521"/>
                  </a:ext>
                </a:extLst>
              </a:tr>
              <a:tr h="226243">
                <a:tc>
                  <a:txBody>
                    <a:bodyPr/>
                    <a:lstStyle/>
                    <a:p>
                      <a:pPr algn="l" fontAlgn="b"/>
                      <a:r>
                        <a:rPr lang="en-MY" sz="800" b="0" i="0" u="none" strike="noStrike">
                          <a:solidFill>
                            <a:srgbClr val="000000"/>
                          </a:solidFill>
                          <a:effectLst/>
                          <a:latin typeface="+mn-lt"/>
                        </a:rPr>
                        <a:t>MELAKA (2)</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2402713927"/>
                  </a:ext>
                </a:extLst>
              </a:tr>
              <a:tr h="321130">
                <a:tc>
                  <a:txBody>
                    <a:bodyPr/>
                    <a:lstStyle/>
                    <a:p>
                      <a:pPr algn="l" fontAlgn="b"/>
                      <a:r>
                        <a:rPr lang="en-MY" sz="800" b="0" i="0" u="none" strike="noStrike">
                          <a:solidFill>
                            <a:srgbClr val="000000"/>
                          </a:solidFill>
                          <a:effectLst/>
                          <a:latin typeface="+mn-lt"/>
                        </a:rPr>
                        <a:t>NEGERI SEMBILAN (3)</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369277361"/>
                  </a:ext>
                </a:extLst>
              </a:tr>
              <a:tr h="226243">
                <a:tc>
                  <a:txBody>
                    <a:bodyPr/>
                    <a:lstStyle/>
                    <a:p>
                      <a:pPr algn="l" fontAlgn="b"/>
                      <a:r>
                        <a:rPr lang="en-MY" sz="800" b="0" i="0" u="none" strike="noStrike">
                          <a:solidFill>
                            <a:srgbClr val="000000"/>
                          </a:solidFill>
                          <a:effectLst/>
                          <a:latin typeface="+mn-lt"/>
                        </a:rPr>
                        <a:t>PAHANG (6)</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2831010109"/>
                  </a:ext>
                </a:extLst>
              </a:tr>
              <a:tr h="226243">
                <a:tc>
                  <a:txBody>
                    <a:bodyPr/>
                    <a:lstStyle/>
                    <a:p>
                      <a:pPr algn="l" fontAlgn="b"/>
                      <a:r>
                        <a:rPr lang="en-MY" sz="800" b="0" i="0" u="none" strike="noStrike">
                          <a:solidFill>
                            <a:srgbClr val="000000"/>
                          </a:solidFill>
                          <a:effectLst/>
                          <a:latin typeface="+mn-lt"/>
                        </a:rPr>
                        <a:t>PULAU PINANG (3)</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3599339836"/>
                  </a:ext>
                </a:extLst>
              </a:tr>
              <a:tr h="226243">
                <a:tc>
                  <a:txBody>
                    <a:bodyPr/>
                    <a:lstStyle/>
                    <a:p>
                      <a:pPr algn="l" fontAlgn="b"/>
                      <a:r>
                        <a:rPr lang="en-MY" sz="800" b="0" i="0" u="none" strike="noStrike">
                          <a:solidFill>
                            <a:srgbClr val="000000"/>
                          </a:solidFill>
                          <a:effectLst/>
                          <a:latin typeface="+mn-lt"/>
                        </a:rPr>
                        <a:t>PERAK (8)</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3067067815"/>
                  </a:ext>
                </a:extLst>
              </a:tr>
              <a:tr h="226243">
                <a:tc>
                  <a:txBody>
                    <a:bodyPr/>
                    <a:lstStyle/>
                    <a:p>
                      <a:pPr algn="l" fontAlgn="b"/>
                      <a:r>
                        <a:rPr lang="en-MY" sz="800" b="0" i="0" u="none" strike="noStrike">
                          <a:solidFill>
                            <a:srgbClr val="000000"/>
                          </a:solidFill>
                          <a:effectLst/>
                          <a:latin typeface="+mn-lt"/>
                        </a:rPr>
                        <a:t>PERLIS (2)</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3859676963"/>
                  </a:ext>
                </a:extLst>
              </a:tr>
              <a:tr h="226243">
                <a:tc>
                  <a:txBody>
                    <a:bodyPr/>
                    <a:lstStyle/>
                    <a:p>
                      <a:pPr algn="l" fontAlgn="b"/>
                      <a:r>
                        <a:rPr lang="en-MY" sz="800" b="0" i="0" u="none" strike="noStrike">
                          <a:solidFill>
                            <a:srgbClr val="000000"/>
                          </a:solidFill>
                          <a:effectLst/>
                          <a:latin typeface="+mn-lt"/>
                        </a:rPr>
                        <a:t>SELANGOR (6)</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834345129"/>
                  </a:ext>
                </a:extLst>
              </a:tr>
              <a:tr h="226243">
                <a:tc>
                  <a:txBody>
                    <a:bodyPr/>
                    <a:lstStyle/>
                    <a:p>
                      <a:pPr algn="l" fontAlgn="b"/>
                      <a:r>
                        <a:rPr lang="en-MY" sz="800" b="0" i="0" u="none" strike="noStrike">
                          <a:solidFill>
                            <a:srgbClr val="000000"/>
                          </a:solidFill>
                          <a:effectLst/>
                          <a:latin typeface="+mn-lt"/>
                        </a:rPr>
                        <a:t>TERENGGANU (5)</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2378531030"/>
                  </a:ext>
                </a:extLst>
              </a:tr>
              <a:tr h="321130">
                <a:tc>
                  <a:txBody>
                    <a:bodyPr/>
                    <a:lstStyle/>
                    <a:p>
                      <a:pPr algn="l" fontAlgn="b"/>
                      <a:r>
                        <a:rPr lang="en-MY" sz="800" b="0" i="0" u="none" strike="noStrike">
                          <a:solidFill>
                            <a:srgbClr val="000000"/>
                          </a:solidFill>
                          <a:effectLst/>
                          <a:latin typeface="+mn-lt"/>
                        </a:rPr>
                        <a:t>W.P KUALA (3) LUMPUR</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2756894353"/>
                  </a:ext>
                </a:extLst>
              </a:tr>
              <a:tr h="226243">
                <a:tc>
                  <a:txBody>
                    <a:bodyPr/>
                    <a:lstStyle/>
                    <a:p>
                      <a:pPr algn="l" fontAlgn="b"/>
                      <a:r>
                        <a:rPr lang="en-MY" sz="800" b="0" i="0" u="none" strike="noStrike" dirty="0">
                          <a:solidFill>
                            <a:srgbClr val="000000"/>
                          </a:solidFill>
                          <a:effectLst/>
                          <a:latin typeface="+mn-lt"/>
                        </a:rPr>
                        <a:t>W.P LABUAN (1)</a:t>
                      </a: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tc>
                  <a:txBody>
                    <a:bodyPr/>
                    <a:lstStyle/>
                    <a:p>
                      <a:pPr algn="r" fontAlgn="b"/>
                      <a:endParaRPr lang="en-MY" sz="800" b="0" i="0" u="none" strike="noStrike" dirty="0">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971970678"/>
                  </a:ext>
                </a:extLst>
              </a:tr>
              <a:tr h="226243">
                <a:tc>
                  <a:txBody>
                    <a:bodyPr/>
                    <a:lstStyle/>
                    <a:p>
                      <a:pPr algn="l" fontAlgn="b"/>
                      <a:r>
                        <a:rPr lang="en-MY" sz="800" u="none" strike="noStrike" dirty="0">
                          <a:effectLst/>
                        </a:rPr>
                        <a:t>JUMLAH</a:t>
                      </a:r>
                      <a:endParaRPr lang="en-MY" sz="800" b="1" i="0" u="none" strike="noStrike" dirty="0">
                        <a:solidFill>
                          <a:srgbClr val="000000"/>
                        </a:solidFill>
                        <a:effectLst/>
                        <a:latin typeface="Calibri" panose="020F0502020204030204" pitchFamily="34" charset="0"/>
                      </a:endParaRPr>
                    </a:p>
                  </a:txBody>
                  <a:tcPr marL="45720" marR="45720" anchor="b"/>
                </a:tc>
                <a:tc>
                  <a:txBody>
                    <a:bodyPr/>
                    <a:lstStyle/>
                    <a:p>
                      <a:pPr algn="r" fontAlgn="b"/>
                      <a:r>
                        <a:rPr lang="en-US" sz="800" b="1" i="0" u="none" strike="noStrike" dirty="0">
                          <a:solidFill>
                            <a:srgbClr val="000000"/>
                          </a:solidFill>
                          <a:effectLst/>
                          <a:latin typeface="Calibri" panose="020F0502020204030204" pitchFamily="34" charset="0"/>
                        </a:rPr>
                        <a:t>X</a:t>
                      </a:r>
                      <a:endParaRPr lang="en-MY" sz="800" b="1" i="0" u="none" strike="noStrike" dirty="0">
                        <a:solidFill>
                          <a:srgbClr val="000000"/>
                        </a:solidFill>
                        <a:effectLst/>
                        <a:latin typeface="Calibri" panose="020F0502020204030204" pitchFamily="34" charset="0"/>
                      </a:endParaRPr>
                    </a:p>
                  </a:txBody>
                  <a:tcPr marL="45720" marR="45720" anchor="b"/>
                </a:tc>
                <a:tc>
                  <a:txBody>
                    <a:bodyPr/>
                    <a:lstStyle/>
                    <a:p>
                      <a:pPr algn="r" fontAlgn="b"/>
                      <a:r>
                        <a:rPr lang="en-US" sz="800" b="1" i="0" u="none" strike="noStrike" dirty="0">
                          <a:solidFill>
                            <a:srgbClr val="000000"/>
                          </a:solidFill>
                          <a:effectLst/>
                          <a:latin typeface="Calibri" panose="020F0502020204030204" pitchFamily="34" charset="0"/>
                        </a:rPr>
                        <a:t>X</a:t>
                      </a:r>
                      <a:r>
                        <a:rPr lang="en-MY" sz="800" b="1" i="0" u="none" strike="noStrike" dirty="0">
                          <a:solidFill>
                            <a:srgbClr val="000000"/>
                          </a:solidFill>
                          <a:effectLst/>
                          <a:latin typeface="Calibri" panose="020F0502020204030204" pitchFamily="34" charset="0"/>
                        </a:rPr>
                        <a:t>XX</a:t>
                      </a:r>
                    </a:p>
                  </a:txBody>
                  <a:tcPr marL="45720" marR="45720" anchor="b"/>
                </a:tc>
                <a:tc>
                  <a:txBody>
                    <a:bodyPr/>
                    <a:lstStyle/>
                    <a:p>
                      <a:pPr algn="r" fontAlgn="b"/>
                      <a:r>
                        <a:rPr lang="en-US" sz="800" b="1" i="0" u="none" strike="noStrike" dirty="0">
                          <a:solidFill>
                            <a:srgbClr val="000000"/>
                          </a:solidFill>
                          <a:effectLst/>
                          <a:latin typeface="Calibri" panose="020F0502020204030204" pitchFamily="34" charset="0"/>
                        </a:rPr>
                        <a:t>X</a:t>
                      </a:r>
                      <a:r>
                        <a:rPr lang="en-MY" sz="800" b="1" i="0" u="none" strike="noStrike" dirty="0">
                          <a:solidFill>
                            <a:srgbClr val="000000"/>
                          </a:solidFill>
                          <a:effectLst/>
                          <a:latin typeface="Calibri" panose="020F0502020204030204" pitchFamily="34" charset="0"/>
                        </a:rPr>
                        <a:t>XX</a:t>
                      </a:r>
                    </a:p>
                  </a:txBody>
                  <a:tcPr marL="45720" marR="45720" anchor="b"/>
                </a:tc>
                <a:tc>
                  <a:txBody>
                    <a:bodyPr/>
                    <a:lstStyle/>
                    <a:p>
                      <a:pPr algn="r" fontAlgn="b"/>
                      <a:r>
                        <a:rPr lang="en-US" sz="800" b="1" i="0" u="none" strike="noStrike" dirty="0">
                          <a:solidFill>
                            <a:srgbClr val="000000"/>
                          </a:solidFill>
                          <a:effectLst/>
                          <a:latin typeface="Calibri" panose="020F0502020204030204" pitchFamily="34" charset="0"/>
                        </a:rPr>
                        <a:t>X</a:t>
                      </a:r>
                      <a:r>
                        <a:rPr lang="en-MY" sz="800" b="1" i="0" u="none" strike="noStrike" dirty="0">
                          <a:solidFill>
                            <a:srgbClr val="000000"/>
                          </a:solidFill>
                          <a:effectLst/>
                          <a:latin typeface="Calibri" panose="020F0502020204030204" pitchFamily="34" charset="0"/>
                        </a:rPr>
                        <a:t>XX</a:t>
                      </a:r>
                    </a:p>
                  </a:txBody>
                  <a:tcPr marL="45720" marR="45720" anchor="b"/>
                </a:tc>
                <a:tc>
                  <a:txBody>
                    <a:bodyPr/>
                    <a:lstStyle/>
                    <a:p>
                      <a:pPr algn="r" fontAlgn="b"/>
                      <a:r>
                        <a:rPr lang="en-US" sz="800" b="1" i="0" u="none" strike="noStrike" dirty="0">
                          <a:solidFill>
                            <a:srgbClr val="000000"/>
                          </a:solidFill>
                          <a:effectLst/>
                          <a:latin typeface="Calibri" panose="020F0502020204030204" pitchFamily="34" charset="0"/>
                        </a:rPr>
                        <a:t>X</a:t>
                      </a:r>
                      <a:r>
                        <a:rPr lang="en-MY" sz="800" b="1" i="0" u="none" strike="noStrike" dirty="0">
                          <a:solidFill>
                            <a:srgbClr val="000000"/>
                          </a:solidFill>
                          <a:effectLst/>
                          <a:latin typeface="Calibri" panose="020F0502020204030204" pitchFamily="34" charset="0"/>
                        </a:rPr>
                        <a:t>XX</a:t>
                      </a:r>
                    </a:p>
                  </a:txBody>
                  <a:tcPr marL="45720" marR="45720" anchor="b"/>
                </a:tc>
                <a:tc>
                  <a:txBody>
                    <a:bodyPr/>
                    <a:lstStyle/>
                    <a:p>
                      <a:pPr algn="r" fontAlgn="b"/>
                      <a:r>
                        <a:rPr lang="en-MY" sz="800" b="1" u="none" strike="noStrike" dirty="0">
                          <a:effectLst/>
                        </a:rPr>
                        <a:t>539</a:t>
                      </a:r>
                      <a:endParaRPr lang="en-MY" sz="800" b="1" i="0" u="none" strike="noStrike" dirty="0">
                        <a:solidFill>
                          <a:srgbClr val="000000"/>
                        </a:solidFill>
                        <a:effectLst/>
                        <a:latin typeface="Calibri" panose="020F0502020204030204" pitchFamily="34" charset="0"/>
                      </a:endParaRPr>
                    </a:p>
                  </a:txBody>
                  <a:tcPr marL="45720" marR="45720" anchor="b"/>
                </a:tc>
                <a:tc>
                  <a:txBody>
                    <a:bodyPr/>
                    <a:lstStyle/>
                    <a:p>
                      <a:pPr algn="r" fontAlgn="b"/>
                      <a:r>
                        <a:rPr lang="en-US" sz="800" b="1" i="0" u="none" strike="noStrike" dirty="0">
                          <a:solidFill>
                            <a:srgbClr val="000000"/>
                          </a:solidFill>
                          <a:effectLst/>
                          <a:latin typeface="Calibri" panose="020F0502020204030204" pitchFamily="34" charset="0"/>
                        </a:rPr>
                        <a:t>X</a:t>
                      </a:r>
                      <a:r>
                        <a:rPr lang="en-MY" sz="800" b="1" i="0" u="none" strike="noStrike" dirty="0">
                          <a:solidFill>
                            <a:srgbClr val="000000"/>
                          </a:solidFill>
                          <a:effectLst/>
                          <a:latin typeface="Calibri" panose="020F0502020204030204" pitchFamily="34" charset="0"/>
                        </a:rPr>
                        <a:t>X</a:t>
                      </a:r>
                    </a:p>
                  </a:txBody>
                  <a:tcPr marL="45720" marR="45720" anchor="b"/>
                </a:tc>
                <a:tc>
                  <a:txBody>
                    <a:bodyPr/>
                    <a:lstStyle/>
                    <a:p>
                      <a:pPr algn="r" fontAlgn="b"/>
                      <a:r>
                        <a:rPr lang="en-US" sz="800" b="1" i="0" u="none" strike="noStrike" dirty="0">
                          <a:solidFill>
                            <a:srgbClr val="000000"/>
                          </a:solidFill>
                          <a:effectLst/>
                          <a:latin typeface="Calibri" panose="020F0502020204030204" pitchFamily="34" charset="0"/>
                        </a:rPr>
                        <a:t>X</a:t>
                      </a:r>
                      <a:r>
                        <a:rPr lang="en-MY" sz="800" b="1" i="0" u="none" strike="noStrike" dirty="0">
                          <a:solidFill>
                            <a:srgbClr val="000000"/>
                          </a:solidFill>
                          <a:effectLst/>
                          <a:latin typeface="Calibri" panose="020F0502020204030204" pitchFamily="34" charset="0"/>
                        </a:rPr>
                        <a:t>XX</a:t>
                      </a:r>
                    </a:p>
                  </a:txBody>
                  <a:tcPr marL="45720" marR="45720" anchor="b"/>
                </a:tc>
                <a:tc>
                  <a:txBody>
                    <a:bodyPr/>
                    <a:lstStyle/>
                    <a:p>
                      <a:pPr algn="r" fontAlgn="b"/>
                      <a:r>
                        <a:rPr lang="en-MY" sz="800" b="1" u="none" strike="noStrike" dirty="0">
                          <a:effectLst/>
                        </a:rPr>
                        <a:t>777</a:t>
                      </a:r>
                      <a:endParaRPr lang="en-MY" sz="800" b="1" i="0" u="none" strike="noStrike" dirty="0">
                        <a:solidFill>
                          <a:srgbClr val="000000"/>
                        </a:solidFill>
                        <a:effectLst/>
                        <a:latin typeface="Calibri" panose="020F0502020204030204" pitchFamily="34" charset="0"/>
                      </a:endParaRPr>
                    </a:p>
                  </a:txBody>
                  <a:tcPr marL="45720" marR="45720" anchor="b"/>
                </a:tc>
                <a:tc>
                  <a:txBody>
                    <a:bodyPr/>
                    <a:lstStyle/>
                    <a:p>
                      <a:pPr algn="r" fontAlgn="b"/>
                      <a:r>
                        <a:rPr lang="en-MY" sz="800" b="1" u="none" strike="noStrike" dirty="0">
                          <a:effectLst/>
                        </a:rPr>
                        <a:t>4</a:t>
                      </a:r>
                      <a:endParaRPr lang="en-MY" sz="800" b="1" i="0" u="none" strike="noStrike" dirty="0">
                        <a:solidFill>
                          <a:srgbClr val="000000"/>
                        </a:solidFill>
                        <a:effectLst/>
                        <a:latin typeface="Calibri" panose="020F0502020204030204" pitchFamily="34" charset="0"/>
                      </a:endParaRPr>
                    </a:p>
                  </a:txBody>
                  <a:tcPr marL="45720" marR="45720" anchor="b"/>
                </a:tc>
                <a:tc>
                  <a:txBody>
                    <a:bodyPr/>
                    <a:lstStyle/>
                    <a:p>
                      <a:pPr algn="r" fontAlgn="b"/>
                      <a:r>
                        <a:rPr lang="en-MY" sz="800" b="1" u="none" strike="noStrike" dirty="0">
                          <a:effectLst/>
                        </a:rPr>
                        <a:t>244</a:t>
                      </a:r>
                      <a:endParaRPr lang="en-MY" sz="800" b="1"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r>
                        <a:rPr lang="en-MY" sz="800" b="1" u="none" strike="noStrike" dirty="0">
                          <a:effectLst/>
                        </a:rPr>
                        <a:t>109</a:t>
                      </a:r>
                      <a:endParaRPr lang="en-MY" sz="800" b="1"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r>
                        <a:rPr lang="en-MY" sz="800" b="1" u="none" strike="noStrike" dirty="0">
                          <a:effectLst/>
                        </a:rPr>
                        <a:t>0</a:t>
                      </a:r>
                      <a:endParaRPr lang="en-MY" sz="800" b="1" i="0" u="none" strike="noStrike" dirty="0">
                        <a:solidFill>
                          <a:srgbClr val="000000"/>
                        </a:solidFill>
                        <a:effectLst/>
                        <a:latin typeface="Calibri" panose="020F0502020204030204" pitchFamily="34" charset="0"/>
                      </a:endParaRPr>
                    </a:p>
                  </a:txBody>
                  <a:tcPr marL="45720" marR="45720" anchor="b">
                    <a:solidFill>
                      <a:srgbClr val="9CC2E5"/>
                    </a:solidFill>
                  </a:tcPr>
                </a:tc>
                <a:tc>
                  <a:txBody>
                    <a:bodyPr/>
                    <a:lstStyle/>
                    <a:p>
                      <a:pPr algn="r" fontAlgn="b"/>
                      <a:r>
                        <a:rPr lang="en-MY" sz="800" b="1" u="none" strike="noStrike" dirty="0">
                          <a:effectLst/>
                        </a:rPr>
                        <a:t>394</a:t>
                      </a:r>
                      <a:endParaRPr lang="en-MY" sz="800" b="1" i="0" u="none" strike="noStrike" dirty="0">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r>
                        <a:rPr lang="en-MY" sz="800" b="1" u="none" strike="noStrike" dirty="0">
                          <a:effectLst/>
                        </a:rPr>
                        <a:t>489</a:t>
                      </a:r>
                      <a:endParaRPr lang="en-MY" sz="800" b="1" i="0" u="none" strike="noStrike" dirty="0">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r>
                        <a:rPr lang="en-MY" sz="800" b="1" u="none" strike="noStrike" dirty="0">
                          <a:effectLst/>
                        </a:rPr>
                        <a:t>0</a:t>
                      </a:r>
                      <a:endParaRPr lang="en-MY" sz="800" b="1" i="0" u="none" strike="noStrike" dirty="0">
                        <a:solidFill>
                          <a:srgbClr val="000000"/>
                        </a:solidFill>
                        <a:effectLst/>
                        <a:latin typeface="Calibri" panose="020F0502020204030204" pitchFamily="34" charset="0"/>
                      </a:endParaRPr>
                    </a:p>
                  </a:txBody>
                  <a:tcPr marL="45720" marR="45720" anchor="b">
                    <a:solidFill>
                      <a:srgbClr val="C4E0B2"/>
                    </a:solidFill>
                  </a:tcPr>
                </a:tc>
                <a:tc>
                  <a:txBody>
                    <a:bodyPr/>
                    <a:lstStyle/>
                    <a:p>
                      <a:pPr algn="r" fontAlgn="b"/>
                      <a:r>
                        <a:rPr lang="en-MY" sz="800" b="1" u="none" strike="noStrike" dirty="0">
                          <a:effectLst/>
                        </a:rPr>
                        <a:t>638</a:t>
                      </a:r>
                      <a:endParaRPr lang="en-MY" sz="800" b="1" i="0" u="none" strike="noStrike" dirty="0">
                        <a:solidFill>
                          <a:srgbClr val="000000"/>
                        </a:solidFill>
                        <a:effectLst/>
                        <a:latin typeface="Calibri" panose="020F0502020204030204" pitchFamily="34" charset="0"/>
                      </a:endParaRPr>
                    </a:p>
                  </a:txBody>
                  <a:tcPr marL="45720" marR="45720" anchor="b"/>
                </a:tc>
                <a:tc>
                  <a:txBody>
                    <a:bodyPr/>
                    <a:lstStyle/>
                    <a:p>
                      <a:pPr algn="r" fontAlgn="b"/>
                      <a:r>
                        <a:rPr lang="en-MY" sz="800" b="1" u="none" strike="noStrike">
                          <a:effectLst/>
                        </a:rPr>
                        <a:t>598</a:t>
                      </a:r>
                      <a:endParaRPr lang="en-MY" sz="800" b="1" i="0" u="none" strike="noStrike">
                        <a:solidFill>
                          <a:srgbClr val="000000"/>
                        </a:solidFill>
                        <a:effectLst/>
                        <a:latin typeface="Calibri" panose="020F0502020204030204" pitchFamily="34" charset="0"/>
                      </a:endParaRPr>
                    </a:p>
                  </a:txBody>
                  <a:tcPr marL="45720" marR="45720" anchor="b"/>
                </a:tc>
                <a:tc>
                  <a:txBody>
                    <a:bodyPr/>
                    <a:lstStyle/>
                    <a:p>
                      <a:pPr algn="r" fontAlgn="b"/>
                      <a:r>
                        <a:rPr lang="en-MY" sz="800" b="1" u="none" strike="noStrike" dirty="0">
                          <a:effectLst/>
                        </a:rPr>
                        <a:t>0</a:t>
                      </a:r>
                      <a:endParaRPr lang="en-MY" sz="800" b="1" i="0" u="none" strike="noStrike" dirty="0">
                        <a:solidFill>
                          <a:srgbClr val="000000"/>
                        </a:solidFill>
                        <a:effectLst/>
                        <a:latin typeface="Calibri" panose="020F0502020204030204" pitchFamily="34" charset="0"/>
                      </a:endParaRPr>
                    </a:p>
                  </a:txBody>
                  <a:tcPr marL="45720" marR="45720" anchor="b"/>
                </a:tc>
                <a:tc>
                  <a:txBody>
                    <a:bodyPr/>
                    <a:lstStyle/>
                    <a:p>
                      <a:pPr algn="r" fontAlgn="b"/>
                      <a:r>
                        <a:rPr lang="en-MY" sz="800" b="1" u="none" strike="noStrike" dirty="0">
                          <a:effectLst/>
                        </a:rPr>
                        <a:t>295</a:t>
                      </a:r>
                      <a:endParaRPr lang="en-MY" sz="800" b="1"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r>
                        <a:rPr lang="en-MY" sz="800" b="1" u="none" strike="noStrike" dirty="0">
                          <a:effectLst/>
                        </a:rPr>
                        <a:t>668</a:t>
                      </a:r>
                      <a:endParaRPr lang="en-MY" sz="800" b="1"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r>
                        <a:rPr lang="en-MY" sz="800" b="1" u="none" strike="noStrike" dirty="0">
                          <a:effectLst/>
                        </a:rPr>
                        <a:t>4</a:t>
                      </a:r>
                      <a:endParaRPr lang="en-MY" sz="800" b="1" i="0" u="none" strike="noStrike" dirty="0">
                        <a:solidFill>
                          <a:srgbClr val="000000"/>
                        </a:solidFill>
                        <a:effectLst/>
                        <a:latin typeface="Calibri" panose="020F0502020204030204" pitchFamily="34" charset="0"/>
                      </a:endParaRPr>
                    </a:p>
                  </a:txBody>
                  <a:tcPr marL="45720" marR="45720" anchor="b">
                    <a:solidFill>
                      <a:srgbClr val="FFFF00"/>
                    </a:solidFill>
                  </a:tcPr>
                </a:tc>
                <a:tc>
                  <a:txBody>
                    <a:bodyPr/>
                    <a:lstStyle/>
                    <a:p>
                      <a:pPr algn="r" fontAlgn="b"/>
                      <a:r>
                        <a:rPr lang="en-MY" sz="800" b="1" u="none" strike="noStrike" dirty="0">
                          <a:effectLst/>
                        </a:rPr>
                        <a:t>539</a:t>
                      </a:r>
                      <a:endParaRPr lang="en-MY" sz="800" b="1" i="0" u="none" strike="noStrike" dirty="0">
                        <a:solidFill>
                          <a:srgbClr val="000000"/>
                        </a:solidFill>
                        <a:effectLst/>
                        <a:latin typeface="Calibri" panose="020F0502020204030204" pitchFamily="34" charset="0"/>
                      </a:endParaRPr>
                    </a:p>
                  </a:txBody>
                  <a:tcPr marL="45720" marR="45720" anchor="b"/>
                </a:tc>
                <a:tc>
                  <a:txBody>
                    <a:bodyPr/>
                    <a:lstStyle/>
                    <a:p>
                      <a:pPr algn="r" fontAlgn="b"/>
                      <a:r>
                        <a:rPr lang="en-MY" sz="800" b="1" u="none" strike="noStrike" dirty="0">
                          <a:effectLst/>
                        </a:rPr>
                        <a:t>777</a:t>
                      </a:r>
                      <a:endParaRPr lang="en-MY" sz="800" b="1" i="0" u="none" strike="noStrike" dirty="0">
                        <a:solidFill>
                          <a:srgbClr val="000000"/>
                        </a:solidFill>
                        <a:effectLst/>
                        <a:latin typeface="Calibri" panose="020F0502020204030204" pitchFamily="34" charset="0"/>
                      </a:endParaRPr>
                    </a:p>
                  </a:txBody>
                  <a:tcPr marL="45720" marR="45720" anchor="b"/>
                </a:tc>
                <a:tc>
                  <a:txBody>
                    <a:bodyPr/>
                    <a:lstStyle/>
                    <a:p>
                      <a:pPr algn="r" fontAlgn="b"/>
                      <a:r>
                        <a:rPr lang="en-MY" sz="800" b="1" u="none" strike="noStrike" dirty="0">
                          <a:effectLst/>
                        </a:rPr>
                        <a:t>4</a:t>
                      </a:r>
                      <a:endParaRPr lang="en-MY" sz="800" b="1" i="0" u="none" strike="noStrike" dirty="0">
                        <a:solidFill>
                          <a:srgbClr val="000000"/>
                        </a:solidFill>
                        <a:effectLst/>
                        <a:latin typeface="Calibri" panose="020F0502020204030204" pitchFamily="34" charset="0"/>
                      </a:endParaRPr>
                    </a:p>
                  </a:txBody>
                  <a:tcPr marL="45720" marR="45720" anchor="b"/>
                </a:tc>
                <a:extLst>
                  <a:ext uri="{0D108BD9-81ED-4DB2-BD59-A6C34878D82A}">
                    <a16:rowId xmlns:a16="http://schemas.microsoft.com/office/drawing/2014/main" val="3604313659"/>
                  </a:ext>
                </a:extLst>
              </a:tr>
            </a:tbl>
          </a:graphicData>
        </a:graphic>
      </p:graphicFrame>
      <p:sp>
        <p:nvSpPr>
          <p:cNvPr id="20" name="Google Shape;703;p40">
            <a:extLst>
              <a:ext uri="{FF2B5EF4-FFF2-40B4-BE49-F238E27FC236}">
                <a16:creationId xmlns:a16="http://schemas.microsoft.com/office/drawing/2014/main" id="{8822F634-835A-486B-A2D2-851BC7E13D92}"/>
              </a:ext>
            </a:extLst>
          </p:cNvPr>
          <p:cNvSpPr/>
          <p:nvPr/>
        </p:nvSpPr>
        <p:spPr>
          <a:xfrm>
            <a:off x="8894353" y="893906"/>
            <a:ext cx="1100547" cy="5279664"/>
          </a:xfrm>
          <a:prstGeom prst="rect">
            <a:avLst/>
          </a:prstGeom>
          <a:noFill/>
          <a:ln w="57150" cap="flat" cmpd="sng">
            <a:solidFill>
              <a:srgbClr val="FF0000"/>
            </a:solidFill>
            <a:prstDash val="dash"/>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8" name="Google Shape;691;p40">
            <a:extLst>
              <a:ext uri="{FF2B5EF4-FFF2-40B4-BE49-F238E27FC236}">
                <a16:creationId xmlns:a16="http://schemas.microsoft.com/office/drawing/2014/main" id="{FCCBD3BC-BEAB-4D97-AA44-7F1DEC03F7D1}"/>
              </a:ext>
            </a:extLst>
          </p:cNvPr>
          <p:cNvSpPr txBox="1"/>
          <p:nvPr/>
        </p:nvSpPr>
        <p:spPr>
          <a:xfrm>
            <a:off x="223375" y="566061"/>
            <a:ext cx="8923283"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US" sz="2000" b="1" i="0" u="none" strike="noStrike" cap="none" dirty="0">
                <a:solidFill>
                  <a:srgbClr val="000000"/>
                </a:solidFill>
                <a:latin typeface="Arial"/>
                <a:ea typeface="Arial"/>
                <a:cs typeface="Arial"/>
                <a:sym typeface="Arial"/>
              </a:rPr>
              <a:t>(ii) RINGKASAN AGIHAN </a:t>
            </a:r>
            <a:r>
              <a:rPr lang="en-US" sz="2000" b="1" i="0" u="none" strike="noStrike" cap="none" dirty="0">
                <a:solidFill>
                  <a:schemeClr val="dk1"/>
                </a:solidFill>
                <a:latin typeface="Arial"/>
                <a:ea typeface="Arial"/>
                <a:cs typeface="Arial"/>
                <a:sym typeface="Arial"/>
              </a:rPr>
              <a:t>PERKAKASAN ICT XXXX</a:t>
            </a:r>
            <a:endParaRPr sz="2000" b="1" i="0" u="none" strike="noStrike" cap="none" dirty="0">
              <a:solidFill>
                <a:schemeClr val="dk1"/>
              </a:solidFill>
              <a:latin typeface="Arial"/>
              <a:ea typeface="Arial"/>
              <a:cs typeface="Arial"/>
              <a:sym typeface="Arial"/>
            </a:endParaRPr>
          </a:p>
        </p:txBody>
      </p:sp>
      <p:sp>
        <p:nvSpPr>
          <p:cNvPr id="19" name="Text Placeholder 10">
            <a:extLst>
              <a:ext uri="{FF2B5EF4-FFF2-40B4-BE49-F238E27FC236}">
                <a16:creationId xmlns:a16="http://schemas.microsoft.com/office/drawing/2014/main" id="{BB4A3358-2830-4DDF-B2B2-6EBC660C90B3}"/>
              </a:ext>
            </a:extLst>
          </p:cNvPr>
          <p:cNvSpPr txBox="1">
            <a:spLocks/>
          </p:cNvSpPr>
          <p:nvPr/>
        </p:nvSpPr>
        <p:spPr>
          <a:xfrm>
            <a:off x="259018" y="234162"/>
            <a:ext cx="11866880"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8(a) NORMA AGIHAN DAN RINGKASAN AGIHAN </a:t>
            </a:r>
            <a:r>
              <a:rPr lang="en-US" sz="2400" b="1" dirty="0">
                <a:solidFill>
                  <a:schemeClr val="dk1"/>
                </a:solidFill>
                <a:latin typeface="Arial"/>
                <a:ea typeface="Arial"/>
                <a:cs typeface="Arial"/>
                <a:sym typeface="Arial"/>
              </a:rPr>
              <a:t>PERKAKASAN ICT </a:t>
            </a:r>
            <a:endParaRPr lang="ms-MY" sz="2400" b="1" dirty="0">
              <a:solidFill>
                <a:prstClr val="black"/>
              </a:solidFill>
              <a:latin typeface="Arial" pitchFamily="34" charset="0"/>
              <a:ea typeface="ＭＳ Ｐゴシック" pitchFamily="34" charset="-128"/>
              <a:cs typeface="Arial" pitchFamily="34" charset="0"/>
            </a:endParaRPr>
          </a:p>
        </p:txBody>
      </p:sp>
      <p:sp>
        <p:nvSpPr>
          <p:cNvPr id="22" name="TextBox 21">
            <a:extLst>
              <a:ext uri="{FF2B5EF4-FFF2-40B4-BE49-F238E27FC236}">
                <a16:creationId xmlns:a16="http://schemas.microsoft.com/office/drawing/2014/main" id="{ED55190F-B1D6-4F9D-878C-381F55BE6DEE}"/>
              </a:ext>
            </a:extLst>
          </p:cNvPr>
          <p:cNvSpPr txBox="1"/>
          <p:nvPr/>
        </p:nvSpPr>
        <p:spPr bwMode="auto">
          <a:xfrm>
            <a:off x="8474927" y="-1975"/>
            <a:ext cx="3717073" cy="307777"/>
          </a:xfrm>
          <a:prstGeom prst="rect">
            <a:avLst/>
          </a:prstGeom>
          <a:solidFill>
            <a:schemeClr val="accent4">
              <a:lumMod val="20000"/>
              <a:lumOff val="80000"/>
            </a:schemeClr>
          </a:solidFill>
        </p:spPr>
        <p:txBody>
          <a:bodyPr wrap="square" rtlCol="0">
            <a:spAutoFit/>
          </a:bodyPr>
          <a:lstStyle/>
          <a:p>
            <a:pPr algn="ctr"/>
            <a:r>
              <a:rPr lang="en-MY" sz="1400" b="1" dirty="0"/>
              <a:t>CONTOH PERKHIDMATAN SEWAAN (1)</a:t>
            </a:r>
          </a:p>
        </p:txBody>
      </p:sp>
      <p:sp>
        <p:nvSpPr>
          <p:cNvPr id="23" name="TextBox 22">
            <a:extLst>
              <a:ext uri="{FF2B5EF4-FFF2-40B4-BE49-F238E27FC236}">
                <a16:creationId xmlns:a16="http://schemas.microsoft.com/office/drawing/2014/main" id="{24BF32DD-9FF8-4CE8-AA60-F4FB0331C3B8}"/>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2129976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586561467"/>
              </p:ext>
            </p:extLst>
          </p:nvPr>
        </p:nvGraphicFramePr>
        <p:xfrm>
          <a:off x="319540" y="952073"/>
          <a:ext cx="11552920" cy="3967076"/>
        </p:xfrm>
        <a:graphic>
          <a:graphicData uri="http://schemas.openxmlformats.org/drawingml/2006/table">
            <a:tbl>
              <a:tblPr firstRow="1" bandRow="1">
                <a:tableStyleId>{5940675A-B579-460E-94D1-54222C63F5DA}</a:tableStyleId>
              </a:tblPr>
              <a:tblGrid>
                <a:gridCol w="561832">
                  <a:extLst>
                    <a:ext uri="{9D8B030D-6E8A-4147-A177-3AD203B41FA5}">
                      <a16:colId xmlns:a16="http://schemas.microsoft.com/office/drawing/2014/main" val="2869875357"/>
                    </a:ext>
                  </a:extLst>
                </a:gridCol>
                <a:gridCol w="3803904">
                  <a:extLst>
                    <a:ext uri="{9D8B030D-6E8A-4147-A177-3AD203B41FA5}">
                      <a16:colId xmlns:a16="http://schemas.microsoft.com/office/drawing/2014/main" val="1793385040"/>
                    </a:ext>
                  </a:extLst>
                </a:gridCol>
                <a:gridCol w="1442177">
                  <a:extLst>
                    <a:ext uri="{9D8B030D-6E8A-4147-A177-3AD203B41FA5}">
                      <a16:colId xmlns:a16="http://schemas.microsoft.com/office/drawing/2014/main" val="2942403058"/>
                    </a:ext>
                  </a:extLst>
                </a:gridCol>
                <a:gridCol w="1341900">
                  <a:extLst>
                    <a:ext uri="{9D8B030D-6E8A-4147-A177-3AD203B41FA5}">
                      <a16:colId xmlns:a16="http://schemas.microsoft.com/office/drawing/2014/main" val="1963997974"/>
                    </a:ext>
                  </a:extLst>
                </a:gridCol>
                <a:gridCol w="1425768">
                  <a:extLst>
                    <a:ext uri="{9D8B030D-6E8A-4147-A177-3AD203B41FA5}">
                      <a16:colId xmlns:a16="http://schemas.microsoft.com/office/drawing/2014/main" val="261530016"/>
                    </a:ext>
                  </a:extLst>
                </a:gridCol>
                <a:gridCol w="1404801">
                  <a:extLst>
                    <a:ext uri="{9D8B030D-6E8A-4147-A177-3AD203B41FA5}">
                      <a16:colId xmlns:a16="http://schemas.microsoft.com/office/drawing/2014/main" val="416048649"/>
                    </a:ext>
                  </a:extLst>
                </a:gridCol>
                <a:gridCol w="1572538">
                  <a:extLst>
                    <a:ext uri="{9D8B030D-6E8A-4147-A177-3AD203B41FA5}">
                      <a16:colId xmlns:a16="http://schemas.microsoft.com/office/drawing/2014/main" val="753992331"/>
                    </a:ext>
                  </a:extLst>
                </a:gridCol>
              </a:tblGrid>
              <a:tr h="280583">
                <a:tc rowSpan="2">
                  <a:txBody>
                    <a:bodyPr/>
                    <a:lstStyle/>
                    <a:p>
                      <a:r>
                        <a:rPr lang="en-MY" sz="1200" b="1" noProof="1">
                          <a:latin typeface="Arial" panose="020B0604020202020204" pitchFamily="34" charset="0"/>
                          <a:cs typeface="Arial" panose="020B0604020202020204" pitchFamily="34" charset="0"/>
                        </a:rPr>
                        <a:t>BIL.</a:t>
                      </a:r>
                    </a:p>
                  </a:txBody>
                  <a:tcPr>
                    <a:solidFill>
                      <a:srgbClr val="F2F2F2"/>
                    </a:solidFill>
                  </a:tcPr>
                </a:tc>
                <a:tc rowSpan="2">
                  <a:txBody>
                    <a:bodyPr/>
                    <a:lstStyle/>
                    <a:p>
                      <a:pPr algn="ctr"/>
                      <a:r>
                        <a:rPr lang="en-MY" sz="1200" b="1" noProof="1">
                          <a:latin typeface="Arial" panose="020B0604020202020204" pitchFamily="34" charset="0"/>
                          <a:cs typeface="Arial" panose="020B0604020202020204" pitchFamily="34" charset="0"/>
                        </a:rPr>
                        <a:t>KRITERIA</a:t>
                      </a:r>
                    </a:p>
                  </a:txBody>
                  <a:tcPr>
                    <a:solidFill>
                      <a:srgbClr val="F2F2F2"/>
                    </a:solidFill>
                  </a:tcPr>
                </a:tc>
                <a:tc gridSpan="5">
                  <a:txBody>
                    <a:bodyPr/>
                    <a:lstStyle/>
                    <a:p>
                      <a:pPr algn="ctr"/>
                      <a:r>
                        <a:rPr lang="en-US" sz="1200" b="1" dirty="0">
                          <a:latin typeface="Arial" panose="020B0604020202020204" pitchFamily="34" charset="0"/>
                          <a:cs typeface="Arial" panose="020B0604020202020204" pitchFamily="34" charset="0"/>
                        </a:rPr>
                        <a:t>KATEGORI PERMOHONAN</a:t>
                      </a:r>
                      <a:r>
                        <a:rPr lang="en-US" sz="1200" b="1" baseline="0" dirty="0">
                          <a:latin typeface="Arial" panose="020B0604020202020204" pitchFamily="34" charset="0"/>
                          <a:cs typeface="Arial" panose="020B0604020202020204" pitchFamily="34" charset="0"/>
                        </a:rPr>
                        <a:t> PROJEK ICT</a:t>
                      </a:r>
                      <a:endParaRPr lang="en-US" sz="1200" b="1" dirty="0">
                        <a:latin typeface="Arial" panose="020B0604020202020204" pitchFamily="34" charset="0"/>
                        <a:cs typeface="Arial" panose="020B0604020202020204" pitchFamily="34" charset="0"/>
                      </a:endParaRPr>
                    </a:p>
                  </a:txBody>
                  <a:tcPr>
                    <a:solidFill>
                      <a:srgbClr val="F2F2F2"/>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712651707"/>
                  </a:ext>
                </a:extLst>
              </a:tr>
              <a:tr h="882333">
                <a:tc vMerge="1">
                  <a:txBody>
                    <a:bodyPr/>
                    <a:lstStyle/>
                    <a:p>
                      <a:endParaRPr lang="en-US" sz="1100" dirty="0"/>
                    </a:p>
                  </a:txBody>
                  <a:tcPr/>
                </a:tc>
                <a:tc vMerge="1">
                  <a:txBody>
                    <a:bodyPr/>
                    <a:lstStyle/>
                    <a:p>
                      <a:endParaRPr lang="en-US" sz="1100"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MY" sz="1200" b="1" noProof="1">
                          <a:latin typeface="Arial" panose="020B0604020202020204" pitchFamily="34" charset="0"/>
                          <a:cs typeface="Arial" panose="020B0604020202020204" pitchFamily="34" charset="0"/>
                        </a:rPr>
                        <a:t>Pembangunan Sistem</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200" b="1" noProof="1">
                        <a:latin typeface="Arial" panose="020B0604020202020204" pitchFamily="34" charset="0"/>
                        <a:cs typeface="Arial" panose="020B0604020202020204" pitchFamily="34" charset="0"/>
                      </a:endParaRP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Perkakasan ICT</a:t>
                      </a:r>
                    </a:p>
                    <a:p>
                      <a:pPr algn="ctr"/>
                      <a:endParaRPr lang="en-MY" sz="1200" b="1" noProof="1">
                        <a:latin typeface="Arial" panose="020B0604020202020204" pitchFamily="34" charset="0"/>
                        <a:cs typeface="Arial" panose="020B0604020202020204" pitchFamily="34" charset="0"/>
                      </a:endParaRP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Perisian</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200" b="1" noProof="1">
                        <a:latin typeface="Arial" panose="020B0604020202020204" pitchFamily="34" charset="0"/>
                        <a:cs typeface="Arial" panose="020B0604020202020204" pitchFamily="34" charset="0"/>
                      </a:endParaRPr>
                    </a:p>
                    <a:p>
                      <a:pPr algn="ctr"/>
                      <a:endParaRPr lang="en-MY" sz="1200" b="1" noProof="1">
                        <a:latin typeface="Arial" panose="020B0604020202020204" pitchFamily="34" charset="0"/>
                        <a:cs typeface="Arial" panose="020B0604020202020204" pitchFamily="34" charset="0"/>
                      </a:endParaRP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Rangkaian &amp; Peralatan</a:t>
                      </a:r>
                      <a:r>
                        <a:rPr lang="en-MY" sz="1200" b="1" baseline="0" noProof="1">
                          <a:latin typeface="Arial" panose="020B0604020202020204" pitchFamily="34" charset="0"/>
                          <a:cs typeface="Arial" panose="020B0604020202020204" pitchFamily="34" charset="0"/>
                        </a:rPr>
                        <a:t> Rangkaian</a:t>
                      </a:r>
                    </a:p>
                  </a:txBody>
                  <a:tcPr>
                    <a:solidFill>
                      <a:srgbClr val="F2F2F2"/>
                    </a:solidFill>
                  </a:tcPr>
                </a:tc>
                <a:tc>
                  <a:txBody>
                    <a:bodyPr/>
                    <a:lstStyle/>
                    <a:p>
                      <a:pPr algn="ctr"/>
                      <a:r>
                        <a:rPr lang="en-MY" sz="1200" b="1" noProof="1">
                          <a:latin typeface="Arial" panose="020B0604020202020204" pitchFamily="34" charset="0"/>
                          <a:cs typeface="Arial" panose="020B0604020202020204" pitchFamily="34" charset="0"/>
                        </a:rPr>
                        <a:t>Perkhidmatan  ICT dan lain-lain</a:t>
                      </a:r>
                    </a:p>
                  </a:txBody>
                  <a:tcPr>
                    <a:solidFill>
                      <a:srgbClr val="F2F2F2"/>
                    </a:solidFill>
                  </a:tcPr>
                </a:tc>
                <a:extLst>
                  <a:ext uri="{0D108BD9-81ED-4DB2-BD59-A6C34878D82A}">
                    <a16:rowId xmlns:a16="http://schemas.microsoft.com/office/drawing/2014/main" val="2704903812"/>
                  </a:ext>
                </a:extLst>
              </a:tr>
              <a:tr h="485140">
                <a:tc>
                  <a:txBody>
                    <a:bodyPr/>
                    <a:lstStyle/>
                    <a:p>
                      <a:pPr algn="just"/>
                      <a:r>
                        <a:rPr lang="en-MY" sz="1200" noProof="1">
                          <a:latin typeface="Arial" panose="020B0604020202020204" pitchFamily="34" charset="0"/>
                          <a:cs typeface="Arial" panose="020B0604020202020204" pitchFamily="34" charset="0"/>
                        </a:rPr>
                        <a:t>15.</a:t>
                      </a:r>
                    </a:p>
                  </a:txBody>
                  <a:tcPr/>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lang="ms-MY" sz="1200" noProof="0" dirty="0">
                          <a:solidFill>
                            <a:schemeClr val="tx1"/>
                          </a:solidFill>
                          <a:latin typeface="Arial" panose="020B0604020202020204" pitchFamily="34" charset="0"/>
                          <a:cs typeface="Arial" panose="020B0604020202020204" pitchFamily="34" charset="0"/>
                        </a:rPr>
                        <a:t>Kelulusan Agensi Keselamatan Siber Negara (NACSA) berkenaan projek berkaitan keselamatan siber </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endParaRPr lang="en-MY" sz="2000" b="1" noProof="1">
                        <a:solidFill>
                          <a:schemeClr val="tx1"/>
                        </a:solidFill>
                        <a:latin typeface="Arial" panose="020B0604020202020204" pitchFamily="34" charset="0"/>
                        <a:cs typeface="Arial" panose="020B0604020202020204" pitchFamily="34" charset="0"/>
                      </a:endParaRPr>
                    </a:p>
                    <a:p>
                      <a:pPr algn="ctr"/>
                      <a:endParaRPr lang="en-MY" sz="2000" b="1" noProof="1">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endParaRPr lang="en-MY" sz="2000" b="1" noProof="1">
                        <a:solidFill>
                          <a:schemeClr val="tx1"/>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endParaRPr lang="en-MY" sz="2000" b="1" noProof="1">
                        <a:solidFill>
                          <a:schemeClr val="tx1"/>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endParaRPr lang="en-MY" sz="2000" b="1" noProof="1">
                        <a:solidFill>
                          <a:schemeClr val="tx1"/>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rPr>
                        <a:t>√</a:t>
                      </a:r>
                      <a:endParaRPr lang="en-MY" sz="2000" b="1" noProof="1">
                        <a:solidFill>
                          <a:schemeClr val="tx1"/>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chemeClr val="tx1"/>
                        </a:solidFill>
                        <a:effectLst/>
                        <a:uLnTx/>
                        <a:uFillTx/>
                        <a:latin typeface="Arial" panose="020B0604020202020204" pitchFamily="34" charset="0"/>
                        <a:ea typeface="+mn-ea"/>
                        <a:cs typeface="Arial" panose="020B0604020202020204" pitchFamily="34" charset="0"/>
                        <a:sym typeface="Arial"/>
                      </a:endParaRPr>
                    </a:p>
                  </a:txBody>
                  <a:tcPr/>
                </a:tc>
                <a:extLst>
                  <a:ext uri="{0D108BD9-81ED-4DB2-BD59-A6C34878D82A}">
                    <a16:rowId xmlns:a16="http://schemas.microsoft.com/office/drawing/2014/main" val="68103666"/>
                  </a:ext>
                </a:extLst>
              </a:tr>
              <a:tr h="0">
                <a:tc>
                  <a:txBody>
                    <a:bodyPr/>
                    <a:lstStyle/>
                    <a:p>
                      <a:pPr algn="just"/>
                      <a:r>
                        <a:rPr lang="en-MY" sz="1200" noProof="1">
                          <a:latin typeface="Arial" panose="020B0604020202020204" pitchFamily="34" charset="0"/>
                          <a:cs typeface="Arial" panose="020B0604020202020204" pitchFamily="34" charset="0"/>
                        </a:rPr>
                        <a:t>16.</a:t>
                      </a:r>
                    </a:p>
                  </a:txBody>
                  <a:tcPr/>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lang="en-MY" sz="1200" kern="1200" noProof="1">
                          <a:solidFill>
                            <a:schemeClr val="tx1"/>
                          </a:solidFill>
                          <a:latin typeface="Arial" panose="020B0604020202020204" pitchFamily="34" charset="0"/>
                          <a:ea typeface="+mn-ea"/>
                          <a:cs typeface="Arial" panose="020B0604020202020204" pitchFamily="34" charset="0"/>
                        </a:rPr>
                        <a:t>Pelan Pemulihan Bencana (DRP)</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algn="ctr"/>
                      <a:endParaRPr lang="en-MY" sz="2000" b="1" noProof="1">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extLst>
                  <a:ext uri="{0D108BD9-81ED-4DB2-BD59-A6C34878D82A}">
                    <a16:rowId xmlns:a16="http://schemas.microsoft.com/office/drawing/2014/main" val="2089366114"/>
                  </a:ext>
                </a:extLst>
              </a:tr>
              <a:tr h="368736">
                <a:tc>
                  <a:txBody>
                    <a:bodyPr/>
                    <a:lstStyle/>
                    <a:p>
                      <a:pPr algn="just"/>
                      <a:r>
                        <a:rPr lang="en-MY" sz="1200" noProof="1">
                          <a:latin typeface="Arial" panose="020B0604020202020204" pitchFamily="34" charset="0"/>
                          <a:cs typeface="Arial" panose="020B0604020202020204" pitchFamily="34" charset="0"/>
                        </a:rPr>
                        <a:t>17.</a:t>
                      </a:r>
                    </a:p>
                  </a:txBody>
                  <a:tcPr/>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lang="en-MY" sz="1200" noProof="1">
                          <a:solidFill>
                            <a:schemeClr val="tx1"/>
                          </a:solidFill>
                          <a:latin typeface="Arial" panose="020B0604020202020204" pitchFamily="34" charset="0"/>
                          <a:cs typeface="Arial" panose="020B0604020202020204" pitchFamily="34" charset="0"/>
                        </a:rPr>
                        <a:t>Rumusan Laporan Pengurusan Nilai (VM) yang telah disahkan (jika projek melebihi RM70 juta atau mengikut keperluan)</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algn="ctr"/>
                      <a:endParaRPr lang="en-MY" sz="2000" b="1" noProof="1">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extLst>
                  <a:ext uri="{0D108BD9-81ED-4DB2-BD59-A6C34878D82A}">
                    <a16:rowId xmlns:a16="http://schemas.microsoft.com/office/drawing/2014/main" val="927541056"/>
                  </a:ext>
                </a:extLst>
              </a:tr>
              <a:tr h="368736">
                <a:tc>
                  <a:txBody>
                    <a:bodyPr/>
                    <a:lstStyle/>
                    <a:p>
                      <a:pPr algn="just"/>
                      <a:r>
                        <a:rPr lang="en-MY" sz="1200" noProof="1">
                          <a:latin typeface="Arial" panose="020B0604020202020204" pitchFamily="34" charset="0"/>
                          <a:cs typeface="Arial" panose="020B0604020202020204" pitchFamily="34" charset="0"/>
                        </a:rPr>
                        <a:t>18.</a:t>
                      </a:r>
                    </a:p>
                  </a:txBody>
                  <a:tcPr/>
                </a:tc>
                <a:tc>
                  <a:txBody>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lang="en-MY" sz="1200" noProof="1">
                          <a:solidFill>
                            <a:schemeClr val="tx1"/>
                          </a:solidFill>
                          <a:latin typeface="Arial" panose="020B0604020202020204" pitchFamily="34" charset="0"/>
                          <a:cs typeface="Arial" panose="020B0604020202020204" pitchFamily="34" charset="0"/>
                        </a:rPr>
                        <a:t>Rumusan Laporan Kajian Impak bagi projek peluasan</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algn="ctr"/>
                      <a:endParaRPr lang="en-MY" sz="2000" b="1" noProof="1">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MY" sz="2000" b="0"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rPr>
                        <a:t>√</a:t>
                      </a:r>
                      <a:endParaRPr lang="en-MY" sz="2000" b="1" noProof="1">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MY" sz="2000" b="1" i="0" u="none" strike="noStrike" kern="0" cap="none" spc="0" normalizeH="0" baseline="0" noProof="1">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a:tc>
                <a:extLst>
                  <a:ext uri="{0D108BD9-81ED-4DB2-BD59-A6C34878D82A}">
                    <a16:rowId xmlns:a16="http://schemas.microsoft.com/office/drawing/2014/main" val="2428699804"/>
                  </a:ext>
                </a:extLst>
              </a:tr>
            </a:tbl>
          </a:graphicData>
        </a:graphic>
      </p:graphicFrame>
      <p:sp>
        <p:nvSpPr>
          <p:cNvPr id="5" name="Title 1">
            <a:extLst>
              <a:ext uri="{FF2B5EF4-FFF2-40B4-BE49-F238E27FC236}">
                <a16:creationId xmlns:a16="http://schemas.microsoft.com/office/drawing/2014/main" id="{5083CAE2-D8C4-4A2D-9042-ED7F1229DD45}"/>
              </a:ext>
            </a:extLst>
          </p:cNvPr>
          <p:cNvSpPr txBox="1">
            <a:spLocks/>
          </p:cNvSpPr>
          <p:nvPr/>
        </p:nvSpPr>
        <p:spPr>
          <a:xfrm>
            <a:off x="875799" y="105703"/>
            <a:ext cx="10251426" cy="34962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1800" b="1" dirty="0">
                <a:latin typeface="Arial" panose="020B0604020202020204" pitchFamily="34" charset="0"/>
                <a:cs typeface="Arial" panose="020B0604020202020204" pitchFamily="34" charset="0"/>
              </a:rPr>
              <a:t>KEPERLUAN MAKLUMAT SOKONGAN MENGIKUT KATEGORI PERMOHONAN (</a:t>
            </a:r>
            <a:r>
              <a:rPr lang="en-US" sz="1800" b="1" dirty="0" err="1">
                <a:latin typeface="Arial" panose="020B0604020202020204" pitchFamily="34" charset="0"/>
                <a:cs typeface="Arial" panose="020B0604020202020204" pitchFamily="34" charset="0"/>
              </a:rPr>
              <a:t>sambungan</a:t>
            </a:r>
            <a:r>
              <a:rPr lang="en-US" sz="1800" b="1" dirty="0">
                <a:latin typeface="Arial" panose="020B0604020202020204" pitchFamily="34" charset="0"/>
                <a:cs typeface="Arial" panose="020B0604020202020204" pitchFamily="34" charset="0"/>
              </a:rPr>
              <a:t>)</a:t>
            </a:r>
          </a:p>
        </p:txBody>
      </p:sp>
      <p:sp>
        <p:nvSpPr>
          <p:cNvPr id="4" name="Slide Number Placeholder 2">
            <a:extLst>
              <a:ext uri="{FF2B5EF4-FFF2-40B4-BE49-F238E27FC236}">
                <a16:creationId xmlns:a16="http://schemas.microsoft.com/office/drawing/2014/main" id="{C16AF58F-5EEE-47A8-8647-1301FA725831}"/>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7</a:t>
            </a:fld>
            <a:endParaRPr lang="ms-MY">
              <a:solidFill>
                <a:prstClr val="black">
                  <a:tint val="75000"/>
                </a:prstClr>
              </a:solidFill>
              <a:latin typeface="Calibri" panose="020F0502020204030204"/>
              <a:ea typeface="Calibri"/>
              <a:cs typeface="Calibri"/>
              <a:sym typeface="Calibri"/>
            </a:endParaRPr>
          </a:p>
        </p:txBody>
      </p:sp>
    </p:spTree>
    <p:extLst>
      <p:ext uri="{BB962C8B-B14F-4D97-AF65-F5344CB8AC3E}">
        <p14:creationId xmlns:p14="http://schemas.microsoft.com/office/powerpoint/2010/main" val="87412152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43196" y="4688669"/>
            <a:ext cx="5430842" cy="253916"/>
          </a:xfrm>
          <a:prstGeom prst="rect">
            <a:avLst/>
          </a:prstGeom>
        </p:spPr>
        <p:txBody>
          <a:bodyPr wrap="square">
            <a:spAutoFit/>
          </a:bodyPr>
          <a:lstStyle/>
          <a:p>
            <a:pPr indent="228600"/>
            <a:r>
              <a:rPr lang="ms-MY" sz="1050" b="1" dirty="0">
                <a:latin typeface="Arial" panose="020B0604020202020204" pitchFamily="34" charset="0"/>
                <a:ea typeface="Times New Roman" panose="02020603050405020304" pitchFamily="18" charset="0"/>
              </a:rPr>
              <a:t>Ringkasan Jadual Nisbah Norma Agihan Perkakasan ICT di Agensi A</a:t>
            </a:r>
            <a:endParaRPr lang="ms-MY" sz="1600" dirty="0">
              <a:effectLst/>
              <a:latin typeface="Times New Roman" panose="02020603050405020304" pitchFamily="18" charset="0"/>
              <a:ea typeface="Times New Roman" panose="02020603050405020304" pitchFamily="18" charset="0"/>
            </a:endParaRPr>
          </a:p>
        </p:txBody>
      </p:sp>
      <p:grpSp>
        <p:nvGrpSpPr>
          <p:cNvPr id="3" name="Group 2"/>
          <p:cNvGrpSpPr/>
          <p:nvPr/>
        </p:nvGrpSpPr>
        <p:grpSpPr>
          <a:xfrm>
            <a:off x="6721780" y="6342226"/>
            <a:ext cx="4471195" cy="435016"/>
            <a:chOff x="10428270" y="5120068"/>
            <a:chExt cx="1547135" cy="1476598"/>
          </a:xfrm>
        </p:grpSpPr>
        <p:sp>
          <p:nvSpPr>
            <p:cNvPr id="28" name="TextBox 34"/>
            <p:cNvSpPr txBox="1"/>
            <p:nvPr/>
          </p:nvSpPr>
          <p:spPr>
            <a:xfrm>
              <a:off x="10759957" y="5207775"/>
              <a:ext cx="580035" cy="425060"/>
            </a:xfrm>
            <a:prstGeom prst="rect">
              <a:avLst/>
            </a:prstGeom>
            <a:noFill/>
            <a:ln>
              <a:noFill/>
            </a:ln>
          </p:spPr>
          <p:txBody>
            <a:bodyPr wrap="square" rtlCol="0">
              <a:noAutofit/>
            </a:bodyPr>
            <a:lstStyle/>
            <a:p>
              <a:pPr marL="228600" marR="0" lvl="0" indent="-228600" defTabSz="914400" eaLnBrk="1" fontAlgn="auto" latinLnBrk="0" hangingPunct="1">
                <a:lnSpc>
                  <a:spcPct val="100000"/>
                </a:lnSpc>
                <a:spcBef>
                  <a:spcPts val="0"/>
                </a:spcBef>
                <a:spcAft>
                  <a:spcPts val="0"/>
                </a:spcAft>
                <a:buClrTx/>
                <a:buSzTx/>
                <a:buFont typeface="Wingdings" panose="05000000000000000000" pitchFamily="2" charset="2"/>
                <a:buChar char="q"/>
                <a:tabLst/>
                <a:defRPr/>
              </a:pPr>
              <a:r>
                <a:rPr lang="ms-MY" sz="800" b="1" noProof="0" dirty="0">
                  <a:solidFill>
                    <a:srgbClr val="000000"/>
                  </a:solidFill>
                  <a:latin typeface="Arial" panose="020B0604020202020204" pitchFamily="34" charset="0"/>
                  <a:ea typeface="Arial Unicode MS" panose="020B0604020202020204" pitchFamily="34" charset="-128"/>
                </a:rPr>
                <a:t>PC – Komputer Peribadi</a:t>
              </a:r>
            </a:p>
          </p:txBody>
        </p:sp>
        <p:sp>
          <p:nvSpPr>
            <p:cNvPr id="29" name="TextBox 34"/>
            <p:cNvSpPr txBox="1"/>
            <p:nvPr/>
          </p:nvSpPr>
          <p:spPr>
            <a:xfrm>
              <a:off x="10540673" y="5120068"/>
              <a:ext cx="935032" cy="221541"/>
            </a:xfrm>
            <a:prstGeom prst="rect">
              <a:avLst/>
            </a:prstGeom>
            <a:noFill/>
            <a:ln>
              <a:noFill/>
            </a:ln>
          </p:spPr>
          <p:txBody>
            <a:bodyPr wrap="square" rtlCol="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ms-MY" sz="800" b="1" i="1" dirty="0">
                  <a:solidFill>
                    <a:srgbClr val="000000"/>
                  </a:solidFill>
                  <a:latin typeface="Arial" panose="020B0604020202020204" pitchFamily="34" charset="0"/>
                  <a:ea typeface="Arial Unicode MS" panose="020B0604020202020204" pitchFamily="34" charset="-128"/>
                </a:rPr>
                <a:t>Legend</a:t>
              </a:r>
              <a:r>
                <a:rPr lang="ms-MY" sz="800" b="1" dirty="0">
                  <a:solidFill>
                    <a:srgbClr val="000000"/>
                  </a:solidFill>
                  <a:latin typeface="Arial" panose="020B0604020202020204" pitchFamily="34" charset="0"/>
                  <a:ea typeface="Arial Unicode MS" panose="020B0604020202020204" pitchFamily="34" charset="-128"/>
                </a:rPr>
                <a:t> :</a:t>
              </a:r>
              <a:endParaRPr kumimoji="0" lang="en-US" sz="800" b="1" i="0" strike="noStrike" kern="0" cap="none" spc="0" normalizeH="0" baseline="0" noProof="0" dirty="0">
                <a:ln>
                  <a:noFill/>
                </a:ln>
                <a:solidFill>
                  <a:sysClr val="windowText" lastClr="000000"/>
                </a:solidFill>
                <a:effectLst/>
                <a:uLnTx/>
                <a:uFillTx/>
                <a:latin typeface="Arial Unicode MS" panose="020B0604020202020204" pitchFamily="34" charset="-128"/>
                <a:ea typeface="Arial Unicode MS" panose="020B0604020202020204" pitchFamily="34" charset="-128"/>
              </a:endParaRPr>
            </a:p>
          </p:txBody>
        </p:sp>
        <p:sp>
          <p:nvSpPr>
            <p:cNvPr id="30" name="Rectangle 29"/>
            <p:cNvSpPr/>
            <p:nvPr/>
          </p:nvSpPr>
          <p:spPr>
            <a:xfrm>
              <a:off x="10428270" y="5155859"/>
              <a:ext cx="1547135" cy="14408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4"/>
            <p:cNvSpPr txBox="1"/>
            <p:nvPr/>
          </p:nvSpPr>
          <p:spPr>
            <a:xfrm>
              <a:off x="10763970" y="5881068"/>
              <a:ext cx="935089" cy="386131"/>
            </a:xfrm>
            <a:prstGeom prst="rect">
              <a:avLst/>
            </a:prstGeom>
            <a:noFill/>
            <a:ln>
              <a:noFill/>
            </a:ln>
          </p:spPr>
          <p:txBody>
            <a:bodyPr wrap="square" rtlCol="0">
              <a:noAutofit/>
            </a:bodyPr>
            <a:lstStyle/>
            <a:p>
              <a:pPr marL="171450" marR="0" lvl="0" indent="-171450" defTabSz="914400" eaLnBrk="1" fontAlgn="auto" latinLnBrk="0" hangingPunct="1">
                <a:lnSpc>
                  <a:spcPct val="100000"/>
                </a:lnSpc>
                <a:spcBef>
                  <a:spcPts val="0"/>
                </a:spcBef>
                <a:spcAft>
                  <a:spcPts val="0"/>
                </a:spcAft>
                <a:buClrTx/>
                <a:buSzTx/>
                <a:buFont typeface="Wingdings" panose="05000000000000000000" pitchFamily="2" charset="2"/>
                <a:buChar char="q"/>
                <a:tabLst/>
                <a:defRPr/>
              </a:pPr>
              <a:r>
                <a:rPr lang="ms-MY" sz="800" b="1" noProof="0" dirty="0">
                  <a:solidFill>
                    <a:srgbClr val="000000"/>
                  </a:solidFill>
                  <a:latin typeface="Arial" panose="020B0604020202020204" pitchFamily="34" charset="0"/>
                  <a:ea typeface="Arial Unicode MS" panose="020B0604020202020204" pitchFamily="34" charset="-128"/>
                </a:rPr>
                <a:t>               Berkaitan Projek Sewaan </a:t>
              </a:r>
              <a:endParaRPr kumimoji="0" lang="en-US" sz="800" b="1" i="0" strike="noStrike" kern="0" cap="none" spc="0" normalizeH="0" baseline="0" noProof="0" dirty="0">
                <a:ln>
                  <a:noFill/>
                </a:ln>
                <a:solidFill>
                  <a:sysClr val="windowText" lastClr="000000"/>
                </a:solidFill>
                <a:effectLst/>
                <a:uLnTx/>
                <a:uFillTx/>
                <a:latin typeface="Arial Unicode MS" panose="020B0604020202020204" pitchFamily="34" charset="-128"/>
                <a:ea typeface="Arial Unicode MS" panose="020B0604020202020204" pitchFamily="34" charset="-128"/>
              </a:endParaRPr>
            </a:p>
          </p:txBody>
        </p:sp>
      </p:grpSp>
      <p:graphicFrame>
        <p:nvGraphicFramePr>
          <p:cNvPr id="9" name="Table 8"/>
          <p:cNvGraphicFramePr>
            <a:graphicFrameLocks noGrp="1"/>
          </p:cNvGraphicFramePr>
          <p:nvPr>
            <p:extLst>
              <p:ext uri="{D42A27DB-BD31-4B8C-83A1-F6EECF244321}">
                <p14:modId xmlns:p14="http://schemas.microsoft.com/office/powerpoint/2010/main" val="1427167228"/>
              </p:ext>
            </p:extLst>
          </p:nvPr>
        </p:nvGraphicFramePr>
        <p:xfrm>
          <a:off x="288979" y="4954792"/>
          <a:ext cx="6337300" cy="1822450"/>
        </p:xfrm>
        <a:graphic>
          <a:graphicData uri="http://schemas.openxmlformats.org/drawingml/2006/table">
            <a:tbl>
              <a:tblPr/>
              <a:tblGrid>
                <a:gridCol w="215900">
                  <a:extLst>
                    <a:ext uri="{9D8B030D-6E8A-4147-A177-3AD203B41FA5}">
                      <a16:colId xmlns:a16="http://schemas.microsoft.com/office/drawing/2014/main" val="415984692"/>
                    </a:ext>
                  </a:extLst>
                </a:gridCol>
                <a:gridCol w="1155700">
                  <a:extLst>
                    <a:ext uri="{9D8B030D-6E8A-4147-A177-3AD203B41FA5}">
                      <a16:colId xmlns:a16="http://schemas.microsoft.com/office/drawing/2014/main" val="1361081724"/>
                    </a:ext>
                  </a:extLst>
                </a:gridCol>
                <a:gridCol w="1016000">
                  <a:extLst>
                    <a:ext uri="{9D8B030D-6E8A-4147-A177-3AD203B41FA5}">
                      <a16:colId xmlns:a16="http://schemas.microsoft.com/office/drawing/2014/main" val="2447353588"/>
                    </a:ext>
                  </a:extLst>
                </a:gridCol>
                <a:gridCol w="1155700">
                  <a:extLst>
                    <a:ext uri="{9D8B030D-6E8A-4147-A177-3AD203B41FA5}">
                      <a16:colId xmlns:a16="http://schemas.microsoft.com/office/drawing/2014/main" val="1674416737"/>
                    </a:ext>
                  </a:extLst>
                </a:gridCol>
                <a:gridCol w="1473200">
                  <a:extLst>
                    <a:ext uri="{9D8B030D-6E8A-4147-A177-3AD203B41FA5}">
                      <a16:colId xmlns:a16="http://schemas.microsoft.com/office/drawing/2014/main" val="4100479882"/>
                    </a:ext>
                  </a:extLst>
                </a:gridCol>
                <a:gridCol w="1320800">
                  <a:extLst>
                    <a:ext uri="{9D8B030D-6E8A-4147-A177-3AD203B41FA5}">
                      <a16:colId xmlns:a16="http://schemas.microsoft.com/office/drawing/2014/main" val="1467005461"/>
                    </a:ext>
                  </a:extLst>
                </a:gridCol>
              </a:tblGrid>
              <a:tr h="349250">
                <a:tc>
                  <a:txBody>
                    <a:bodyPr/>
                    <a:lstStyle/>
                    <a:p>
                      <a:pPr algn="l" fontAlgn="ctr"/>
                      <a:r>
                        <a:rPr lang="en-US" sz="800" b="0" i="0" u="none" strike="noStrike">
                          <a:solidFill>
                            <a:srgbClr val="000000"/>
                          </a:solidFill>
                          <a:effectLst/>
                          <a:latin typeface="Arial" panose="020B0604020202020204" pitchFamily="34" charset="0"/>
                        </a:rPr>
                        <a:t>No.</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ms-MY" sz="800" b="0" i="0" u="none" strike="noStrike" noProof="0">
                          <a:solidFill>
                            <a:srgbClr val="000000"/>
                          </a:solidFill>
                          <a:effectLst/>
                          <a:latin typeface="Arial" panose="020B0604020202020204" pitchFamily="34" charset="0"/>
                        </a:rPr>
                        <a:t>PERKARA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KOMPUTER (PC)                 PC :  Bilik/Ruang/Staf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KOMPUTER RIBA (NB)      NB : Bilik/Ruang/Staf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dirty="0">
                          <a:solidFill>
                            <a:srgbClr val="000000"/>
                          </a:solidFill>
                          <a:effectLst/>
                          <a:latin typeface="Arial" panose="020B0604020202020204" pitchFamily="34" charset="0"/>
                        </a:rPr>
                        <a:t>PENCETAK LASERJER(PR)             PR :  Bilik/Ruang/Staf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PENCETAK BARKOD         (Barkod :  Bilik/Ruang/Staf)</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40893684"/>
                  </a:ext>
                </a:extLst>
              </a:tr>
              <a:tr h="184150">
                <a:tc>
                  <a:txBody>
                    <a:bodyPr/>
                    <a:lstStyle/>
                    <a:p>
                      <a:pPr algn="ctr" fontAlgn="b"/>
                      <a:r>
                        <a:rPr lang="en-US" sz="800" b="0" i="0" u="none" strike="noStrike" dirty="0">
                          <a:solidFill>
                            <a:srgbClr val="000000"/>
                          </a:solidFill>
                          <a:effectLst/>
                          <a:latin typeface="Arial" panose="020B0604020202020204" pitchFamily="34" charset="0"/>
                        </a:rPr>
                        <a:t>1</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Wad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5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4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 : 1</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41573688"/>
                  </a:ext>
                </a:extLst>
              </a:tr>
              <a:tr h="184150">
                <a:tc>
                  <a:txBody>
                    <a:bodyPr/>
                    <a:lstStyle/>
                    <a:p>
                      <a:pPr algn="ctr" fontAlgn="b"/>
                      <a:r>
                        <a:rPr lang="en-US" sz="800" b="0" i="0" u="none" strike="noStrike">
                          <a:solidFill>
                            <a:srgbClr val="000000"/>
                          </a:solidFill>
                          <a:effectLst/>
                          <a:latin typeface="Arial" panose="020B0604020202020204" pitchFamily="34" charset="0"/>
                        </a:rPr>
                        <a:t>2</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Klinik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24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6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5</a:t>
                      </a:r>
                      <a:r>
                        <a:rPr lang="ms-MY" sz="800" b="0" i="0" u="none" strike="noStrike" baseline="0" noProof="0">
                          <a:solidFill>
                            <a:srgbClr val="000000"/>
                          </a:solidFill>
                          <a:effectLst/>
                          <a:latin typeface="Arial" panose="020B0604020202020204" pitchFamily="34" charset="0"/>
                        </a:rPr>
                        <a:t> </a:t>
                      </a:r>
                      <a:r>
                        <a:rPr lang="ms-MY" sz="800" b="0" i="0" u="none" strike="noStrike" noProof="0">
                          <a:solidFill>
                            <a:srgbClr val="000000"/>
                          </a:solidFill>
                          <a:effectLst/>
                          <a:latin typeface="Arial" panose="020B0604020202020204" pitchFamily="34" charset="0"/>
                        </a:rPr>
                        <a:t>: 1</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08026669"/>
                  </a:ext>
                </a:extLst>
              </a:tr>
              <a:tr h="184150">
                <a:tc>
                  <a:txBody>
                    <a:bodyPr/>
                    <a:lstStyle/>
                    <a:p>
                      <a:pPr algn="ctr" fontAlgn="b"/>
                      <a:r>
                        <a:rPr lang="en-US" sz="800" b="0" i="0" u="none" strike="noStrike">
                          <a:solidFill>
                            <a:srgbClr val="000000"/>
                          </a:solidFill>
                          <a:effectLst/>
                          <a:latin typeface="Arial" panose="020B0604020202020204" pitchFamily="34" charset="0"/>
                        </a:rPr>
                        <a:t>3</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Makmal Perubatan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4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 : 1</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264608298"/>
                  </a:ext>
                </a:extLst>
              </a:tr>
              <a:tr h="184150">
                <a:tc>
                  <a:txBody>
                    <a:bodyPr/>
                    <a:lstStyle/>
                    <a:p>
                      <a:pPr algn="ctr" fontAlgn="b"/>
                      <a:r>
                        <a:rPr lang="en-US" sz="800" b="0" i="0" u="none" strike="noStrike">
                          <a:solidFill>
                            <a:srgbClr val="000000"/>
                          </a:solidFill>
                          <a:effectLst/>
                          <a:latin typeface="Arial" panose="020B0604020202020204" pitchFamily="34" charset="0"/>
                        </a:rPr>
                        <a:t>4</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Dewan Bedah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1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 : 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 : 8</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02548826"/>
                  </a:ext>
                </a:extLst>
              </a:tr>
              <a:tr h="184150">
                <a:tc>
                  <a:txBody>
                    <a:bodyPr/>
                    <a:lstStyle/>
                    <a:p>
                      <a:pPr algn="ctr" fontAlgn="b"/>
                      <a:r>
                        <a:rPr lang="en-US" sz="800" b="0" i="0" u="none" strike="noStrike">
                          <a:solidFill>
                            <a:srgbClr val="000000"/>
                          </a:solidFill>
                          <a:effectLst/>
                          <a:latin typeface="Arial" panose="020B0604020202020204" pitchFamily="34" charset="0"/>
                        </a:rPr>
                        <a:t>5</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Kaunter Perkhidmatan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5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 : 1</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61940618"/>
                  </a:ext>
                </a:extLst>
              </a:tr>
              <a:tr h="184150">
                <a:tc>
                  <a:txBody>
                    <a:bodyPr/>
                    <a:lstStyle/>
                    <a:p>
                      <a:pPr algn="ctr" fontAlgn="b"/>
                      <a:r>
                        <a:rPr lang="en-US" sz="800" b="0" i="0" u="none" strike="noStrike" dirty="0">
                          <a:solidFill>
                            <a:srgbClr val="000000"/>
                          </a:solidFill>
                          <a:effectLst/>
                          <a:latin typeface="Arial" panose="020B0604020202020204" pitchFamily="34" charset="0"/>
                        </a:rPr>
                        <a:t>6</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Makmal Pengajaran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37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0</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29980248"/>
                  </a:ext>
                </a:extLst>
              </a:tr>
              <a:tr h="184150">
                <a:tc>
                  <a:txBody>
                    <a:bodyPr/>
                    <a:lstStyle/>
                    <a:p>
                      <a:pPr algn="ctr" fontAlgn="b"/>
                      <a:r>
                        <a:rPr lang="en-US" sz="800" b="0" i="0" u="none" strike="noStrike" dirty="0">
                          <a:solidFill>
                            <a:srgbClr val="000000"/>
                          </a:solidFill>
                          <a:effectLst/>
                          <a:latin typeface="Arial" panose="020B0604020202020204" pitchFamily="34" charset="0"/>
                        </a:rPr>
                        <a:t>7</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Pentadbiran P&amp;P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ms-MY" sz="800" b="0" i="0" u="none" strike="noStrike" noProof="0">
                          <a:solidFill>
                            <a:srgbClr val="000000"/>
                          </a:solidFill>
                          <a:effectLst/>
                          <a:latin typeface="Arial" panose="020B0604020202020204" pitchFamily="34" charset="0"/>
                        </a:rPr>
                        <a:t>1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800" b="0" i="0" u="none" strike="noStrike" dirty="0">
                        <a:solidFill>
                          <a:srgbClr val="000000"/>
                        </a:solidFill>
                        <a:effectLst/>
                        <a:latin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 : 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0</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54253499"/>
                  </a:ext>
                </a:extLst>
              </a:tr>
              <a:tr h="184150">
                <a:tc>
                  <a:txBody>
                    <a:bodyPr/>
                    <a:lstStyle/>
                    <a:p>
                      <a:pPr algn="ctr" fontAlgn="b"/>
                      <a:r>
                        <a:rPr lang="en-US" sz="800" b="0" i="0" u="none" strike="noStrike" dirty="0">
                          <a:solidFill>
                            <a:srgbClr val="000000"/>
                          </a:solidFill>
                          <a:effectLst/>
                          <a:latin typeface="Arial" panose="020B0604020202020204" pitchFamily="34" charset="0"/>
                        </a:rPr>
                        <a:t>8</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Pentadbiran SOK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ms-MY" sz="800" b="0" i="0" u="none" strike="noStrike" noProof="0">
                          <a:solidFill>
                            <a:srgbClr val="000000"/>
                          </a:solidFill>
                          <a:effectLst/>
                          <a:latin typeface="Arial" panose="020B0604020202020204" pitchFamily="34" charset="0"/>
                        </a:rPr>
                        <a:t>1 :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a:solidFill>
                            <a:srgbClr val="000000"/>
                          </a:solidFill>
                          <a:effectLst/>
                          <a:latin typeface="Arial" panose="020B0604020202020204" pitchFamily="34" charset="0"/>
                        </a:rPr>
                        <a:t>1 : 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s-MY" sz="800" b="0" i="0" u="none" strike="noStrike" noProof="0" dirty="0">
                          <a:solidFill>
                            <a:srgbClr val="000000"/>
                          </a:solidFill>
                          <a:effectLst/>
                          <a:latin typeface="Arial" panose="020B0604020202020204" pitchFamily="34" charset="0"/>
                        </a:rPr>
                        <a:t>0</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0503105"/>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333135297"/>
              </p:ext>
            </p:extLst>
          </p:nvPr>
        </p:nvGraphicFramePr>
        <p:xfrm>
          <a:off x="356260" y="1020324"/>
          <a:ext cx="11745217" cy="3708085"/>
        </p:xfrm>
        <a:graphic>
          <a:graphicData uri="http://schemas.openxmlformats.org/drawingml/2006/table">
            <a:tbl>
              <a:tblPr/>
              <a:tblGrid>
                <a:gridCol w="1016742">
                  <a:extLst>
                    <a:ext uri="{9D8B030D-6E8A-4147-A177-3AD203B41FA5}">
                      <a16:colId xmlns:a16="http://schemas.microsoft.com/office/drawing/2014/main" val="1322216277"/>
                    </a:ext>
                  </a:extLst>
                </a:gridCol>
                <a:gridCol w="336799">
                  <a:extLst>
                    <a:ext uri="{9D8B030D-6E8A-4147-A177-3AD203B41FA5}">
                      <a16:colId xmlns:a16="http://schemas.microsoft.com/office/drawing/2014/main" val="3464839367"/>
                    </a:ext>
                  </a:extLst>
                </a:gridCol>
                <a:gridCol w="276529">
                  <a:extLst>
                    <a:ext uri="{9D8B030D-6E8A-4147-A177-3AD203B41FA5}">
                      <a16:colId xmlns:a16="http://schemas.microsoft.com/office/drawing/2014/main" val="775088261"/>
                    </a:ext>
                  </a:extLst>
                </a:gridCol>
                <a:gridCol w="276529">
                  <a:extLst>
                    <a:ext uri="{9D8B030D-6E8A-4147-A177-3AD203B41FA5}">
                      <a16:colId xmlns:a16="http://schemas.microsoft.com/office/drawing/2014/main" val="1285258239"/>
                    </a:ext>
                  </a:extLst>
                </a:gridCol>
                <a:gridCol w="349300">
                  <a:extLst>
                    <a:ext uri="{9D8B030D-6E8A-4147-A177-3AD203B41FA5}">
                      <a16:colId xmlns:a16="http://schemas.microsoft.com/office/drawing/2014/main" val="55666708"/>
                    </a:ext>
                  </a:extLst>
                </a:gridCol>
                <a:gridCol w="349300">
                  <a:extLst>
                    <a:ext uri="{9D8B030D-6E8A-4147-A177-3AD203B41FA5}">
                      <a16:colId xmlns:a16="http://schemas.microsoft.com/office/drawing/2014/main" val="3217421456"/>
                    </a:ext>
                  </a:extLst>
                </a:gridCol>
                <a:gridCol w="261974">
                  <a:extLst>
                    <a:ext uri="{9D8B030D-6E8A-4147-A177-3AD203B41FA5}">
                      <a16:colId xmlns:a16="http://schemas.microsoft.com/office/drawing/2014/main" val="374951078"/>
                    </a:ext>
                  </a:extLst>
                </a:gridCol>
                <a:gridCol w="261974">
                  <a:extLst>
                    <a:ext uri="{9D8B030D-6E8A-4147-A177-3AD203B41FA5}">
                      <a16:colId xmlns:a16="http://schemas.microsoft.com/office/drawing/2014/main" val="1582174320"/>
                    </a:ext>
                  </a:extLst>
                </a:gridCol>
                <a:gridCol w="261974">
                  <a:extLst>
                    <a:ext uri="{9D8B030D-6E8A-4147-A177-3AD203B41FA5}">
                      <a16:colId xmlns:a16="http://schemas.microsoft.com/office/drawing/2014/main" val="1794319849"/>
                    </a:ext>
                  </a:extLst>
                </a:gridCol>
                <a:gridCol w="261974">
                  <a:extLst>
                    <a:ext uri="{9D8B030D-6E8A-4147-A177-3AD203B41FA5}">
                      <a16:colId xmlns:a16="http://schemas.microsoft.com/office/drawing/2014/main" val="1148201408"/>
                    </a:ext>
                  </a:extLst>
                </a:gridCol>
                <a:gridCol w="261974">
                  <a:extLst>
                    <a:ext uri="{9D8B030D-6E8A-4147-A177-3AD203B41FA5}">
                      <a16:colId xmlns:a16="http://schemas.microsoft.com/office/drawing/2014/main" val="243605008"/>
                    </a:ext>
                  </a:extLst>
                </a:gridCol>
                <a:gridCol w="261974">
                  <a:extLst>
                    <a:ext uri="{9D8B030D-6E8A-4147-A177-3AD203B41FA5}">
                      <a16:colId xmlns:a16="http://schemas.microsoft.com/office/drawing/2014/main" val="2520764793"/>
                    </a:ext>
                  </a:extLst>
                </a:gridCol>
                <a:gridCol w="363855">
                  <a:extLst>
                    <a:ext uri="{9D8B030D-6E8A-4147-A177-3AD203B41FA5}">
                      <a16:colId xmlns:a16="http://schemas.microsoft.com/office/drawing/2014/main" val="624929937"/>
                    </a:ext>
                  </a:extLst>
                </a:gridCol>
                <a:gridCol w="363855">
                  <a:extLst>
                    <a:ext uri="{9D8B030D-6E8A-4147-A177-3AD203B41FA5}">
                      <a16:colId xmlns:a16="http://schemas.microsoft.com/office/drawing/2014/main" val="2721278014"/>
                    </a:ext>
                  </a:extLst>
                </a:gridCol>
                <a:gridCol w="261974">
                  <a:extLst>
                    <a:ext uri="{9D8B030D-6E8A-4147-A177-3AD203B41FA5}">
                      <a16:colId xmlns:a16="http://schemas.microsoft.com/office/drawing/2014/main" val="1382062513"/>
                    </a:ext>
                  </a:extLst>
                </a:gridCol>
                <a:gridCol w="261974">
                  <a:extLst>
                    <a:ext uri="{9D8B030D-6E8A-4147-A177-3AD203B41FA5}">
                      <a16:colId xmlns:a16="http://schemas.microsoft.com/office/drawing/2014/main" val="2780930641"/>
                    </a:ext>
                  </a:extLst>
                </a:gridCol>
                <a:gridCol w="363855">
                  <a:extLst>
                    <a:ext uri="{9D8B030D-6E8A-4147-A177-3AD203B41FA5}">
                      <a16:colId xmlns:a16="http://schemas.microsoft.com/office/drawing/2014/main" val="704769591"/>
                    </a:ext>
                  </a:extLst>
                </a:gridCol>
                <a:gridCol w="363855">
                  <a:extLst>
                    <a:ext uri="{9D8B030D-6E8A-4147-A177-3AD203B41FA5}">
                      <a16:colId xmlns:a16="http://schemas.microsoft.com/office/drawing/2014/main" val="2975620857"/>
                    </a:ext>
                  </a:extLst>
                </a:gridCol>
                <a:gridCol w="261974">
                  <a:extLst>
                    <a:ext uri="{9D8B030D-6E8A-4147-A177-3AD203B41FA5}">
                      <a16:colId xmlns:a16="http://schemas.microsoft.com/office/drawing/2014/main" val="1335137251"/>
                    </a:ext>
                  </a:extLst>
                </a:gridCol>
                <a:gridCol w="261974">
                  <a:extLst>
                    <a:ext uri="{9D8B030D-6E8A-4147-A177-3AD203B41FA5}">
                      <a16:colId xmlns:a16="http://schemas.microsoft.com/office/drawing/2014/main" val="525572546"/>
                    </a:ext>
                  </a:extLst>
                </a:gridCol>
                <a:gridCol w="363855">
                  <a:extLst>
                    <a:ext uri="{9D8B030D-6E8A-4147-A177-3AD203B41FA5}">
                      <a16:colId xmlns:a16="http://schemas.microsoft.com/office/drawing/2014/main" val="2600133115"/>
                    </a:ext>
                  </a:extLst>
                </a:gridCol>
                <a:gridCol w="363855">
                  <a:extLst>
                    <a:ext uri="{9D8B030D-6E8A-4147-A177-3AD203B41FA5}">
                      <a16:colId xmlns:a16="http://schemas.microsoft.com/office/drawing/2014/main" val="1220874573"/>
                    </a:ext>
                  </a:extLst>
                </a:gridCol>
                <a:gridCol w="261974">
                  <a:extLst>
                    <a:ext uri="{9D8B030D-6E8A-4147-A177-3AD203B41FA5}">
                      <a16:colId xmlns:a16="http://schemas.microsoft.com/office/drawing/2014/main" val="1040871603"/>
                    </a:ext>
                  </a:extLst>
                </a:gridCol>
                <a:gridCol w="261974">
                  <a:extLst>
                    <a:ext uri="{9D8B030D-6E8A-4147-A177-3AD203B41FA5}">
                      <a16:colId xmlns:a16="http://schemas.microsoft.com/office/drawing/2014/main" val="3916629775"/>
                    </a:ext>
                  </a:extLst>
                </a:gridCol>
                <a:gridCol w="261974">
                  <a:extLst>
                    <a:ext uri="{9D8B030D-6E8A-4147-A177-3AD203B41FA5}">
                      <a16:colId xmlns:a16="http://schemas.microsoft.com/office/drawing/2014/main" val="4036024929"/>
                    </a:ext>
                  </a:extLst>
                </a:gridCol>
                <a:gridCol w="276529">
                  <a:extLst>
                    <a:ext uri="{9D8B030D-6E8A-4147-A177-3AD203B41FA5}">
                      <a16:colId xmlns:a16="http://schemas.microsoft.com/office/drawing/2014/main" val="1503579049"/>
                    </a:ext>
                  </a:extLst>
                </a:gridCol>
                <a:gridCol w="276529">
                  <a:extLst>
                    <a:ext uri="{9D8B030D-6E8A-4147-A177-3AD203B41FA5}">
                      <a16:colId xmlns:a16="http://schemas.microsoft.com/office/drawing/2014/main" val="247231116"/>
                    </a:ext>
                  </a:extLst>
                </a:gridCol>
                <a:gridCol w="320193">
                  <a:extLst>
                    <a:ext uri="{9D8B030D-6E8A-4147-A177-3AD203B41FA5}">
                      <a16:colId xmlns:a16="http://schemas.microsoft.com/office/drawing/2014/main" val="2164104066"/>
                    </a:ext>
                  </a:extLst>
                </a:gridCol>
                <a:gridCol w="363855">
                  <a:extLst>
                    <a:ext uri="{9D8B030D-6E8A-4147-A177-3AD203B41FA5}">
                      <a16:colId xmlns:a16="http://schemas.microsoft.com/office/drawing/2014/main" val="3276738133"/>
                    </a:ext>
                  </a:extLst>
                </a:gridCol>
                <a:gridCol w="276529">
                  <a:extLst>
                    <a:ext uri="{9D8B030D-6E8A-4147-A177-3AD203B41FA5}">
                      <a16:colId xmlns:a16="http://schemas.microsoft.com/office/drawing/2014/main" val="1547143280"/>
                    </a:ext>
                  </a:extLst>
                </a:gridCol>
                <a:gridCol w="320193">
                  <a:extLst>
                    <a:ext uri="{9D8B030D-6E8A-4147-A177-3AD203B41FA5}">
                      <a16:colId xmlns:a16="http://schemas.microsoft.com/office/drawing/2014/main" val="100639760"/>
                    </a:ext>
                  </a:extLst>
                </a:gridCol>
                <a:gridCol w="334747">
                  <a:extLst>
                    <a:ext uri="{9D8B030D-6E8A-4147-A177-3AD203B41FA5}">
                      <a16:colId xmlns:a16="http://schemas.microsoft.com/office/drawing/2014/main" val="4167660300"/>
                    </a:ext>
                  </a:extLst>
                </a:gridCol>
                <a:gridCol w="247422">
                  <a:extLst>
                    <a:ext uri="{9D8B030D-6E8A-4147-A177-3AD203B41FA5}">
                      <a16:colId xmlns:a16="http://schemas.microsoft.com/office/drawing/2014/main" val="449226121"/>
                    </a:ext>
                  </a:extLst>
                </a:gridCol>
                <a:gridCol w="305639">
                  <a:extLst>
                    <a:ext uri="{9D8B030D-6E8A-4147-A177-3AD203B41FA5}">
                      <a16:colId xmlns:a16="http://schemas.microsoft.com/office/drawing/2014/main" val="4085414055"/>
                    </a:ext>
                  </a:extLst>
                </a:gridCol>
                <a:gridCol w="276529">
                  <a:extLst>
                    <a:ext uri="{9D8B030D-6E8A-4147-A177-3AD203B41FA5}">
                      <a16:colId xmlns:a16="http://schemas.microsoft.com/office/drawing/2014/main" val="673269059"/>
                    </a:ext>
                  </a:extLst>
                </a:gridCol>
                <a:gridCol w="334747">
                  <a:extLst>
                    <a:ext uri="{9D8B030D-6E8A-4147-A177-3AD203B41FA5}">
                      <a16:colId xmlns:a16="http://schemas.microsoft.com/office/drawing/2014/main" val="5057333"/>
                    </a:ext>
                  </a:extLst>
                </a:gridCol>
                <a:gridCol w="218314">
                  <a:extLst>
                    <a:ext uri="{9D8B030D-6E8A-4147-A177-3AD203B41FA5}">
                      <a16:colId xmlns:a16="http://schemas.microsoft.com/office/drawing/2014/main" val="1184149197"/>
                    </a:ext>
                  </a:extLst>
                </a:gridCol>
              </a:tblGrid>
              <a:tr h="358448">
                <a:tc rowSpan="3">
                  <a:txBody>
                    <a:bodyPr/>
                    <a:lstStyle/>
                    <a:p>
                      <a:pPr algn="ctr" fontAlgn="ctr"/>
                      <a:r>
                        <a:rPr lang="ms-MY" sz="800" b="1" i="0" u="none" strike="noStrike" noProof="0" dirty="0">
                          <a:solidFill>
                            <a:srgbClr val="000000"/>
                          </a:solidFill>
                          <a:effectLst/>
                          <a:latin typeface="Arial" panose="020B0604020202020204" pitchFamily="34" charset="0"/>
                        </a:rPr>
                        <a:t>LOKASI</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gridSpan="4">
                  <a:txBody>
                    <a:bodyPr/>
                    <a:lstStyle/>
                    <a:p>
                      <a:pPr algn="ctr" fontAlgn="ctr"/>
                      <a:r>
                        <a:rPr lang="ms-MY" sz="800" b="1" i="0" u="none" strike="noStrike" noProof="0">
                          <a:solidFill>
                            <a:srgbClr val="000000"/>
                          </a:solidFill>
                          <a:effectLst/>
                          <a:latin typeface="Arial" panose="020B0604020202020204" pitchFamily="34" charset="0"/>
                        </a:rPr>
                        <a:t>KEPERLUAN AGENSI     </a:t>
                      </a:r>
                    </a:p>
                    <a:p>
                      <a:pPr algn="ctr" fontAlgn="ctr"/>
                      <a:r>
                        <a:rPr lang="ms-MY" sz="800" b="1" i="0" u="none" strike="noStrike" noProof="0">
                          <a:solidFill>
                            <a:srgbClr val="000000"/>
                          </a:solidFill>
                          <a:effectLst/>
                          <a:latin typeface="Arial" panose="020B0604020202020204" pitchFamily="34" charset="0"/>
                        </a:rPr>
                        <a:t>(n)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ASET SEDIA ADA           (2006-2014)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PEROLEHAN ASET (2019)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PERKHIDMATAN SEWAAN SEMASA</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PERKHIDMATAN SEWAAN BAHARU</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LUPUS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ASET TIDAK LUPUS</a:t>
                      </a:r>
                    </a:p>
                    <a:p>
                      <a:pPr algn="ctr" fontAlgn="ctr"/>
                      <a:r>
                        <a:rPr lang="ms-MY" sz="800" b="1" i="0" u="none" strike="noStrike" noProof="0">
                          <a:solidFill>
                            <a:srgbClr val="000000"/>
                          </a:solidFill>
                          <a:effectLst/>
                          <a:latin typeface="Arial" panose="020B0604020202020204" pitchFamily="34" charset="0"/>
                        </a:rPr>
                        <a:t>(ASET &lt; 2014)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JUMLAH SELEPAS PEROLEHAN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dirty="0">
                          <a:solidFill>
                            <a:srgbClr val="000000"/>
                          </a:solidFill>
                          <a:effectLst/>
                          <a:latin typeface="Arial" panose="020B0604020202020204" pitchFamily="34" charset="0"/>
                        </a:rPr>
                        <a:t>BAKI PERALATAN YANG DIPERLUKAN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04918605"/>
                  </a:ext>
                </a:extLst>
              </a:tr>
              <a:tr h="197765">
                <a:tc vMerge="1">
                  <a:txBody>
                    <a:bodyPr/>
                    <a:lstStyle/>
                    <a:p>
                      <a:endParaRPr lang="en-US"/>
                    </a:p>
                  </a:txBody>
                  <a:tcPr/>
                </a:tc>
                <a:tc gridSpan="4"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 a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 b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 c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 d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 e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(f)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(g) = (a+b+c+d)-(e)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ms-MY" sz="800" b="1" i="0" u="none" strike="noStrike" noProof="0">
                          <a:solidFill>
                            <a:srgbClr val="000000"/>
                          </a:solidFill>
                          <a:effectLst/>
                          <a:latin typeface="Arial" panose="020B0604020202020204" pitchFamily="34" charset="0"/>
                        </a:rPr>
                        <a:t>( h) = ( n ) - ( g ) + (f)</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93577104"/>
                  </a:ext>
                </a:extLst>
              </a:tr>
              <a:tr h="1130966">
                <a:tc vMerge="1">
                  <a:txBody>
                    <a:bodyPr/>
                    <a:lstStyle/>
                    <a:p>
                      <a:endParaRPr lang="en-US"/>
                    </a:p>
                  </a:txBody>
                  <a:tcPr/>
                </a:tc>
                <a:tc>
                  <a:txBody>
                    <a:bodyPr/>
                    <a:lstStyle/>
                    <a:p>
                      <a:pPr algn="ctr" fontAlgn="b"/>
                      <a:r>
                        <a:rPr lang="ms-MY" sz="800" b="0" i="0" u="none" strike="noStrike" noProof="0">
                          <a:solidFill>
                            <a:srgbClr val="000000"/>
                          </a:solidFill>
                          <a:effectLst/>
                          <a:latin typeface="Arial" panose="020B0604020202020204" pitchFamily="34" charset="0"/>
                        </a:rPr>
                        <a:t>KOMPUTER</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fontAlgn="b"/>
                      <a:r>
                        <a:rPr lang="ms-MY" sz="800" b="0" i="0" u="none" strike="noStrike" noProof="0">
                          <a:solidFill>
                            <a:srgbClr val="000000"/>
                          </a:solidFill>
                          <a:effectLst/>
                          <a:latin typeface="Arial" panose="020B0604020202020204" pitchFamily="34" charset="0"/>
                        </a:rPr>
                        <a:t>KOMPUTER RIBA</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fontAlgn="b"/>
                      <a:r>
                        <a:rPr lang="ms-MY" sz="800" b="0" i="0" u="none" strike="noStrike" noProof="0">
                          <a:solidFill>
                            <a:srgbClr val="000000"/>
                          </a:solidFill>
                          <a:effectLst/>
                          <a:latin typeface="Arial" panose="020B0604020202020204" pitchFamily="34" charset="0"/>
                        </a:rPr>
                        <a:t>PENCETAK LASERJET</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fontAlgn="b"/>
                      <a:r>
                        <a:rPr lang="ms-MY" sz="800" b="0" i="0" u="none" strike="noStrike" noProof="0">
                          <a:solidFill>
                            <a:srgbClr val="000000"/>
                          </a:solidFill>
                          <a:effectLst/>
                          <a:latin typeface="Arial" panose="020B0604020202020204" pitchFamily="34" charset="0"/>
                        </a:rPr>
                        <a:t>PENCETAK BARKOD</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fontAlgn="b"/>
                      <a:r>
                        <a:rPr lang="ms-MY" sz="800" b="0" i="0" u="none" strike="noStrike" noProof="0">
                          <a:solidFill>
                            <a:srgbClr val="000000"/>
                          </a:solidFill>
                          <a:effectLst/>
                          <a:latin typeface="Arial" panose="020B0604020202020204" pitchFamily="34" charset="0"/>
                        </a:rPr>
                        <a:t>KOMPUTER</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fontAlgn="b"/>
                      <a:r>
                        <a:rPr lang="ms-MY" sz="800" b="0" i="0" u="none" strike="noStrike" noProof="0">
                          <a:solidFill>
                            <a:srgbClr val="000000"/>
                          </a:solidFill>
                          <a:effectLst/>
                          <a:latin typeface="Arial" panose="020B0604020202020204" pitchFamily="34" charset="0"/>
                        </a:rPr>
                        <a:t>KOMPUTER RIBA</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fontAlgn="b"/>
                      <a:r>
                        <a:rPr lang="ms-MY" sz="800" b="0" i="0" u="none" strike="noStrike" noProof="0">
                          <a:solidFill>
                            <a:srgbClr val="000000"/>
                          </a:solidFill>
                          <a:effectLst/>
                          <a:latin typeface="Arial" panose="020B0604020202020204" pitchFamily="34" charset="0"/>
                        </a:rPr>
                        <a:t>PENCETAK LASERJET</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fontAlgn="b"/>
                      <a:r>
                        <a:rPr lang="ms-MY" sz="800" b="0" i="0" u="none" strike="noStrike" noProof="0">
                          <a:solidFill>
                            <a:srgbClr val="000000"/>
                          </a:solidFill>
                          <a:effectLst/>
                          <a:latin typeface="Arial" panose="020B0604020202020204" pitchFamily="34" charset="0"/>
                        </a:rPr>
                        <a:t>PENCETAK BARKOD</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fontAlgn="b"/>
                      <a:r>
                        <a:rPr lang="ms-MY" sz="800" b="0" i="0" u="none" strike="noStrike" noProof="0">
                          <a:solidFill>
                            <a:srgbClr val="000000"/>
                          </a:solidFill>
                          <a:effectLst/>
                          <a:latin typeface="Arial" panose="020B0604020202020204" pitchFamily="34" charset="0"/>
                        </a:rPr>
                        <a:t>KOMPUTER</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fontAlgn="b"/>
                      <a:r>
                        <a:rPr lang="ms-MY" sz="800" b="0" i="0" u="none" strike="noStrike" noProof="0">
                          <a:solidFill>
                            <a:srgbClr val="000000"/>
                          </a:solidFill>
                          <a:effectLst/>
                          <a:latin typeface="Arial" panose="020B0604020202020204" pitchFamily="34" charset="0"/>
                        </a:rPr>
                        <a:t>KOMPUTER RIBA</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fontAlgn="b"/>
                      <a:r>
                        <a:rPr lang="ms-MY" sz="800" b="0" i="0" u="none" strike="noStrike" noProof="0">
                          <a:solidFill>
                            <a:srgbClr val="000000"/>
                          </a:solidFill>
                          <a:effectLst/>
                          <a:latin typeface="Arial" panose="020B0604020202020204" pitchFamily="34" charset="0"/>
                        </a:rPr>
                        <a:t>PENCETAK LASERJET</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fontAlgn="b"/>
                      <a:r>
                        <a:rPr lang="ms-MY" sz="800" b="0" i="0" u="none" strike="noStrike" noProof="0">
                          <a:solidFill>
                            <a:srgbClr val="000000"/>
                          </a:solidFill>
                          <a:effectLst/>
                          <a:latin typeface="Arial" panose="020B0604020202020204" pitchFamily="34" charset="0"/>
                        </a:rPr>
                        <a:t>PENCETAK BARKOD</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fontAlgn="b"/>
                      <a:r>
                        <a:rPr lang="ms-MY" sz="800" b="0" i="0" u="none" strike="noStrike" noProof="0">
                          <a:solidFill>
                            <a:srgbClr val="000000"/>
                          </a:solidFill>
                          <a:effectLst/>
                          <a:latin typeface="Arial" panose="020B0604020202020204" pitchFamily="34" charset="0"/>
                        </a:rPr>
                        <a:t>KOMPUTER</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ms-MY" sz="800" b="0" i="0" u="none" strike="noStrike" noProof="0">
                          <a:solidFill>
                            <a:srgbClr val="000000"/>
                          </a:solidFill>
                          <a:effectLst/>
                          <a:latin typeface="Arial" panose="020B0604020202020204" pitchFamily="34" charset="0"/>
                        </a:rPr>
                        <a:t>KOMPUTER RIBA</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ms-MY" sz="800" b="0" i="0" u="none" strike="noStrike" noProof="0">
                          <a:solidFill>
                            <a:srgbClr val="000000"/>
                          </a:solidFill>
                          <a:effectLst/>
                          <a:latin typeface="Arial" panose="020B0604020202020204" pitchFamily="34" charset="0"/>
                        </a:rPr>
                        <a:t>PENCETAK LASERJET</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ms-MY" sz="800" b="0" i="0" u="none" strike="noStrike" noProof="0">
                          <a:solidFill>
                            <a:srgbClr val="000000"/>
                          </a:solidFill>
                          <a:effectLst/>
                          <a:latin typeface="Arial" panose="020B0604020202020204" pitchFamily="34" charset="0"/>
                        </a:rPr>
                        <a:t>PENCETAK BARKOD</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ms-MY" sz="800" b="0" i="0" u="none" strike="noStrike" noProof="0">
                          <a:solidFill>
                            <a:srgbClr val="000000"/>
                          </a:solidFill>
                          <a:effectLst/>
                          <a:latin typeface="Arial" panose="020B0604020202020204" pitchFamily="34" charset="0"/>
                        </a:rPr>
                        <a:t>KOMPUTER</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fontAlgn="b"/>
                      <a:r>
                        <a:rPr lang="ms-MY" sz="800" b="0" i="0" u="none" strike="noStrike" noProof="0">
                          <a:solidFill>
                            <a:srgbClr val="000000"/>
                          </a:solidFill>
                          <a:effectLst/>
                          <a:latin typeface="Arial" panose="020B0604020202020204" pitchFamily="34" charset="0"/>
                        </a:rPr>
                        <a:t>KOMPUTER RIBA</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fontAlgn="b"/>
                      <a:r>
                        <a:rPr lang="ms-MY" sz="800" b="0" i="0" u="none" strike="noStrike" noProof="0">
                          <a:solidFill>
                            <a:srgbClr val="000000"/>
                          </a:solidFill>
                          <a:effectLst/>
                          <a:latin typeface="Arial" panose="020B0604020202020204" pitchFamily="34" charset="0"/>
                        </a:rPr>
                        <a:t>PENCETAK LASERJET</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fontAlgn="b"/>
                      <a:r>
                        <a:rPr lang="ms-MY" sz="800" b="0" i="0" u="none" strike="noStrike" noProof="0">
                          <a:solidFill>
                            <a:srgbClr val="000000"/>
                          </a:solidFill>
                          <a:effectLst/>
                          <a:latin typeface="Arial" panose="020B0604020202020204" pitchFamily="34" charset="0"/>
                        </a:rPr>
                        <a:t>PENCETAK BARKOD</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fontAlgn="b"/>
                      <a:r>
                        <a:rPr lang="ms-MY" sz="800" b="0" i="0" u="none" strike="noStrike" noProof="0">
                          <a:solidFill>
                            <a:srgbClr val="000000"/>
                          </a:solidFill>
                          <a:effectLst/>
                          <a:latin typeface="Arial" panose="020B0604020202020204" pitchFamily="34" charset="0"/>
                        </a:rPr>
                        <a:t>KOMPUTER</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b"/>
                      <a:r>
                        <a:rPr lang="ms-MY" sz="800" b="0" i="0" u="none" strike="noStrike" noProof="0">
                          <a:solidFill>
                            <a:srgbClr val="000000"/>
                          </a:solidFill>
                          <a:effectLst/>
                          <a:latin typeface="Arial" panose="020B0604020202020204" pitchFamily="34" charset="0"/>
                        </a:rPr>
                        <a:t>KOMPUTER RIBA</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b"/>
                      <a:r>
                        <a:rPr lang="ms-MY" sz="800" b="0" i="0" u="none" strike="noStrike" noProof="0">
                          <a:solidFill>
                            <a:srgbClr val="000000"/>
                          </a:solidFill>
                          <a:effectLst/>
                          <a:latin typeface="Arial" panose="020B0604020202020204" pitchFamily="34" charset="0"/>
                        </a:rPr>
                        <a:t>PENCETAK LASERJET</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b"/>
                      <a:r>
                        <a:rPr lang="ms-MY" sz="800" b="0" i="0" u="none" strike="noStrike" noProof="0">
                          <a:solidFill>
                            <a:srgbClr val="000000"/>
                          </a:solidFill>
                          <a:effectLst/>
                          <a:latin typeface="Arial" panose="020B0604020202020204" pitchFamily="34" charset="0"/>
                        </a:rPr>
                        <a:t>PENCETAK BARKOD</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b"/>
                      <a:r>
                        <a:rPr lang="ms-MY" sz="800" b="0" i="0" u="none" strike="noStrike" noProof="0">
                          <a:solidFill>
                            <a:srgbClr val="000000"/>
                          </a:solidFill>
                          <a:effectLst/>
                          <a:latin typeface="Arial" panose="020B0604020202020204" pitchFamily="34" charset="0"/>
                        </a:rPr>
                        <a:t>KOMPUTER</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b"/>
                      <a:r>
                        <a:rPr lang="ms-MY" sz="800" b="0" i="0" u="none" strike="noStrike" noProof="0">
                          <a:solidFill>
                            <a:srgbClr val="000000"/>
                          </a:solidFill>
                          <a:effectLst/>
                          <a:latin typeface="Arial" panose="020B0604020202020204" pitchFamily="34" charset="0"/>
                        </a:rPr>
                        <a:t>KOMPUTER RIBA</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b"/>
                      <a:r>
                        <a:rPr lang="ms-MY" sz="800" b="0" i="0" u="none" strike="noStrike" noProof="0">
                          <a:solidFill>
                            <a:srgbClr val="000000"/>
                          </a:solidFill>
                          <a:effectLst/>
                          <a:latin typeface="Arial" panose="020B0604020202020204" pitchFamily="34" charset="0"/>
                        </a:rPr>
                        <a:t>PENCETAK LASERJET</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b"/>
                      <a:r>
                        <a:rPr lang="ms-MY" sz="800" b="0" i="0" u="none" strike="noStrike" noProof="0">
                          <a:solidFill>
                            <a:srgbClr val="000000"/>
                          </a:solidFill>
                          <a:effectLst/>
                          <a:latin typeface="Arial" panose="020B0604020202020204" pitchFamily="34" charset="0"/>
                        </a:rPr>
                        <a:t>PENCETAK BARKOD</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b"/>
                      <a:r>
                        <a:rPr lang="ms-MY" sz="800" b="0" i="0" u="none" strike="noStrike" noProof="0">
                          <a:solidFill>
                            <a:srgbClr val="000000"/>
                          </a:solidFill>
                          <a:effectLst/>
                          <a:latin typeface="Arial" panose="020B0604020202020204" pitchFamily="34" charset="0"/>
                        </a:rPr>
                        <a:t>KOMPUTER</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b"/>
                      <a:r>
                        <a:rPr lang="ms-MY" sz="800" b="0" i="0" u="none" strike="noStrike" noProof="0">
                          <a:solidFill>
                            <a:srgbClr val="000000"/>
                          </a:solidFill>
                          <a:effectLst/>
                          <a:latin typeface="Arial" panose="020B0604020202020204" pitchFamily="34" charset="0"/>
                        </a:rPr>
                        <a:t>KOMPUTER RIBA</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b"/>
                      <a:r>
                        <a:rPr lang="ms-MY" sz="800" b="0" i="0" u="none" strike="noStrike" noProof="0">
                          <a:solidFill>
                            <a:srgbClr val="000000"/>
                          </a:solidFill>
                          <a:effectLst/>
                          <a:latin typeface="Arial" panose="020B0604020202020204" pitchFamily="34" charset="0"/>
                        </a:rPr>
                        <a:t>PENCETAK LASERJET</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b"/>
                      <a:r>
                        <a:rPr lang="ms-MY" sz="800" b="0" i="0" u="none" strike="noStrike" noProof="0">
                          <a:solidFill>
                            <a:srgbClr val="000000"/>
                          </a:solidFill>
                          <a:effectLst/>
                          <a:latin typeface="Arial" panose="020B0604020202020204" pitchFamily="34" charset="0"/>
                        </a:rPr>
                        <a:t>PENCETAK BARKOD</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b"/>
                      <a:r>
                        <a:rPr lang="ms-MY" sz="800" b="0" i="0" u="none" strike="noStrike" noProof="0">
                          <a:solidFill>
                            <a:srgbClr val="000000"/>
                          </a:solidFill>
                          <a:effectLst/>
                          <a:latin typeface="Arial" panose="020B0604020202020204" pitchFamily="34" charset="0"/>
                        </a:rPr>
                        <a:t>KOMPUTER</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b"/>
                      <a:r>
                        <a:rPr lang="ms-MY" sz="800" b="0" i="0" u="none" strike="noStrike" noProof="0">
                          <a:solidFill>
                            <a:srgbClr val="000000"/>
                          </a:solidFill>
                          <a:effectLst/>
                          <a:latin typeface="Arial" panose="020B0604020202020204" pitchFamily="34" charset="0"/>
                        </a:rPr>
                        <a:t>KOMPUTER RIBA</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b"/>
                      <a:r>
                        <a:rPr lang="ms-MY" sz="800" b="0" i="0" u="none" strike="noStrike" noProof="0">
                          <a:solidFill>
                            <a:srgbClr val="000000"/>
                          </a:solidFill>
                          <a:effectLst/>
                          <a:latin typeface="Arial" panose="020B0604020202020204" pitchFamily="34" charset="0"/>
                        </a:rPr>
                        <a:t>PENCETAK LASERJET</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b"/>
                      <a:r>
                        <a:rPr lang="en-US" sz="800" b="0" i="0" u="none" strike="noStrike">
                          <a:solidFill>
                            <a:srgbClr val="000000"/>
                          </a:solidFill>
                          <a:effectLst/>
                          <a:latin typeface="Arial" panose="020B0604020202020204" pitchFamily="34" charset="0"/>
                        </a:rPr>
                        <a:t>PENCETAK BARKOD</a:t>
                      </a:r>
                    </a:p>
                  </a:txBody>
                  <a:tcPr marL="0" marR="0" marT="0" marB="0" vert="vert27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2273752687"/>
                  </a:ext>
                </a:extLst>
              </a:tr>
              <a:tr h="179224">
                <a:tc>
                  <a:txBody>
                    <a:bodyPr/>
                    <a:lstStyle/>
                    <a:p>
                      <a:pPr algn="l" fontAlgn="ctr"/>
                      <a:r>
                        <a:rPr lang="ms-MY" sz="800" b="1" i="0" u="none" strike="noStrike" noProof="0">
                          <a:solidFill>
                            <a:srgbClr val="000000"/>
                          </a:solidFill>
                          <a:effectLst/>
                          <a:latin typeface="Arial" panose="020B0604020202020204" pitchFamily="34" charset="0"/>
                        </a:rPr>
                        <a:t>Wad</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en-US" sz="800" b="0" i="0" u="none" strike="noStrike">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627805243"/>
                  </a:ext>
                </a:extLst>
              </a:tr>
              <a:tr h="179224">
                <a:tc>
                  <a:txBody>
                    <a:bodyPr/>
                    <a:lstStyle/>
                    <a:p>
                      <a:pPr algn="l" fontAlgn="ctr"/>
                      <a:r>
                        <a:rPr lang="ms-MY" sz="800" b="1" i="0" u="none" strike="noStrike" noProof="0">
                          <a:solidFill>
                            <a:srgbClr val="000000"/>
                          </a:solidFill>
                          <a:effectLst/>
                          <a:latin typeface="Arial" panose="020B0604020202020204" pitchFamily="34" charset="0"/>
                        </a:rPr>
                        <a:t>Klinik</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en-US" sz="800" b="0" i="0" u="none" strike="noStrike">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2402727043"/>
                  </a:ext>
                </a:extLst>
              </a:tr>
              <a:tr h="259566">
                <a:tc>
                  <a:txBody>
                    <a:bodyPr/>
                    <a:lstStyle/>
                    <a:p>
                      <a:pPr algn="l" fontAlgn="ctr"/>
                      <a:r>
                        <a:rPr lang="ms-MY" sz="800" b="1" i="0" u="none" strike="noStrike" noProof="0">
                          <a:solidFill>
                            <a:srgbClr val="000000"/>
                          </a:solidFill>
                          <a:effectLst/>
                          <a:latin typeface="Arial" panose="020B0604020202020204" pitchFamily="34" charset="0"/>
                        </a:rPr>
                        <a:t>Makmal Perubatan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en-US" sz="800" b="0" i="0" u="none" strike="noStrike">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1097197614"/>
                  </a:ext>
                </a:extLst>
              </a:tr>
              <a:tr h="179224">
                <a:tc>
                  <a:txBody>
                    <a:bodyPr/>
                    <a:lstStyle/>
                    <a:p>
                      <a:pPr algn="l" fontAlgn="ctr"/>
                      <a:r>
                        <a:rPr lang="ms-MY" sz="800" b="1" i="0" u="none" strike="noStrike" noProof="0">
                          <a:solidFill>
                            <a:srgbClr val="000000"/>
                          </a:solidFill>
                          <a:effectLst/>
                          <a:latin typeface="Arial" panose="020B0604020202020204" pitchFamily="34" charset="0"/>
                        </a:rPr>
                        <a:t>Dewan Bedah</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en-US" sz="800" b="0" i="0" u="none" strike="noStrike">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3535329072"/>
                  </a:ext>
                </a:extLst>
              </a:tr>
              <a:tr h="259566">
                <a:tc>
                  <a:txBody>
                    <a:bodyPr/>
                    <a:lstStyle/>
                    <a:p>
                      <a:pPr algn="l" fontAlgn="ctr"/>
                      <a:r>
                        <a:rPr lang="ms-MY" sz="800" b="1" i="0" u="none" strike="noStrike" noProof="0">
                          <a:solidFill>
                            <a:srgbClr val="000000"/>
                          </a:solidFill>
                          <a:effectLst/>
                          <a:latin typeface="Arial" panose="020B0604020202020204" pitchFamily="34" charset="0"/>
                        </a:rPr>
                        <a:t>Kaunter Perkhidmatan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en-US" sz="800" b="0" i="0" u="none" strike="noStrike">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3219904035"/>
                  </a:ext>
                </a:extLst>
              </a:tr>
              <a:tr h="259566">
                <a:tc>
                  <a:txBody>
                    <a:bodyPr/>
                    <a:lstStyle/>
                    <a:p>
                      <a:pPr algn="l" fontAlgn="ctr"/>
                      <a:r>
                        <a:rPr lang="ms-MY" sz="800" b="1" i="0" u="none" strike="noStrike" noProof="0">
                          <a:solidFill>
                            <a:srgbClr val="000000"/>
                          </a:solidFill>
                          <a:effectLst/>
                          <a:latin typeface="Arial" panose="020B0604020202020204" pitchFamily="34" charset="0"/>
                        </a:rPr>
                        <a:t>Pentadbiran P&amp;P</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en-US" sz="800" b="0" i="0" u="none" strike="noStrike">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602669779"/>
                  </a:ext>
                </a:extLst>
              </a:tr>
              <a:tr h="259566">
                <a:tc>
                  <a:txBody>
                    <a:bodyPr/>
                    <a:lstStyle/>
                    <a:p>
                      <a:pPr algn="l" fontAlgn="ctr"/>
                      <a:r>
                        <a:rPr lang="ms-MY" sz="800" b="1" i="0" u="none" strike="noStrike" noProof="0">
                          <a:solidFill>
                            <a:srgbClr val="000000"/>
                          </a:solidFill>
                          <a:effectLst/>
                          <a:latin typeface="Arial" panose="020B0604020202020204" pitchFamily="34" charset="0"/>
                        </a:rPr>
                        <a:t>Pentadbiran SOK</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en-US" sz="800" b="0" i="0" u="none" strike="noStrike">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3895289667"/>
                  </a:ext>
                </a:extLst>
              </a:tr>
              <a:tr h="259566">
                <a:tc>
                  <a:txBody>
                    <a:bodyPr/>
                    <a:lstStyle/>
                    <a:p>
                      <a:pPr algn="l" fontAlgn="ctr"/>
                      <a:r>
                        <a:rPr lang="ms-MY" sz="800" b="1" i="0" u="none" strike="noStrike" noProof="0">
                          <a:solidFill>
                            <a:srgbClr val="000000"/>
                          </a:solidFill>
                          <a:effectLst/>
                          <a:latin typeface="Arial" panose="020B0604020202020204" pitchFamily="34" charset="0"/>
                        </a:rPr>
                        <a:t>Makmal Pengajaran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rtl="0"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ms-MY" sz="800" b="0"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fontAlgn="ctr"/>
                      <a:endParaRPr lang="en-US" sz="800" b="0" i="0" u="none" strike="noStrike" dirty="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3350438623"/>
                  </a:ext>
                </a:extLst>
              </a:tr>
              <a:tr h="185404">
                <a:tc>
                  <a:txBody>
                    <a:bodyPr/>
                    <a:lstStyle/>
                    <a:p>
                      <a:pPr algn="ctr" fontAlgn="ctr"/>
                      <a:r>
                        <a:rPr lang="ms-MY" sz="800" b="1" i="0" u="none" strike="noStrike" noProof="0" dirty="0">
                          <a:solidFill>
                            <a:srgbClr val="000000"/>
                          </a:solidFill>
                          <a:effectLst/>
                          <a:latin typeface="Arial" panose="020B0604020202020204" pitchFamily="34" charset="0"/>
                        </a:rPr>
                        <a:t>JUMLAH</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dirty="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dirty="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ms-MY" sz="800" b="1" i="0" u="none" strike="noStrike" noProof="0" dirty="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endParaRPr lang="en-US" sz="800" b="1" i="0" u="none" strike="noStrike" dirty="0">
                        <a:solidFill>
                          <a:srgbClr val="000000"/>
                        </a:solidFill>
                        <a:effectLst/>
                        <a:latin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657613170"/>
                  </a:ext>
                </a:extLst>
              </a:tr>
            </a:tbl>
          </a:graphicData>
        </a:graphic>
      </p:graphicFrame>
      <p:sp>
        <p:nvSpPr>
          <p:cNvPr id="2" name="Rectangle 1"/>
          <p:cNvSpPr/>
          <p:nvPr/>
        </p:nvSpPr>
        <p:spPr>
          <a:xfrm>
            <a:off x="9816297" y="6401123"/>
            <a:ext cx="1471878" cy="215444"/>
          </a:xfrm>
          <a:prstGeom prst="rect">
            <a:avLst/>
          </a:prstGeom>
        </p:spPr>
        <p:txBody>
          <a:bodyPr wrap="none">
            <a:spAutoFit/>
          </a:bodyPr>
          <a:lstStyle/>
          <a:p>
            <a:pPr marL="228600" lvl="0" indent="-228600">
              <a:buFont typeface="Wingdings" panose="05000000000000000000" pitchFamily="2" charset="2"/>
              <a:buChar char="q"/>
              <a:defRPr/>
            </a:pPr>
            <a:r>
              <a:rPr lang="ms-MY" sz="800" b="1" kern="0" dirty="0">
                <a:solidFill>
                  <a:srgbClr val="000000"/>
                </a:solidFill>
                <a:latin typeface="Arial" panose="020B0604020202020204" pitchFamily="34" charset="0"/>
                <a:ea typeface="Arial Unicode MS" panose="020B0604020202020204" pitchFamily="34" charset="-128"/>
              </a:rPr>
              <a:t>NB – Komputer Riba  </a:t>
            </a:r>
            <a:endParaRPr lang="en-US" sz="800" b="1" kern="0" dirty="0">
              <a:solidFill>
                <a:sysClr val="windowText" lastClr="000000"/>
              </a:solidFill>
              <a:latin typeface="Arial Unicode MS" panose="020B0604020202020204" pitchFamily="34" charset="-128"/>
              <a:ea typeface="Arial Unicode MS" panose="020B0604020202020204" pitchFamily="34" charset="-128"/>
            </a:endParaRPr>
          </a:p>
        </p:txBody>
      </p:sp>
      <p:sp>
        <p:nvSpPr>
          <p:cNvPr id="8" name="Rectangle 7"/>
          <p:cNvSpPr/>
          <p:nvPr/>
        </p:nvSpPr>
        <p:spPr>
          <a:xfrm>
            <a:off x="9816297" y="6561798"/>
            <a:ext cx="1156086" cy="215444"/>
          </a:xfrm>
          <a:prstGeom prst="rect">
            <a:avLst/>
          </a:prstGeom>
        </p:spPr>
        <p:txBody>
          <a:bodyPr wrap="none">
            <a:spAutoFit/>
          </a:bodyPr>
          <a:lstStyle/>
          <a:p>
            <a:pPr marL="228600" lvl="0" indent="-228600">
              <a:buFont typeface="Wingdings" panose="05000000000000000000" pitchFamily="2" charset="2"/>
              <a:buChar char="q"/>
              <a:defRPr/>
            </a:pPr>
            <a:r>
              <a:rPr lang="ms-MY" sz="800" b="1" kern="0" dirty="0">
                <a:solidFill>
                  <a:srgbClr val="000000"/>
                </a:solidFill>
                <a:latin typeface="Arial" panose="020B0604020202020204" pitchFamily="34" charset="0"/>
                <a:ea typeface="Arial Unicode MS" panose="020B0604020202020204" pitchFamily="34" charset="-128"/>
              </a:rPr>
              <a:t>PR – Pencetak </a:t>
            </a:r>
          </a:p>
        </p:txBody>
      </p:sp>
      <p:sp>
        <p:nvSpPr>
          <p:cNvPr id="19" name="Rectangle 18"/>
          <p:cNvSpPr/>
          <p:nvPr/>
        </p:nvSpPr>
        <p:spPr>
          <a:xfrm>
            <a:off x="8005585" y="6611010"/>
            <a:ext cx="238898" cy="82707"/>
          </a:xfrm>
          <a:prstGeom prst="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t"/>
          <a:lstStyle/>
          <a:p>
            <a:pPr lvl="0">
              <a:defRPr/>
            </a:pPr>
            <a:endParaRPr lang="en-US" sz="600" b="1" kern="0" dirty="0">
              <a:solidFill>
                <a:sysClr val="windowText" lastClr="000000"/>
              </a:solidFill>
              <a:latin typeface="Times New Roman" panose="02020603050405020304" pitchFamily="18" charset="0"/>
              <a:ea typeface="Times New Roman" panose="02020603050405020304" pitchFamily="18" charset="0"/>
            </a:endParaRPr>
          </a:p>
        </p:txBody>
      </p:sp>
      <p:sp>
        <p:nvSpPr>
          <p:cNvPr id="5" name="Slide Number Placeholder 4"/>
          <p:cNvSpPr>
            <a:spLocks noGrp="1"/>
          </p:cNvSpPr>
          <p:nvPr>
            <p:ph type="sldNum" sz="quarter" idx="4294967295"/>
          </p:nvPr>
        </p:nvSpPr>
        <p:spPr>
          <a:xfrm>
            <a:off x="9448800" y="6356350"/>
            <a:ext cx="2743200" cy="365125"/>
          </a:xfrm>
        </p:spPr>
        <p:txBody>
          <a:bodyPr/>
          <a:lstStyle/>
          <a:p>
            <a:pPr>
              <a:defRPr/>
            </a:pPr>
            <a:fld id="{1B09AB17-F647-4A22-A4B0-5AFB6B343795}" type="slidenum">
              <a:rPr lang="ms-MY" smtClean="0"/>
              <a:pPr>
                <a:defRPr/>
              </a:pPr>
              <a:t>70</a:t>
            </a:fld>
            <a:endParaRPr lang="ms-MY"/>
          </a:p>
        </p:txBody>
      </p:sp>
      <p:sp>
        <p:nvSpPr>
          <p:cNvPr id="17" name="Google Shape;703;p40">
            <a:extLst>
              <a:ext uri="{FF2B5EF4-FFF2-40B4-BE49-F238E27FC236}">
                <a16:creationId xmlns:a16="http://schemas.microsoft.com/office/drawing/2014/main" id="{F4D97E7F-BF71-475B-A129-7EF5C73D7F56}"/>
              </a:ext>
            </a:extLst>
          </p:cNvPr>
          <p:cNvSpPr/>
          <p:nvPr/>
        </p:nvSpPr>
        <p:spPr>
          <a:xfrm>
            <a:off x="6171506" y="1001996"/>
            <a:ext cx="1274323" cy="3726413"/>
          </a:xfrm>
          <a:prstGeom prst="rect">
            <a:avLst/>
          </a:prstGeom>
          <a:noFill/>
          <a:ln w="57150" cap="flat" cmpd="sng">
            <a:solidFill>
              <a:srgbClr val="FF0000"/>
            </a:solidFill>
            <a:prstDash val="dash"/>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0" name="Google Shape;691;p40">
            <a:extLst>
              <a:ext uri="{FF2B5EF4-FFF2-40B4-BE49-F238E27FC236}">
                <a16:creationId xmlns:a16="http://schemas.microsoft.com/office/drawing/2014/main" id="{2D667607-B921-44F7-A4F7-FA630E8A3A6D}"/>
              </a:ext>
            </a:extLst>
          </p:cNvPr>
          <p:cNvSpPr txBox="1"/>
          <p:nvPr/>
        </p:nvSpPr>
        <p:spPr>
          <a:xfrm>
            <a:off x="223375" y="566061"/>
            <a:ext cx="8923283"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US" sz="2000" b="1" i="0" u="none" strike="noStrike" cap="none" dirty="0">
                <a:solidFill>
                  <a:srgbClr val="000000"/>
                </a:solidFill>
                <a:latin typeface="Arial"/>
                <a:ea typeface="Arial"/>
                <a:cs typeface="Arial"/>
                <a:sym typeface="Arial"/>
              </a:rPr>
              <a:t>(ii) RINGKASAN AGIHAN </a:t>
            </a:r>
            <a:r>
              <a:rPr lang="en-US" sz="2000" b="1" i="0" u="none" strike="noStrike" cap="none" dirty="0">
                <a:solidFill>
                  <a:schemeClr val="dk1"/>
                </a:solidFill>
                <a:latin typeface="Arial"/>
                <a:ea typeface="Arial"/>
                <a:cs typeface="Arial"/>
                <a:sym typeface="Arial"/>
              </a:rPr>
              <a:t>PERKAKASAN ICT XXXX</a:t>
            </a:r>
            <a:endParaRPr sz="2000" b="1" i="0" u="none" strike="noStrike" cap="none" dirty="0">
              <a:solidFill>
                <a:schemeClr val="dk1"/>
              </a:solidFill>
              <a:latin typeface="Arial"/>
              <a:ea typeface="Arial"/>
              <a:cs typeface="Arial"/>
              <a:sym typeface="Arial"/>
            </a:endParaRPr>
          </a:p>
        </p:txBody>
      </p:sp>
      <p:sp>
        <p:nvSpPr>
          <p:cNvPr id="21" name="Text Placeholder 10">
            <a:extLst>
              <a:ext uri="{FF2B5EF4-FFF2-40B4-BE49-F238E27FC236}">
                <a16:creationId xmlns:a16="http://schemas.microsoft.com/office/drawing/2014/main" id="{52057063-13E1-404B-BFEE-C1DBDBC8D4FD}"/>
              </a:ext>
            </a:extLst>
          </p:cNvPr>
          <p:cNvSpPr txBox="1">
            <a:spLocks/>
          </p:cNvSpPr>
          <p:nvPr/>
        </p:nvSpPr>
        <p:spPr>
          <a:xfrm>
            <a:off x="259018" y="234162"/>
            <a:ext cx="11866880"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8(a) NORMA AGIHAN DAN RINGKASAN AGIHAN </a:t>
            </a:r>
            <a:r>
              <a:rPr lang="en-US" sz="2400" b="1" dirty="0">
                <a:solidFill>
                  <a:schemeClr val="dk1"/>
                </a:solidFill>
                <a:latin typeface="Arial"/>
                <a:ea typeface="Arial"/>
                <a:cs typeface="Arial"/>
                <a:sym typeface="Arial"/>
              </a:rPr>
              <a:t>PERKAKASAN ICT </a:t>
            </a:r>
            <a:endParaRPr lang="ms-MY" sz="2400" b="1" dirty="0">
              <a:solidFill>
                <a:prstClr val="black"/>
              </a:solidFill>
              <a:latin typeface="Arial" pitchFamily="34" charset="0"/>
              <a:ea typeface="ＭＳ Ｐゴシック" pitchFamily="34" charset="-128"/>
              <a:cs typeface="Arial" pitchFamily="34" charset="0"/>
            </a:endParaRPr>
          </a:p>
        </p:txBody>
      </p:sp>
      <p:sp>
        <p:nvSpPr>
          <p:cNvPr id="23" name="TextBox 22">
            <a:extLst>
              <a:ext uri="{FF2B5EF4-FFF2-40B4-BE49-F238E27FC236}">
                <a16:creationId xmlns:a16="http://schemas.microsoft.com/office/drawing/2014/main" id="{A5695BBB-1C7F-42EE-9C24-9BBA6B1C4455}"/>
              </a:ext>
            </a:extLst>
          </p:cNvPr>
          <p:cNvSpPr txBox="1"/>
          <p:nvPr/>
        </p:nvSpPr>
        <p:spPr bwMode="auto">
          <a:xfrm>
            <a:off x="8474927" y="-1975"/>
            <a:ext cx="3717073" cy="307777"/>
          </a:xfrm>
          <a:prstGeom prst="rect">
            <a:avLst/>
          </a:prstGeom>
          <a:solidFill>
            <a:schemeClr val="accent4">
              <a:lumMod val="20000"/>
              <a:lumOff val="80000"/>
            </a:schemeClr>
          </a:solidFill>
        </p:spPr>
        <p:txBody>
          <a:bodyPr wrap="square" rtlCol="0">
            <a:spAutoFit/>
          </a:bodyPr>
          <a:lstStyle/>
          <a:p>
            <a:pPr algn="ctr"/>
            <a:r>
              <a:rPr lang="en-MY" sz="1400" b="1" dirty="0"/>
              <a:t>CONTOH PERKHIDMATAN SEWAAN (2)</a:t>
            </a:r>
          </a:p>
        </p:txBody>
      </p:sp>
      <p:sp>
        <p:nvSpPr>
          <p:cNvPr id="24" name="TextBox 23">
            <a:extLst>
              <a:ext uri="{FF2B5EF4-FFF2-40B4-BE49-F238E27FC236}">
                <a16:creationId xmlns:a16="http://schemas.microsoft.com/office/drawing/2014/main" id="{9818BB1F-D929-48E0-95E5-D17BE123D773}"/>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72835865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9448800" y="6356350"/>
            <a:ext cx="2743200" cy="365125"/>
          </a:xfrm>
        </p:spPr>
        <p:txBody>
          <a:bodyPr/>
          <a:lstStyle/>
          <a:p>
            <a:pPr>
              <a:defRPr/>
            </a:pPr>
            <a:fld id="{1B09AB17-F647-4A22-A4B0-5AFB6B343795}" type="slidenum">
              <a:rPr lang="ms-MY" smtClean="0"/>
              <a:pPr>
                <a:defRPr/>
              </a:pPr>
              <a:t>71</a:t>
            </a:fld>
            <a:endParaRPr lang="ms-MY"/>
          </a:p>
        </p:txBody>
      </p:sp>
      <p:sp>
        <p:nvSpPr>
          <p:cNvPr id="20" name="Google Shape;691;p40">
            <a:extLst>
              <a:ext uri="{FF2B5EF4-FFF2-40B4-BE49-F238E27FC236}">
                <a16:creationId xmlns:a16="http://schemas.microsoft.com/office/drawing/2014/main" id="{290B4AAA-CCB6-4D89-BC6E-086BE445A238}"/>
              </a:ext>
            </a:extLst>
          </p:cNvPr>
          <p:cNvSpPr txBox="1"/>
          <p:nvPr/>
        </p:nvSpPr>
        <p:spPr>
          <a:xfrm>
            <a:off x="223375" y="566061"/>
            <a:ext cx="8923283"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US" sz="2000" b="1" i="0" u="none" strike="noStrike" cap="none" dirty="0">
                <a:solidFill>
                  <a:srgbClr val="000000"/>
                </a:solidFill>
                <a:latin typeface="Arial"/>
                <a:ea typeface="Arial"/>
                <a:cs typeface="Arial"/>
                <a:sym typeface="Arial"/>
              </a:rPr>
              <a:t>(ii) </a:t>
            </a:r>
            <a:r>
              <a:rPr lang="en-US" sz="2000" b="1" i="0" strike="noStrike" cap="none" dirty="0">
                <a:solidFill>
                  <a:srgbClr val="000000"/>
                </a:solidFill>
                <a:latin typeface="Arial"/>
                <a:ea typeface="Arial"/>
                <a:cs typeface="Arial"/>
                <a:sym typeface="Arial"/>
              </a:rPr>
              <a:t>RINGKASAN AGIHAN </a:t>
            </a:r>
            <a:r>
              <a:rPr lang="en-US" sz="2000" b="1" i="0" strike="noStrike" cap="none" dirty="0">
                <a:solidFill>
                  <a:schemeClr val="dk1"/>
                </a:solidFill>
                <a:latin typeface="Arial"/>
                <a:ea typeface="Arial"/>
                <a:cs typeface="Arial"/>
                <a:sym typeface="Arial"/>
              </a:rPr>
              <a:t>PERKAKASAN ICT XXXX</a:t>
            </a:r>
            <a:endParaRPr sz="2000" b="1" i="0" strike="noStrike" cap="none" dirty="0">
              <a:solidFill>
                <a:schemeClr val="dk1"/>
              </a:solidFill>
              <a:latin typeface="Arial"/>
              <a:ea typeface="Arial"/>
              <a:cs typeface="Arial"/>
              <a:sym typeface="Arial"/>
            </a:endParaRPr>
          </a:p>
        </p:txBody>
      </p:sp>
      <p:sp>
        <p:nvSpPr>
          <p:cNvPr id="21" name="Text Placeholder 10">
            <a:extLst>
              <a:ext uri="{FF2B5EF4-FFF2-40B4-BE49-F238E27FC236}">
                <a16:creationId xmlns:a16="http://schemas.microsoft.com/office/drawing/2014/main" id="{ADCA5116-7E00-46F2-B27C-0802206268AC}"/>
              </a:ext>
            </a:extLst>
          </p:cNvPr>
          <p:cNvSpPr txBox="1">
            <a:spLocks/>
          </p:cNvSpPr>
          <p:nvPr/>
        </p:nvSpPr>
        <p:spPr>
          <a:xfrm>
            <a:off x="259018" y="234162"/>
            <a:ext cx="11866880"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8(a) NORMA AGIHAN DAN RINGKASAN AGIHAN </a:t>
            </a:r>
            <a:r>
              <a:rPr lang="en-US" sz="2400" b="1" dirty="0">
                <a:solidFill>
                  <a:schemeClr val="dk1"/>
                </a:solidFill>
                <a:latin typeface="Arial"/>
                <a:ea typeface="Arial"/>
                <a:cs typeface="Arial"/>
                <a:sym typeface="Arial"/>
              </a:rPr>
              <a:t>PERKAKASAN ICT </a:t>
            </a:r>
            <a:endParaRPr lang="ms-MY" sz="2400" b="1" dirty="0">
              <a:solidFill>
                <a:prstClr val="black"/>
              </a:solidFill>
              <a:latin typeface="Arial" pitchFamily="34" charset="0"/>
              <a:ea typeface="ＭＳ Ｐゴシック" pitchFamily="34" charset="-128"/>
              <a:cs typeface="Arial" pitchFamily="34" charset="0"/>
            </a:endParaRPr>
          </a:p>
        </p:txBody>
      </p:sp>
      <p:sp>
        <p:nvSpPr>
          <p:cNvPr id="8" name="TextBox 7">
            <a:extLst>
              <a:ext uri="{FF2B5EF4-FFF2-40B4-BE49-F238E27FC236}">
                <a16:creationId xmlns:a16="http://schemas.microsoft.com/office/drawing/2014/main" id="{9A767F10-B743-4098-9B33-37D70240FE46}"/>
              </a:ext>
            </a:extLst>
          </p:cNvPr>
          <p:cNvSpPr txBox="1"/>
          <p:nvPr/>
        </p:nvSpPr>
        <p:spPr bwMode="auto">
          <a:xfrm>
            <a:off x="8474927" y="-1975"/>
            <a:ext cx="3717073" cy="307777"/>
          </a:xfrm>
          <a:prstGeom prst="rect">
            <a:avLst/>
          </a:prstGeom>
          <a:solidFill>
            <a:schemeClr val="accent4">
              <a:lumMod val="20000"/>
              <a:lumOff val="80000"/>
            </a:schemeClr>
          </a:solidFill>
        </p:spPr>
        <p:txBody>
          <a:bodyPr wrap="square" rtlCol="0">
            <a:spAutoFit/>
          </a:bodyPr>
          <a:lstStyle/>
          <a:p>
            <a:pPr algn="ctr"/>
            <a:r>
              <a:rPr lang="en-MY" sz="1400" b="1" dirty="0"/>
              <a:t>CONTOH PERKHIDMATAN SEWAAN (3)</a:t>
            </a:r>
          </a:p>
        </p:txBody>
      </p:sp>
      <p:grpSp>
        <p:nvGrpSpPr>
          <p:cNvPr id="6" name="Group 5">
            <a:extLst>
              <a:ext uri="{FF2B5EF4-FFF2-40B4-BE49-F238E27FC236}">
                <a16:creationId xmlns:a16="http://schemas.microsoft.com/office/drawing/2014/main" id="{C800E596-51A3-4F50-AF8E-E29766CA3907}"/>
              </a:ext>
            </a:extLst>
          </p:cNvPr>
          <p:cNvGrpSpPr/>
          <p:nvPr/>
        </p:nvGrpSpPr>
        <p:grpSpPr>
          <a:xfrm>
            <a:off x="395376" y="904490"/>
            <a:ext cx="11401247" cy="5642986"/>
            <a:chOff x="395376" y="904490"/>
            <a:chExt cx="11401247" cy="5642986"/>
          </a:xfrm>
        </p:grpSpPr>
        <p:grpSp>
          <p:nvGrpSpPr>
            <p:cNvPr id="3" name="Group 2">
              <a:extLst>
                <a:ext uri="{FF2B5EF4-FFF2-40B4-BE49-F238E27FC236}">
                  <a16:creationId xmlns:a16="http://schemas.microsoft.com/office/drawing/2014/main" id="{6D41E1C2-63FF-4005-9CE4-D99AFB2559B9}"/>
                </a:ext>
              </a:extLst>
            </p:cNvPr>
            <p:cNvGrpSpPr/>
            <p:nvPr/>
          </p:nvGrpSpPr>
          <p:grpSpPr>
            <a:xfrm>
              <a:off x="395376" y="904490"/>
              <a:ext cx="11401247" cy="5634422"/>
              <a:chOff x="395376" y="904490"/>
              <a:chExt cx="11401247" cy="5634422"/>
            </a:xfrm>
          </p:grpSpPr>
          <p:pic>
            <p:nvPicPr>
              <p:cNvPr id="7" name="Picture 6">
                <a:extLst>
                  <a:ext uri="{FF2B5EF4-FFF2-40B4-BE49-F238E27FC236}">
                    <a16:creationId xmlns:a16="http://schemas.microsoft.com/office/drawing/2014/main" id="{76711544-51C2-496B-839C-CD18EEEFB761}"/>
                  </a:ext>
                </a:extLst>
              </p:cNvPr>
              <p:cNvPicPr>
                <a:picLocks noChangeAspect="1"/>
              </p:cNvPicPr>
              <p:nvPr/>
            </p:nvPicPr>
            <p:blipFill>
              <a:blip r:embed="rId3"/>
              <a:stretch>
                <a:fillRect/>
              </a:stretch>
            </p:blipFill>
            <p:spPr>
              <a:xfrm>
                <a:off x="395376" y="904490"/>
                <a:ext cx="11401247" cy="5634422"/>
              </a:xfrm>
              <a:prstGeom prst="rect">
                <a:avLst/>
              </a:prstGeom>
            </p:spPr>
          </p:pic>
          <p:sp>
            <p:nvSpPr>
              <p:cNvPr id="2" name="TextBox 1">
                <a:extLst>
                  <a:ext uri="{FF2B5EF4-FFF2-40B4-BE49-F238E27FC236}">
                    <a16:creationId xmlns:a16="http://schemas.microsoft.com/office/drawing/2014/main" id="{5B8FC940-8817-48E4-AE45-C25CA42926DB}"/>
                  </a:ext>
                </a:extLst>
              </p:cNvPr>
              <p:cNvSpPr txBox="1"/>
              <p:nvPr/>
            </p:nvSpPr>
            <p:spPr>
              <a:xfrm>
                <a:off x="2044559" y="1131051"/>
                <a:ext cx="729465" cy="230832"/>
              </a:xfrm>
              <a:prstGeom prst="rect">
                <a:avLst/>
              </a:prstGeom>
              <a:solidFill>
                <a:srgbClr val="FFCCFF"/>
              </a:solidFill>
            </p:spPr>
            <p:txBody>
              <a:bodyPr wrap="square" rtlCol="0">
                <a:spAutoFit/>
              </a:bodyPr>
              <a:lstStyle/>
              <a:p>
                <a:r>
                  <a:rPr lang="en-US" sz="900" b="1" dirty="0">
                    <a:latin typeface="Arial Black" panose="020B0A04020102020204" pitchFamily="34" charset="0"/>
                  </a:rPr>
                  <a:t>AGENS</a:t>
                </a:r>
                <a:r>
                  <a:rPr lang="en-US" sz="800" b="1" dirty="0">
                    <a:latin typeface="Arial Black" panose="020B0A04020102020204" pitchFamily="34" charset="0"/>
                  </a:rPr>
                  <a:t>I</a:t>
                </a:r>
              </a:p>
            </p:txBody>
          </p:sp>
        </p:grpSp>
        <p:sp>
          <p:nvSpPr>
            <p:cNvPr id="4" name="Rectangle 3">
              <a:extLst>
                <a:ext uri="{FF2B5EF4-FFF2-40B4-BE49-F238E27FC236}">
                  <a16:creationId xmlns:a16="http://schemas.microsoft.com/office/drawing/2014/main" id="{7661E9C3-F599-4B9C-A86A-50E1454C0200}"/>
                </a:ext>
              </a:extLst>
            </p:cNvPr>
            <p:cNvSpPr/>
            <p:nvPr/>
          </p:nvSpPr>
          <p:spPr>
            <a:xfrm>
              <a:off x="1787703" y="966130"/>
              <a:ext cx="1257639" cy="55727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F66D579-D62F-42EA-BEBA-D5C0AE398BC6}"/>
                </a:ext>
              </a:extLst>
            </p:cNvPr>
            <p:cNvSpPr/>
            <p:nvPr/>
          </p:nvSpPr>
          <p:spPr>
            <a:xfrm>
              <a:off x="4251785" y="964420"/>
              <a:ext cx="1257639" cy="55727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FA94B-01B0-43B1-895F-92F2EB204A6A}"/>
                </a:ext>
              </a:extLst>
            </p:cNvPr>
            <p:cNvSpPr/>
            <p:nvPr/>
          </p:nvSpPr>
          <p:spPr>
            <a:xfrm>
              <a:off x="6738136" y="974694"/>
              <a:ext cx="1257639" cy="55727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49B671C-86C4-4BDA-B53A-D0FF7C307D5D}"/>
                </a:ext>
              </a:extLst>
            </p:cNvPr>
            <p:cNvSpPr/>
            <p:nvPr/>
          </p:nvSpPr>
          <p:spPr>
            <a:xfrm>
              <a:off x="9222768" y="972984"/>
              <a:ext cx="1257639" cy="55727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9438AD8-8DAD-42C6-B589-9EFAA5D006DE}"/>
                </a:ext>
              </a:extLst>
            </p:cNvPr>
            <p:cNvSpPr/>
            <p:nvPr/>
          </p:nvSpPr>
          <p:spPr>
            <a:xfrm>
              <a:off x="1787703" y="6329909"/>
              <a:ext cx="10008919" cy="19286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TextBox 16">
            <a:extLst>
              <a:ext uri="{FF2B5EF4-FFF2-40B4-BE49-F238E27FC236}">
                <a16:creationId xmlns:a16="http://schemas.microsoft.com/office/drawing/2014/main" id="{0199A55D-41E8-432E-B3A0-B3C7140F773D}"/>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164117746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0"/>
          <p:cNvSpPr txBox="1">
            <a:spLocks/>
          </p:cNvSpPr>
          <p:nvPr/>
        </p:nvSpPr>
        <p:spPr>
          <a:xfrm>
            <a:off x="264160" y="282829"/>
            <a:ext cx="12151360"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8(b) </a:t>
            </a:r>
            <a:r>
              <a:rPr lang="en-US" sz="2400" b="1" dirty="0">
                <a:latin typeface="Arial" pitchFamily="34" charset="0"/>
                <a:ea typeface="ＭＳ Ｐゴシック" pitchFamily="34" charset="-128"/>
                <a:cs typeface="Arial" pitchFamily="34" charset="0"/>
              </a:rPr>
              <a:t>MAKLUMAT PERBANDINGAN PROJEK SEDIA ADA DAN BAHARU</a:t>
            </a:r>
            <a:endParaRPr lang="ms-MY" sz="2400" b="1" dirty="0">
              <a:latin typeface="Arial" pitchFamily="34" charset="0"/>
              <a:ea typeface="ＭＳ Ｐゴシック" pitchFamily="34" charset="-128"/>
              <a:cs typeface="Arial" pitchFamily="34" charset="0"/>
            </a:endParaRPr>
          </a:p>
        </p:txBody>
      </p:sp>
      <p:sp>
        <p:nvSpPr>
          <p:cNvPr id="3" name="Rectangle 2">
            <a:extLst>
              <a:ext uri="{FF2B5EF4-FFF2-40B4-BE49-F238E27FC236}">
                <a16:creationId xmlns:a16="http://schemas.microsoft.com/office/drawing/2014/main" id="{F959B6CB-5DB8-425F-AE8C-DAF88CE60A2B}"/>
              </a:ext>
            </a:extLst>
          </p:cNvPr>
          <p:cNvSpPr/>
          <p:nvPr/>
        </p:nvSpPr>
        <p:spPr>
          <a:xfrm>
            <a:off x="705678" y="1389677"/>
            <a:ext cx="10082554" cy="2308324"/>
          </a:xfrm>
          <a:prstGeom prst="rect">
            <a:avLst/>
          </a:prstGeom>
        </p:spPr>
        <p:txBody>
          <a:bodyPr wrap="square">
            <a:spAutoFit/>
          </a:bodyPr>
          <a:lstStyle/>
          <a:p>
            <a:pPr marL="342900" indent="-342900">
              <a:buFont typeface="+mj-lt"/>
              <a:buAutoNum type="arabicPeriod"/>
            </a:pPr>
            <a:r>
              <a:rPr lang="ms-MY" dirty="0">
                <a:latin typeface="Arial" panose="020B0604020202020204" pitchFamily="34" charset="0"/>
                <a:cs typeface="Arial" panose="020B0604020202020204" pitchFamily="34" charset="0"/>
              </a:rPr>
              <a:t>Maklumat / Fakta / Statistik / Perbandingan yang menyokong fakta di dalam Slaid Justifikasi Keperluan Projek.</a:t>
            </a:r>
          </a:p>
          <a:p>
            <a:pPr marL="342900" indent="-342900">
              <a:buFont typeface="+mj-lt"/>
              <a:buAutoNum type="arabicPeriod"/>
            </a:pPr>
            <a:endParaRPr lang="ms-MY" dirty="0">
              <a:latin typeface="Arial" panose="020B0604020202020204" pitchFamily="34" charset="0"/>
              <a:cs typeface="Arial" panose="020B0604020202020204" pitchFamily="34" charset="0"/>
            </a:endParaRPr>
          </a:p>
          <a:p>
            <a:pPr marL="342900" indent="-342900">
              <a:buFont typeface="+mj-lt"/>
              <a:buAutoNum type="arabicPeriod"/>
            </a:pPr>
            <a:r>
              <a:rPr lang="ms-MY" dirty="0">
                <a:latin typeface="Arial" panose="020B0604020202020204" pitchFamily="34" charset="0"/>
                <a:cs typeface="Arial" panose="020B0604020202020204" pitchFamily="34" charset="0"/>
              </a:rPr>
              <a:t>Perbandingan berdasarkan bilangan item perolehan/modul aplikasi/kriteria keperluan.</a:t>
            </a:r>
          </a:p>
          <a:p>
            <a:pPr marL="342900" indent="-342900">
              <a:buFont typeface="+mj-lt"/>
              <a:buAutoNum type="arabicPeriod"/>
            </a:pPr>
            <a:endParaRPr lang="ms-MY" dirty="0">
              <a:latin typeface="Arial" panose="020B0604020202020204" pitchFamily="34" charset="0"/>
              <a:cs typeface="Arial" panose="020B0604020202020204" pitchFamily="34" charset="0"/>
            </a:endParaRPr>
          </a:p>
          <a:p>
            <a:pPr marL="342900" indent="-342900">
              <a:buFont typeface="+mj-lt"/>
              <a:buAutoNum type="arabicPeriod"/>
            </a:pPr>
            <a:r>
              <a:rPr lang="ms-MY" dirty="0">
                <a:latin typeface="Arial" panose="020B0604020202020204" pitchFamily="34" charset="0"/>
                <a:cs typeface="Arial" panose="020B0604020202020204" pitchFamily="34" charset="0"/>
              </a:rPr>
              <a:t>Format adalah bebas.</a:t>
            </a:r>
          </a:p>
          <a:p>
            <a:pPr marL="342900" indent="-342900">
              <a:buFont typeface="+mj-lt"/>
              <a:buAutoNum type="arabicPeriod"/>
            </a:pPr>
            <a:endParaRPr lang="ms-MY" dirty="0">
              <a:latin typeface="Arial" panose="020B0604020202020204" pitchFamily="34" charset="0"/>
              <a:cs typeface="Arial" panose="020B0604020202020204" pitchFamily="34" charset="0"/>
            </a:endParaRPr>
          </a:p>
          <a:p>
            <a:pPr marL="342900" indent="-342900">
              <a:buFont typeface="+mj-lt"/>
              <a:buAutoNum type="arabicPeriod"/>
            </a:pPr>
            <a:r>
              <a:rPr lang="ms-MY" i="1" dirty="0">
                <a:latin typeface="Arial" panose="020B0604020202020204" pitchFamily="34" charset="0"/>
                <a:cs typeface="Arial" panose="020B0604020202020204" pitchFamily="34" charset="0"/>
              </a:rPr>
              <a:t>Lesson Learnt </a:t>
            </a:r>
            <a:r>
              <a:rPr lang="ms-MY" dirty="0">
                <a:latin typeface="Arial" panose="020B0604020202020204" pitchFamily="34" charset="0"/>
                <a:cs typeface="Arial" panose="020B0604020202020204" pitchFamily="34" charset="0"/>
              </a:rPr>
              <a:t>bagi</a:t>
            </a:r>
            <a:r>
              <a:rPr lang="ms-MY" i="1" dirty="0">
                <a:latin typeface="Arial" panose="020B0604020202020204" pitchFamily="34" charset="0"/>
                <a:cs typeface="Arial" panose="020B0604020202020204" pitchFamily="34" charset="0"/>
              </a:rPr>
              <a:t> </a:t>
            </a:r>
            <a:r>
              <a:rPr lang="ms-MY" dirty="0">
                <a:latin typeface="Arial" panose="020B0604020202020204" pitchFamily="34" charset="0"/>
                <a:cs typeface="Arial" panose="020B0604020202020204" pitchFamily="34" charset="0"/>
              </a:rPr>
              <a:t>projek lepas/sebelum.</a:t>
            </a:r>
            <a:endParaRPr lang="ms-MY" dirty="0"/>
          </a:p>
        </p:txBody>
      </p:sp>
      <p:sp>
        <p:nvSpPr>
          <p:cNvPr id="6" name="Slide Number Placeholder 2">
            <a:extLst>
              <a:ext uri="{FF2B5EF4-FFF2-40B4-BE49-F238E27FC236}">
                <a16:creationId xmlns:a16="http://schemas.microsoft.com/office/drawing/2014/main" id="{2A6D0237-744E-4BFF-BE31-2297310A3A00}"/>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72</a:t>
            </a:fld>
            <a:endParaRPr lang="ms-MY">
              <a:solidFill>
                <a:prstClr val="black">
                  <a:tint val="75000"/>
                </a:prstClr>
              </a:solidFill>
            </a:endParaRPr>
          </a:p>
        </p:txBody>
      </p:sp>
    </p:spTree>
    <p:extLst>
      <p:ext uri="{BB962C8B-B14F-4D97-AF65-F5344CB8AC3E}">
        <p14:creationId xmlns:p14="http://schemas.microsoft.com/office/powerpoint/2010/main" val="383125032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D19C7698-5FF4-4A04-91AD-DA67494A810A}"/>
              </a:ext>
            </a:extLst>
          </p:cNvPr>
          <p:cNvSpPr txBox="1">
            <a:spLocks/>
          </p:cNvSpPr>
          <p:nvPr/>
        </p:nvSpPr>
        <p:spPr>
          <a:xfrm>
            <a:off x="1188380" y="1023327"/>
            <a:ext cx="10644392" cy="57660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latin typeface="Arial" pitchFamily="34" charset="0"/>
                <a:ea typeface="ＭＳ Ｐゴシック" pitchFamily="34" charset="-128"/>
                <a:cs typeface="Arial" pitchFamily="34" charset="0"/>
              </a:rPr>
              <a:t>PERBANDINGAN KONTRAK SEDIA ADA &amp; BAHARU</a:t>
            </a:r>
            <a:endParaRPr lang="en-MY" sz="2400" b="1" dirty="0">
              <a:latin typeface="Arial" pitchFamily="34" charset="0"/>
              <a:ea typeface="ＭＳ Ｐゴシック" pitchFamily="34" charset="-128"/>
              <a:cs typeface="Arial" pitchFamily="34" charset="0"/>
            </a:endParaRPr>
          </a:p>
        </p:txBody>
      </p:sp>
      <p:sp>
        <p:nvSpPr>
          <p:cNvPr id="3" name="Slide Number Placeholder 2"/>
          <p:cNvSpPr>
            <a:spLocks noGrp="1"/>
          </p:cNvSpPr>
          <p:nvPr>
            <p:ph type="sldNum" idx="4294967295"/>
          </p:nvPr>
        </p:nvSpPr>
        <p:spPr>
          <a:xfrm>
            <a:off x="9448800" y="6356350"/>
            <a:ext cx="2743200" cy="365125"/>
          </a:xfrm>
        </p:spPr>
        <p:txBody>
          <a:bodyPr/>
          <a:lstStyle/>
          <a:p>
            <a:pPr>
              <a:defRPr/>
            </a:pPr>
            <a:fld id="{1B09AB17-F647-4A22-A4B0-5AFB6B343795}" type="slidenum">
              <a:rPr lang="ms-MY" smtClean="0"/>
              <a:pPr>
                <a:defRPr/>
              </a:pPr>
              <a:t>73</a:t>
            </a:fld>
            <a:endParaRPr lang="ms-MY"/>
          </a:p>
        </p:txBody>
      </p:sp>
      <p:graphicFrame>
        <p:nvGraphicFramePr>
          <p:cNvPr id="4" name="Table 4">
            <a:extLst>
              <a:ext uri="{FF2B5EF4-FFF2-40B4-BE49-F238E27FC236}">
                <a16:creationId xmlns:a16="http://schemas.microsoft.com/office/drawing/2014/main" id="{07CB44FD-7E41-4C0D-A49B-E155A1920A0F}"/>
              </a:ext>
            </a:extLst>
          </p:cNvPr>
          <p:cNvGraphicFramePr>
            <a:graphicFrameLocks noGrp="1"/>
          </p:cNvGraphicFramePr>
          <p:nvPr>
            <p:extLst>
              <p:ext uri="{D42A27DB-BD31-4B8C-83A1-F6EECF244321}">
                <p14:modId xmlns:p14="http://schemas.microsoft.com/office/powerpoint/2010/main" val="3748741825"/>
              </p:ext>
            </p:extLst>
          </p:nvPr>
        </p:nvGraphicFramePr>
        <p:xfrm>
          <a:off x="1310641" y="1611098"/>
          <a:ext cx="9001761" cy="3815736"/>
        </p:xfrm>
        <a:graphic>
          <a:graphicData uri="http://schemas.openxmlformats.org/drawingml/2006/table">
            <a:tbl>
              <a:tblPr firstRow="1" bandRow="1">
                <a:tableStyleId>{5C22544A-7EE6-4342-B048-85BDC9FD1C3A}</a:tableStyleId>
              </a:tblPr>
              <a:tblGrid>
                <a:gridCol w="3190239">
                  <a:extLst>
                    <a:ext uri="{9D8B030D-6E8A-4147-A177-3AD203B41FA5}">
                      <a16:colId xmlns:a16="http://schemas.microsoft.com/office/drawing/2014/main" val="3526472678"/>
                    </a:ext>
                  </a:extLst>
                </a:gridCol>
                <a:gridCol w="2810935">
                  <a:extLst>
                    <a:ext uri="{9D8B030D-6E8A-4147-A177-3AD203B41FA5}">
                      <a16:colId xmlns:a16="http://schemas.microsoft.com/office/drawing/2014/main" val="1932474159"/>
                    </a:ext>
                  </a:extLst>
                </a:gridCol>
                <a:gridCol w="3000587">
                  <a:extLst>
                    <a:ext uri="{9D8B030D-6E8A-4147-A177-3AD203B41FA5}">
                      <a16:colId xmlns:a16="http://schemas.microsoft.com/office/drawing/2014/main" val="1188423005"/>
                    </a:ext>
                  </a:extLst>
                </a:gridCol>
              </a:tblGrid>
              <a:tr h="641514">
                <a:tc>
                  <a:txBody>
                    <a:bodyPr/>
                    <a:lstStyle/>
                    <a:p>
                      <a:pPr algn="ctr"/>
                      <a:r>
                        <a:rPr lang="ms-MY" sz="1600" b="1" noProof="0">
                          <a:solidFill>
                            <a:schemeClr val="tx1"/>
                          </a:solidFill>
                          <a:latin typeface="Arial" panose="020B0604020202020204" pitchFamily="34" charset="0"/>
                          <a:cs typeface="Arial" panose="020B0604020202020204" pitchFamily="34" charset="0"/>
                        </a:rPr>
                        <a:t>PERKARA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600" b="1" noProof="0">
                          <a:solidFill>
                            <a:schemeClr val="tx1"/>
                          </a:solidFill>
                          <a:latin typeface="Arial" panose="020B0604020202020204" pitchFamily="34" charset="0"/>
                          <a:cs typeface="Arial" panose="020B0604020202020204" pitchFamily="34" charset="0"/>
                        </a:rPr>
                        <a:t>KONTRAK SEDIA ADA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600" b="1" noProof="0">
                          <a:solidFill>
                            <a:schemeClr val="tx1"/>
                          </a:solidFill>
                          <a:latin typeface="Arial" panose="020B0604020202020204" pitchFamily="34" charset="0"/>
                          <a:cs typeface="Arial" panose="020B0604020202020204" pitchFamily="34" charset="0"/>
                        </a:rPr>
                        <a:t>KONTRAK BAHARU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38046194"/>
                  </a:ext>
                </a:extLst>
              </a:tr>
              <a:tr h="641514">
                <a:tc>
                  <a:txBody>
                    <a:bodyPr/>
                    <a:lstStyle/>
                    <a:p>
                      <a:r>
                        <a:rPr lang="ms-MY" noProof="0">
                          <a:latin typeface="Arial" panose="020B0604020202020204" pitchFamily="34" charset="0"/>
                          <a:cs typeface="Arial" panose="020B0604020202020204" pitchFamily="34" charset="0"/>
                        </a:rPr>
                        <a:t>1. Jumlah Unit Lesen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ms-MY" noProof="0">
                          <a:latin typeface="Arial" panose="020B0604020202020204" pitchFamily="34" charset="0"/>
                          <a:cs typeface="Arial" panose="020B0604020202020204" pitchFamily="34" charset="0"/>
                        </a:rPr>
                        <a:t>26,000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ms-MY" b="0" noProof="0">
                          <a:latin typeface="Arial" panose="020B0604020202020204" pitchFamily="34" charset="0"/>
                          <a:cs typeface="Arial" panose="020B0604020202020204" pitchFamily="34" charset="0"/>
                        </a:rPr>
                        <a:t>XX, XXX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54183744"/>
                  </a:ext>
                </a:extLst>
              </a:tr>
              <a:tr h="641514">
                <a:tc>
                  <a:txBody>
                    <a:bodyPr/>
                    <a:lstStyle/>
                    <a:p>
                      <a:r>
                        <a:rPr lang="ms-MY" noProof="0">
                          <a:latin typeface="Arial" panose="020B0604020202020204" pitchFamily="34" charset="0"/>
                          <a:cs typeface="Arial" panose="020B0604020202020204" pitchFamily="34" charset="0"/>
                        </a:rPr>
                        <a:t>2. Pakej XXXX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ms-MY" noProof="0">
                          <a:latin typeface="Arial" panose="020B0604020202020204" pitchFamily="34" charset="0"/>
                          <a:cs typeface="Arial" panose="020B0604020202020204" pitchFamily="34" charset="0"/>
                        </a:rPr>
                        <a:t>M365 A3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ms-MY" noProof="0">
                          <a:latin typeface="Arial" panose="020B0604020202020204" pitchFamily="34" charset="0"/>
                          <a:cs typeface="Arial" panose="020B0604020202020204" pitchFamily="34" charset="0"/>
                        </a:rPr>
                        <a:t>XXXX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91860732"/>
                  </a:ext>
                </a:extLst>
              </a:tr>
              <a:tr h="485704">
                <a:tc>
                  <a:txBody>
                    <a:bodyPr/>
                    <a:lstStyle/>
                    <a:p>
                      <a:r>
                        <a:rPr lang="ms-MY" noProof="0">
                          <a:latin typeface="Arial" panose="020B0604020202020204" pitchFamily="34" charset="0"/>
                          <a:cs typeface="Arial" panose="020B0604020202020204" pitchFamily="34" charset="0"/>
                        </a:rPr>
                        <a:t>3. Harga Kontrak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ms-MY" sz="1400" noProof="0">
                          <a:latin typeface="Arial" panose="020B0604020202020204" pitchFamily="34" charset="0"/>
                          <a:cs typeface="Arial" panose="020B0604020202020204" pitchFamily="34" charset="0"/>
                        </a:rPr>
                        <a:t>RMX,XXX,XXX.XX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lang="ms-MY" sz="1400" noProof="0">
                          <a:latin typeface="Arial" panose="020B0604020202020204" pitchFamily="34" charset="0"/>
                          <a:cs typeface="Arial" panose="020B0604020202020204" pitchFamily="34" charset="0"/>
                        </a:rPr>
                        <a:t>RMX,XXX,XXX.XX</a:t>
                      </a:r>
                    </a:p>
                    <a:p>
                      <a:pPr algn="r"/>
                      <a:endParaRPr lang="ms-MY" sz="14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3054166"/>
                  </a:ext>
                </a:extLst>
              </a:tr>
              <a:tr h="685700">
                <a:tc>
                  <a:txBody>
                    <a:bodyPr/>
                    <a:lstStyle/>
                    <a:p>
                      <a:r>
                        <a:rPr lang="ms-MY" noProof="0">
                          <a:latin typeface="Arial" panose="020B0604020202020204" pitchFamily="34" charset="0"/>
                          <a:cs typeface="Arial" panose="020B0604020202020204" pitchFamily="34" charset="0"/>
                        </a:rPr>
                        <a:t>4. Tempoh Langganan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ms-MY" noProof="0">
                          <a:latin typeface="Arial" panose="020B0604020202020204" pitchFamily="34" charset="0"/>
                          <a:cs typeface="Arial" panose="020B0604020202020204" pitchFamily="34" charset="0"/>
                        </a:rPr>
                        <a:t>29 Julai 2021-28 Julai 2022 (12 bulan)</a:t>
                      </a:r>
                    </a:p>
                    <a:p>
                      <a:pPr algn="r"/>
                      <a:endParaRPr lang="ms-MY"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lang="ms-MY" noProof="0">
                          <a:latin typeface="Arial" panose="020B0604020202020204" pitchFamily="34" charset="0"/>
                          <a:cs typeface="Arial" panose="020B0604020202020204" pitchFamily="34" charset="0"/>
                        </a:rPr>
                        <a:t>XXXX</a:t>
                      </a:r>
                    </a:p>
                    <a:p>
                      <a:pPr algn="r"/>
                      <a:endParaRPr lang="ms-MY"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0046288"/>
                  </a:ext>
                </a:extLst>
              </a:tr>
              <a:tr h="641514">
                <a:tc>
                  <a:txBody>
                    <a:bodyPr/>
                    <a:lstStyle/>
                    <a:p>
                      <a:r>
                        <a:rPr lang="ms-MY" noProof="0">
                          <a:latin typeface="Arial" panose="020B0604020202020204" pitchFamily="34" charset="0"/>
                          <a:cs typeface="Arial" panose="020B0604020202020204" pitchFamily="34" charset="0"/>
                        </a:rPr>
                        <a:t>5. XXXXX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lang="ms-MY"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ms-MY" noProof="0" dirty="0">
                          <a:latin typeface="Arial" panose="020B0604020202020204" pitchFamily="34" charset="0"/>
                          <a:cs typeface="Arial" panose="020B0604020202020204" pitchFamily="34" charset="0"/>
                        </a:rPr>
                        <a:t>XXXXX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26027913"/>
                  </a:ext>
                </a:extLst>
              </a:tr>
            </a:tbl>
          </a:graphicData>
        </a:graphic>
      </p:graphicFrame>
      <p:sp>
        <p:nvSpPr>
          <p:cNvPr id="6" name="Rectangle 5">
            <a:extLst>
              <a:ext uri="{FF2B5EF4-FFF2-40B4-BE49-F238E27FC236}">
                <a16:creationId xmlns:a16="http://schemas.microsoft.com/office/drawing/2014/main" id="{8479C7FF-DE96-46E2-80E8-B5B6BA9EB988}"/>
              </a:ext>
            </a:extLst>
          </p:cNvPr>
          <p:cNvSpPr/>
          <p:nvPr/>
        </p:nvSpPr>
        <p:spPr>
          <a:xfrm>
            <a:off x="7298795" y="1622264"/>
            <a:ext cx="3013607" cy="3804570"/>
          </a:xfrm>
          <a:prstGeom prst="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2" name="Rectangle 1"/>
          <p:cNvSpPr/>
          <p:nvPr/>
        </p:nvSpPr>
        <p:spPr>
          <a:xfrm>
            <a:off x="1310641" y="5470478"/>
            <a:ext cx="9638097" cy="830997"/>
          </a:xfrm>
          <a:prstGeom prst="rect">
            <a:avLst/>
          </a:prstGeom>
        </p:spPr>
        <p:txBody>
          <a:bodyPr wrap="square">
            <a:spAutoFit/>
          </a:bodyPr>
          <a:lstStyle/>
          <a:p>
            <a:pPr algn="just">
              <a:buClr>
                <a:schemeClr val="tx1"/>
              </a:buClr>
              <a:buSzPct val="100000"/>
            </a:pPr>
            <a:r>
              <a:rPr lang="ms-MY" sz="1200" dirty="0">
                <a:latin typeface="Arial" panose="020B0604020202020204" pitchFamily="34" charset="0"/>
                <a:cs typeface="Arial" panose="020B0604020202020204" pitchFamily="34" charset="0"/>
              </a:rPr>
              <a:t> Nota : Keperluan XX,XXXXX lesen adalah berdasarkan justifikasi berikut:</a:t>
            </a:r>
          </a:p>
          <a:p>
            <a:pPr marL="895350" lvl="1" indent="-269875" algn="just">
              <a:spcBef>
                <a:spcPts val="0"/>
              </a:spcBef>
              <a:buFont typeface="+mj-lt"/>
              <a:buAutoNum type="romanLcPeriod"/>
              <a:defRPr/>
            </a:pPr>
            <a:r>
              <a:rPr lang="ms-MY" sz="1200" dirty="0">
                <a:latin typeface="Arial" panose="020B0604020202020204" pitchFamily="34" charset="0"/>
                <a:cs typeface="Arial" panose="020B0604020202020204" pitchFamily="34" charset="0"/>
              </a:rPr>
              <a:t>XXXXXXXXXXXX</a:t>
            </a:r>
          </a:p>
          <a:p>
            <a:pPr marL="895350" lvl="1" indent="-269875" algn="just">
              <a:spcBef>
                <a:spcPts val="0"/>
              </a:spcBef>
              <a:buFont typeface="+mj-lt"/>
              <a:buAutoNum type="romanLcPeriod"/>
              <a:defRPr/>
            </a:pPr>
            <a:r>
              <a:rPr lang="ms-MY" sz="1200" dirty="0">
                <a:latin typeface="Arial" panose="020B0604020202020204" pitchFamily="34" charset="0"/>
                <a:cs typeface="Arial" panose="020B0604020202020204" pitchFamily="34" charset="0"/>
              </a:rPr>
              <a:t>XXXXXXXXXXXX</a:t>
            </a:r>
          </a:p>
          <a:p>
            <a:pPr marL="895350" lvl="1" indent="-269875" algn="just">
              <a:spcBef>
                <a:spcPts val="0"/>
              </a:spcBef>
              <a:buFont typeface="+mj-lt"/>
              <a:buAutoNum type="romanLcPeriod"/>
              <a:defRPr/>
            </a:pPr>
            <a:r>
              <a:rPr lang="ms-MY" sz="1200" dirty="0">
                <a:latin typeface="Arial" panose="020B0604020202020204" pitchFamily="34" charset="0"/>
                <a:cs typeface="Arial" panose="020B0604020202020204" pitchFamily="34" charset="0"/>
              </a:rPr>
              <a:t>XXXXXXXXXXXX</a:t>
            </a:r>
            <a:endParaRPr lang="en-MY" sz="1200" dirty="0"/>
          </a:p>
        </p:txBody>
      </p:sp>
      <p:sp>
        <p:nvSpPr>
          <p:cNvPr id="9" name="Text Placeholder 10">
            <a:extLst>
              <a:ext uri="{FF2B5EF4-FFF2-40B4-BE49-F238E27FC236}">
                <a16:creationId xmlns:a16="http://schemas.microsoft.com/office/drawing/2014/main" id="{95C6B0A9-39FB-424D-BFBB-2C91B9E86870}"/>
              </a:ext>
            </a:extLst>
          </p:cNvPr>
          <p:cNvSpPr txBox="1">
            <a:spLocks/>
          </p:cNvSpPr>
          <p:nvPr/>
        </p:nvSpPr>
        <p:spPr>
          <a:xfrm>
            <a:off x="174580" y="355097"/>
            <a:ext cx="12151360"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8(b) </a:t>
            </a:r>
            <a:r>
              <a:rPr lang="en-US" sz="2400" b="1" dirty="0">
                <a:latin typeface="Arial" pitchFamily="34" charset="0"/>
                <a:ea typeface="ＭＳ Ｐゴシック" pitchFamily="34" charset="-128"/>
                <a:cs typeface="Arial" pitchFamily="34" charset="0"/>
              </a:rPr>
              <a:t>MAKLUMAT PERBANDINGAN PROJEK SEDIA ADA DAN BAHARU</a:t>
            </a:r>
            <a:endParaRPr lang="ms-MY" sz="2400" b="1" dirty="0">
              <a:latin typeface="Arial" pitchFamily="34" charset="0"/>
              <a:ea typeface="ＭＳ Ｐゴシック" pitchFamily="34" charset="-128"/>
              <a:cs typeface="Arial" pitchFamily="34" charset="0"/>
            </a:endParaRPr>
          </a:p>
        </p:txBody>
      </p:sp>
      <p:sp>
        <p:nvSpPr>
          <p:cNvPr id="10" name="TextBox 9">
            <a:extLst>
              <a:ext uri="{FF2B5EF4-FFF2-40B4-BE49-F238E27FC236}">
                <a16:creationId xmlns:a16="http://schemas.microsoft.com/office/drawing/2014/main" id="{51F30181-BD78-4528-935F-26CFA087EF36}"/>
              </a:ext>
            </a:extLst>
          </p:cNvPr>
          <p:cNvSpPr txBox="1"/>
          <p:nvPr/>
        </p:nvSpPr>
        <p:spPr>
          <a:xfrm>
            <a:off x="10515600" y="11968"/>
            <a:ext cx="1676401" cy="369332"/>
          </a:xfrm>
          <a:prstGeom prst="rect">
            <a:avLst/>
          </a:prstGeom>
          <a:solidFill>
            <a:srgbClr val="FFC000">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800" b="1" i="0" u="none" strike="noStrike" kern="0" cap="none" spc="0" normalizeH="0" baseline="0" noProof="0" dirty="0">
                <a:ln>
                  <a:noFill/>
                </a:ln>
                <a:solidFill>
                  <a:prstClr val="black"/>
                </a:solidFill>
                <a:effectLst/>
                <a:uLnTx/>
                <a:uFillTx/>
                <a:latin typeface="Calibri" panose="020F0502020204030204"/>
              </a:rPr>
              <a:t>CONTOH 1</a:t>
            </a:r>
          </a:p>
        </p:txBody>
      </p:sp>
      <p:sp>
        <p:nvSpPr>
          <p:cNvPr id="11" name="TextBox 10">
            <a:extLst>
              <a:ext uri="{FF2B5EF4-FFF2-40B4-BE49-F238E27FC236}">
                <a16:creationId xmlns:a16="http://schemas.microsoft.com/office/drawing/2014/main" id="{239EF197-814C-4899-B4A7-71E5FA4681E7}"/>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129036722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6">
            <a:extLst>
              <a:ext uri="{FF2B5EF4-FFF2-40B4-BE49-F238E27FC236}">
                <a16:creationId xmlns:a16="http://schemas.microsoft.com/office/drawing/2014/main" id="{32548DF0-3D70-4D78-AC1D-F77491995D54}"/>
              </a:ext>
            </a:extLst>
          </p:cNvPr>
          <p:cNvGraphicFramePr>
            <a:graphicFrameLocks noGrp="1"/>
          </p:cNvGraphicFramePr>
          <p:nvPr>
            <p:extLst>
              <p:ext uri="{D42A27DB-BD31-4B8C-83A1-F6EECF244321}">
                <p14:modId xmlns:p14="http://schemas.microsoft.com/office/powerpoint/2010/main" val="1109024924"/>
              </p:ext>
            </p:extLst>
          </p:nvPr>
        </p:nvGraphicFramePr>
        <p:xfrm>
          <a:off x="981512" y="1759900"/>
          <a:ext cx="9208967" cy="4100756"/>
        </p:xfrm>
        <a:graphic>
          <a:graphicData uri="http://schemas.openxmlformats.org/drawingml/2006/table">
            <a:tbl>
              <a:tblPr firstRow="1" bandRow="1">
                <a:tableStyleId>{5C22544A-7EE6-4342-B048-85BDC9FD1C3A}</a:tableStyleId>
              </a:tblPr>
              <a:tblGrid>
                <a:gridCol w="822376">
                  <a:extLst>
                    <a:ext uri="{9D8B030D-6E8A-4147-A177-3AD203B41FA5}">
                      <a16:colId xmlns:a16="http://schemas.microsoft.com/office/drawing/2014/main" val="1988636260"/>
                    </a:ext>
                  </a:extLst>
                </a:gridCol>
                <a:gridCol w="4336706">
                  <a:extLst>
                    <a:ext uri="{9D8B030D-6E8A-4147-A177-3AD203B41FA5}">
                      <a16:colId xmlns:a16="http://schemas.microsoft.com/office/drawing/2014/main" val="843492792"/>
                    </a:ext>
                  </a:extLst>
                </a:gridCol>
                <a:gridCol w="2094768">
                  <a:extLst>
                    <a:ext uri="{9D8B030D-6E8A-4147-A177-3AD203B41FA5}">
                      <a16:colId xmlns:a16="http://schemas.microsoft.com/office/drawing/2014/main" val="960483690"/>
                    </a:ext>
                  </a:extLst>
                </a:gridCol>
                <a:gridCol w="1955117">
                  <a:extLst>
                    <a:ext uri="{9D8B030D-6E8A-4147-A177-3AD203B41FA5}">
                      <a16:colId xmlns:a16="http://schemas.microsoft.com/office/drawing/2014/main" val="1166904068"/>
                    </a:ext>
                  </a:extLst>
                </a:gridCol>
              </a:tblGrid>
              <a:tr h="737306">
                <a:tc>
                  <a:txBody>
                    <a:bodyPr/>
                    <a:lstStyle/>
                    <a:p>
                      <a:pPr algn="ctr"/>
                      <a:r>
                        <a:rPr lang="ms-MY" sz="1600" noProof="0">
                          <a:solidFill>
                            <a:schemeClr val="tx1"/>
                          </a:solidFill>
                          <a:latin typeface="Arial" panose="020B0604020202020204" pitchFamily="34" charset="0"/>
                          <a:cs typeface="Arial" panose="020B0604020202020204" pitchFamily="34" charset="0"/>
                        </a:rPr>
                        <a:t>BIL.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600" noProof="0">
                          <a:solidFill>
                            <a:schemeClr val="tx1"/>
                          </a:solidFill>
                          <a:latin typeface="Arial" panose="020B0604020202020204" pitchFamily="34" charset="0"/>
                          <a:cs typeface="Arial" panose="020B0604020202020204" pitchFamily="34" charset="0"/>
                        </a:rPr>
                        <a:t>LOKASI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600" noProof="0">
                          <a:solidFill>
                            <a:schemeClr val="tx1"/>
                          </a:solidFill>
                          <a:latin typeface="Arial" panose="020B0604020202020204" pitchFamily="34" charset="0"/>
                          <a:cs typeface="Arial" panose="020B0604020202020204" pitchFamily="34" charset="0"/>
                        </a:rPr>
                        <a:t>AGIHAN SEDIA ADA</a:t>
                      </a:r>
                    </a:p>
                    <a:p>
                      <a:pPr algn="ctr"/>
                      <a:r>
                        <a:rPr lang="ms-MY" sz="1600" noProof="0">
                          <a:solidFill>
                            <a:schemeClr val="tx1"/>
                          </a:solidFill>
                          <a:latin typeface="Arial" panose="020B0604020202020204" pitchFamily="34" charset="0"/>
                          <a:cs typeface="Arial" panose="020B0604020202020204" pitchFamily="34" charset="0"/>
                        </a:rPr>
                        <a:t>2020 – 2021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600" noProof="0">
                          <a:solidFill>
                            <a:schemeClr val="tx1"/>
                          </a:solidFill>
                          <a:latin typeface="Arial" panose="020B0604020202020204" pitchFamily="34" charset="0"/>
                          <a:cs typeface="Arial" panose="020B0604020202020204" pitchFamily="34" charset="0"/>
                        </a:rPr>
                        <a:t>CADANGAN AGIHAN</a:t>
                      </a:r>
                    </a:p>
                    <a:p>
                      <a:pPr algn="ctr"/>
                      <a:r>
                        <a:rPr lang="ms-MY" sz="1600" noProof="0">
                          <a:solidFill>
                            <a:schemeClr val="tx1"/>
                          </a:solidFill>
                          <a:latin typeface="Arial" panose="020B0604020202020204" pitchFamily="34" charset="0"/>
                          <a:cs typeface="Arial" panose="020B0604020202020204" pitchFamily="34" charset="0"/>
                        </a:rPr>
                        <a:t>2021 – 2024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34811199"/>
                  </a:ext>
                </a:extLst>
              </a:tr>
              <a:tr h="695587">
                <a:tc>
                  <a:txBody>
                    <a:bodyPr/>
                    <a:lstStyle/>
                    <a:p>
                      <a:pPr marL="0" indent="0">
                        <a:buFont typeface="+mj-lt"/>
                        <a:buNone/>
                      </a:pPr>
                      <a:r>
                        <a:rPr lang="ms-MY" sz="1600" noProof="0">
                          <a:latin typeface="Arial" panose="020B0604020202020204" pitchFamily="34" charset="0"/>
                          <a:cs typeface="Arial" panose="020B0604020202020204" pitchFamily="34" charset="0"/>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ms-MY" sz="1600" noProof="0">
                          <a:latin typeface="Arial" panose="020B0604020202020204" pitchFamily="34" charset="0"/>
                          <a:cs typeface="Arial" panose="020B0604020202020204" pitchFamily="34" charset="0"/>
                        </a:rPr>
                        <a:t>Bahagian/Agensi/XXXX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ms-MY" sz="1600" noProof="0">
                          <a:latin typeface="Arial" panose="020B0604020202020204" pitchFamily="34" charset="0"/>
                          <a:cs typeface="Arial" panose="020B0604020202020204" pitchFamily="34" charset="0"/>
                        </a:rPr>
                        <a:t>19,659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ms-MY" sz="1600" noProof="0">
                          <a:solidFill>
                            <a:schemeClr val="tx1"/>
                          </a:solidFill>
                          <a:latin typeface="Arial" panose="020B0604020202020204" pitchFamily="34" charset="0"/>
                          <a:cs typeface="Arial" panose="020B0604020202020204" pitchFamily="34" charset="0"/>
                        </a:rPr>
                        <a:t>22,659</a:t>
                      </a:r>
                      <a:endParaRPr lang="ms-MY" sz="1600" noProof="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80727509"/>
                  </a:ext>
                </a:extLst>
              </a:tr>
              <a:tr h="489487">
                <a:tc>
                  <a:txBody>
                    <a:bodyPr/>
                    <a:lstStyle/>
                    <a:p>
                      <a:pPr marL="0" indent="0">
                        <a:buFont typeface="+mj-lt"/>
                        <a:buNone/>
                      </a:pPr>
                      <a:r>
                        <a:rPr lang="ms-MY" sz="1600" noProof="0">
                          <a:latin typeface="Arial" panose="020B0604020202020204" pitchFamily="34" charset="0"/>
                          <a:cs typeface="Arial" panose="020B0604020202020204" pitchFamily="34" charset="0"/>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ms-MY" sz="1600" noProof="0">
                          <a:latin typeface="Arial" panose="020B0604020202020204" pitchFamily="34" charset="0"/>
                          <a:cs typeface="Arial" panose="020B0604020202020204" pitchFamily="34" charset="0"/>
                        </a:rPr>
                        <a:t>XXXX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ms-MY" sz="1600" noProof="0">
                          <a:latin typeface="Arial" panose="020B0604020202020204" pitchFamily="34" charset="0"/>
                          <a:cs typeface="Arial" panose="020B0604020202020204" pitchFamily="34" charset="0"/>
                        </a:rPr>
                        <a:t>600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ms-MY" sz="1600" noProof="0">
                          <a:latin typeface="Arial" panose="020B0604020202020204" pitchFamily="34" charset="0"/>
                          <a:cs typeface="Arial" panose="020B0604020202020204" pitchFamily="34" charset="0"/>
                        </a:rPr>
                        <a:t>600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08068614"/>
                  </a:ext>
                </a:extLst>
              </a:tr>
              <a:tr h="313443">
                <a:tc>
                  <a:txBody>
                    <a:bodyPr/>
                    <a:lstStyle/>
                    <a:p>
                      <a:pPr marL="0" indent="0">
                        <a:buFont typeface="+mj-lt"/>
                        <a:buNone/>
                      </a:pPr>
                      <a:r>
                        <a:rPr lang="ms-MY" sz="1600" noProof="0">
                          <a:latin typeface="Arial" panose="020B0604020202020204" pitchFamily="34" charset="0"/>
                          <a:cs typeface="Arial" panose="020B0604020202020204" pitchFamily="34" charset="0"/>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ms-MY" sz="1600" noProof="0">
                          <a:latin typeface="Arial" panose="020B0604020202020204" pitchFamily="34" charset="0"/>
                          <a:cs typeface="Arial" panose="020B0604020202020204" pitchFamily="34" charset="0"/>
                        </a:rPr>
                        <a:t>XXXX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ms-MY" sz="1600" noProof="0">
                          <a:latin typeface="Arial" panose="020B0604020202020204" pitchFamily="34" charset="0"/>
                          <a:cs typeface="Arial" panose="020B0604020202020204" pitchFamily="34" charset="0"/>
                        </a:rPr>
                        <a:t>650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ms-MY" sz="1600" noProof="0">
                          <a:latin typeface="Arial" panose="020B0604020202020204" pitchFamily="34" charset="0"/>
                          <a:cs typeface="Arial" panose="020B0604020202020204" pitchFamily="34" charset="0"/>
                        </a:rPr>
                        <a:t>650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86765303"/>
                  </a:ext>
                </a:extLst>
              </a:tr>
              <a:tr h="313443">
                <a:tc>
                  <a:txBody>
                    <a:bodyPr/>
                    <a:lstStyle/>
                    <a:p>
                      <a:pPr marL="0" indent="0">
                        <a:buFont typeface="+mj-lt"/>
                        <a:buNone/>
                      </a:pPr>
                      <a:r>
                        <a:rPr lang="ms-MY" sz="1600" noProof="0">
                          <a:latin typeface="Arial" panose="020B0604020202020204" pitchFamily="34" charset="0"/>
                          <a:cs typeface="Arial" panose="020B0604020202020204" pitchFamily="34" charset="0"/>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ms-MY" sz="1600" noProof="0">
                          <a:latin typeface="Arial" panose="020B0604020202020204" pitchFamily="34" charset="0"/>
                          <a:cs typeface="Arial" panose="020B0604020202020204" pitchFamily="34" charset="0"/>
                        </a:rPr>
                        <a:t>XXXX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ms-MY" sz="1600" noProof="0">
                          <a:latin typeface="Arial" panose="020B0604020202020204" pitchFamily="34" charset="0"/>
                          <a:cs typeface="Arial" panose="020B0604020202020204" pitchFamily="34" charset="0"/>
                        </a:rPr>
                        <a:t>3,000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ms-MY" sz="1600" noProof="0">
                          <a:latin typeface="Arial" panose="020B0604020202020204" pitchFamily="34" charset="0"/>
                          <a:cs typeface="Arial" panose="020B0604020202020204" pitchFamily="34" charset="0"/>
                        </a:rPr>
                        <a:t>3,000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89684489"/>
                  </a:ext>
                </a:extLst>
              </a:tr>
              <a:tr h="313443">
                <a:tc>
                  <a:txBody>
                    <a:bodyPr/>
                    <a:lstStyle/>
                    <a:p>
                      <a:pPr marL="0" indent="0">
                        <a:buFont typeface="+mj-lt"/>
                        <a:buNone/>
                      </a:pPr>
                      <a:r>
                        <a:rPr lang="ms-MY" sz="1600" noProof="0">
                          <a:latin typeface="Arial" panose="020B0604020202020204" pitchFamily="34" charset="0"/>
                          <a:cs typeface="Arial" panose="020B0604020202020204" pitchFamily="34" charset="0"/>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ms-MY" sz="1600" noProof="0">
                          <a:latin typeface="Arial" panose="020B0604020202020204" pitchFamily="34" charset="0"/>
                          <a:cs typeface="Arial" panose="020B0604020202020204" pitchFamily="34" charset="0"/>
                        </a:rPr>
                        <a:t>XXXX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3,000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3,000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09512632"/>
                  </a:ext>
                </a:extLst>
              </a:tr>
              <a:tr h="313443">
                <a:tc>
                  <a:txBody>
                    <a:bodyPr/>
                    <a:lstStyle/>
                    <a:p>
                      <a:pPr marL="0" indent="0">
                        <a:buFont typeface="+mj-lt"/>
                        <a:buNone/>
                      </a:pPr>
                      <a:r>
                        <a:rPr lang="ms-MY" sz="1600" noProof="0">
                          <a:latin typeface="Arial" panose="020B0604020202020204" pitchFamily="34" charset="0"/>
                          <a:cs typeface="Arial" panose="020B0604020202020204" pitchFamily="34" charset="0"/>
                        </a:rPr>
                        <a:t>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ms-MY" sz="1600" noProof="0">
                          <a:latin typeface="Arial" panose="020B0604020202020204" pitchFamily="34" charset="0"/>
                          <a:cs typeface="Arial" panose="020B0604020202020204" pitchFamily="34" charset="0"/>
                        </a:rPr>
                        <a:t>XXXX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ms-MY" sz="1600" noProof="0">
                          <a:latin typeface="Arial" panose="020B0604020202020204" pitchFamily="34" charset="0"/>
                          <a:cs typeface="Arial" panose="020B0604020202020204" pitchFamily="34" charset="0"/>
                        </a:rPr>
                        <a:t>91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ms-MY" sz="1600" noProof="0">
                          <a:latin typeface="Arial" panose="020B0604020202020204" pitchFamily="34" charset="0"/>
                          <a:cs typeface="Arial" panose="020B0604020202020204" pitchFamily="34" charset="0"/>
                        </a:rPr>
                        <a:t>91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01477796"/>
                  </a:ext>
                </a:extLst>
              </a:tr>
              <a:tr h="751602">
                <a:tc gridSpan="2">
                  <a:txBody>
                    <a:bodyPr/>
                    <a:lstStyle/>
                    <a:p>
                      <a:pPr algn="r"/>
                      <a:r>
                        <a:rPr lang="ms-MY" sz="1600" noProof="0">
                          <a:latin typeface="Arial" panose="020B0604020202020204" pitchFamily="34" charset="0"/>
                          <a:cs typeface="Arial" panose="020B0604020202020204" pitchFamily="34" charset="0"/>
                        </a:rPr>
                        <a:t>JUMLAH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r"/>
                      <a:r>
                        <a:rPr lang="en-US" dirty="0"/>
                        <a:t>JUMLAH :</a:t>
                      </a:r>
                      <a:endParaRPr lang="en-MY" dirty="0"/>
                    </a:p>
                  </a:txBody>
                  <a:tcPr/>
                </a:tc>
                <a:tc>
                  <a:txBody>
                    <a:bodyPr/>
                    <a:lstStyle/>
                    <a:p>
                      <a:pPr algn="ctr"/>
                      <a:r>
                        <a:rPr lang="ms-MY" sz="1600" noProof="0">
                          <a:latin typeface="Arial" panose="020B0604020202020204" pitchFamily="34" charset="0"/>
                          <a:cs typeface="Arial" panose="020B0604020202020204" pitchFamily="34" charset="0"/>
                        </a:rPr>
                        <a:t>27,000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ms-MY" sz="1600" noProof="0" dirty="0">
                          <a:latin typeface="Arial" panose="020B0604020202020204" pitchFamily="34" charset="0"/>
                          <a:cs typeface="Arial" panose="020B0604020202020204" pitchFamily="34" charset="0"/>
                        </a:rPr>
                        <a:t>30,000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44123566"/>
                  </a:ext>
                </a:extLst>
              </a:tr>
            </a:tbl>
          </a:graphicData>
        </a:graphic>
      </p:graphicFrame>
      <p:sp>
        <p:nvSpPr>
          <p:cNvPr id="9" name="Rectangle 8">
            <a:extLst>
              <a:ext uri="{FF2B5EF4-FFF2-40B4-BE49-F238E27FC236}">
                <a16:creationId xmlns:a16="http://schemas.microsoft.com/office/drawing/2014/main" id="{B5ED8378-3C53-4DA2-9E9F-F9F17D41C0F3}"/>
              </a:ext>
            </a:extLst>
          </p:cNvPr>
          <p:cNvSpPr/>
          <p:nvPr/>
        </p:nvSpPr>
        <p:spPr>
          <a:xfrm>
            <a:off x="8199120" y="1759900"/>
            <a:ext cx="1991359" cy="4100755"/>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0" name="Title 4">
            <a:extLst>
              <a:ext uri="{FF2B5EF4-FFF2-40B4-BE49-F238E27FC236}">
                <a16:creationId xmlns:a16="http://schemas.microsoft.com/office/drawing/2014/main" id="{65E4B479-F8BB-46F2-BF88-92E91E2FF077}"/>
              </a:ext>
            </a:extLst>
          </p:cNvPr>
          <p:cNvSpPr txBox="1">
            <a:spLocks/>
          </p:cNvSpPr>
          <p:nvPr/>
        </p:nvSpPr>
        <p:spPr>
          <a:xfrm>
            <a:off x="2382495" y="1170345"/>
            <a:ext cx="10644392" cy="57660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latin typeface="Arial" pitchFamily="34" charset="0"/>
                <a:ea typeface="ＭＳ Ｐゴシック" pitchFamily="34" charset="-128"/>
                <a:cs typeface="Arial" pitchFamily="34" charset="0"/>
              </a:rPr>
              <a:t>AGIHAN (RINGKASAN 30,000 UNIT LESEN)</a:t>
            </a:r>
            <a:endParaRPr lang="en-MY" sz="2400" b="1" dirty="0">
              <a:latin typeface="Arial" pitchFamily="34" charset="0"/>
              <a:ea typeface="ＭＳ Ｐゴシック" pitchFamily="34" charset="-128"/>
              <a:cs typeface="Arial" pitchFamily="34" charset="0"/>
            </a:endParaRPr>
          </a:p>
        </p:txBody>
      </p:sp>
      <p:sp>
        <p:nvSpPr>
          <p:cNvPr id="7" name="Text Placeholder 10">
            <a:extLst>
              <a:ext uri="{FF2B5EF4-FFF2-40B4-BE49-F238E27FC236}">
                <a16:creationId xmlns:a16="http://schemas.microsoft.com/office/drawing/2014/main" id="{F23AD728-3375-4BDF-B603-97BC35BE3B30}"/>
              </a:ext>
            </a:extLst>
          </p:cNvPr>
          <p:cNvSpPr txBox="1">
            <a:spLocks/>
          </p:cNvSpPr>
          <p:nvPr/>
        </p:nvSpPr>
        <p:spPr>
          <a:xfrm>
            <a:off x="174580" y="355097"/>
            <a:ext cx="12151360"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8(b) </a:t>
            </a:r>
            <a:r>
              <a:rPr lang="en-US" sz="2400" b="1" dirty="0">
                <a:latin typeface="Arial" pitchFamily="34" charset="0"/>
                <a:ea typeface="ＭＳ Ｐゴシック" pitchFamily="34" charset="-128"/>
                <a:cs typeface="Arial" pitchFamily="34" charset="0"/>
              </a:rPr>
              <a:t>MAKLUMAT PERBANDINGAN PROJEK SEDIA ADA DAN BAHARU</a:t>
            </a:r>
            <a:endParaRPr lang="ms-MY" sz="2800" b="1" dirty="0">
              <a:latin typeface="Arial" pitchFamily="34" charset="0"/>
              <a:ea typeface="ＭＳ Ｐゴシック" pitchFamily="34" charset="-128"/>
              <a:cs typeface="Arial" pitchFamily="34" charset="0"/>
            </a:endParaRPr>
          </a:p>
        </p:txBody>
      </p:sp>
      <p:sp>
        <p:nvSpPr>
          <p:cNvPr id="8" name="Rectangle 7">
            <a:extLst>
              <a:ext uri="{FF2B5EF4-FFF2-40B4-BE49-F238E27FC236}">
                <a16:creationId xmlns:a16="http://schemas.microsoft.com/office/drawing/2014/main" id="{0037ECBF-B9F6-40F1-BF4A-AFF9ECD0B712}"/>
              </a:ext>
            </a:extLst>
          </p:cNvPr>
          <p:cNvSpPr/>
          <p:nvPr/>
        </p:nvSpPr>
        <p:spPr>
          <a:xfrm>
            <a:off x="981512" y="5931808"/>
            <a:ext cx="9638097" cy="830997"/>
          </a:xfrm>
          <a:prstGeom prst="rect">
            <a:avLst/>
          </a:prstGeom>
        </p:spPr>
        <p:txBody>
          <a:bodyPr wrap="square">
            <a:spAutoFit/>
          </a:bodyPr>
          <a:lstStyle/>
          <a:p>
            <a:pPr algn="just">
              <a:buClr>
                <a:schemeClr val="tx1"/>
              </a:buClr>
              <a:buSzPct val="100000"/>
            </a:pPr>
            <a:r>
              <a:rPr lang="ms-MY" sz="1200" dirty="0">
                <a:latin typeface="Arial" panose="020B0604020202020204" pitchFamily="34" charset="0"/>
                <a:cs typeface="Arial" panose="020B0604020202020204" pitchFamily="34" charset="0"/>
              </a:rPr>
              <a:t> Nota : Keperluan XX,XXXXX lesen adalah berdasarkan justifikasi berikut:</a:t>
            </a:r>
          </a:p>
          <a:p>
            <a:pPr marL="895350" lvl="1" indent="-269875" algn="just">
              <a:spcBef>
                <a:spcPts val="0"/>
              </a:spcBef>
              <a:buFont typeface="+mj-lt"/>
              <a:buAutoNum type="romanLcPeriod"/>
              <a:defRPr/>
            </a:pPr>
            <a:r>
              <a:rPr lang="ms-MY" sz="1200" dirty="0">
                <a:latin typeface="Arial" panose="020B0604020202020204" pitchFamily="34" charset="0"/>
                <a:cs typeface="Arial" panose="020B0604020202020204" pitchFamily="34" charset="0"/>
              </a:rPr>
              <a:t>XXXXXXXXXXXX</a:t>
            </a:r>
          </a:p>
          <a:p>
            <a:pPr marL="895350" lvl="1" indent="-269875" algn="just">
              <a:spcBef>
                <a:spcPts val="0"/>
              </a:spcBef>
              <a:buFont typeface="+mj-lt"/>
              <a:buAutoNum type="romanLcPeriod"/>
              <a:defRPr/>
            </a:pPr>
            <a:r>
              <a:rPr lang="ms-MY" sz="1200" dirty="0">
                <a:latin typeface="Arial" panose="020B0604020202020204" pitchFamily="34" charset="0"/>
                <a:cs typeface="Arial" panose="020B0604020202020204" pitchFamily="34" charset="0"/>
              </a:rPr>
              <a:t>XXXXXXXXXXXX</a:t>
            </a:r>
          </a:p>
          <a:p>
            <a:pPr marL="895350" lvl="1" indent="-269875" algn="just">
              <a:spcBef>
                <a:spcPts val="0"/>
              </a:spcBef>
              <a:buFont typeface="+mj-lt"/>
              <a:buAutoNum type="romanLcPeriod"/>
              <a:defRPr/>
            </a:pPr>
            <a:r>
              <a:rPr lang="ms-MY" sz="1200" dirty="0">
                <a:latin typeface="Arial" panose="020B0604020202020204" pitchFamily="34" charset="0"/>
                <a:cs typeface="Arial" panose="020B0604020202020204" pitchFamily="34" charset="0"/>
              </a:rPr>
              <a:t>XXXXXXXXXXXX</a:t>
            </a:r>
            <a:endParaRPr lang="en-MY" sz="1200" dirty="0"/>
          </a:p>
        </p:txBody>
      </p:sp>
      <p:sp>
        <p:nvSpPr>
          <p:cNvPr id="11" name="TextBox 10">
            <a:extLst>
              <a:ext uri="{FF2B5EF4-FFF2-40B4-BE49-F238E27FC236}">
                <a16:creationId xmlns:a16="http://schemas.microsoft.com/office/drawing/2014/main" id="{D8951159-C6B5-42C7-B755-3639CD0F67A7}"/>
              </a:ext>
            </a:extLst>
          </p:cNvPr>
          <p:cNvSpPr txBox="1"/>
          <p:nvPr/>
        </p:nvSpPr>
        <p:spPr>
          <a:xfrm>
            <a:off x="10515600" y="11968"/>
            <a:ext cx="1676401" cy="369332"/>
          </a:xfrm>
          <a:prstGeom prst="rect">
            <a:avLst/>
          </a:prstGeom>
          <a:solidFill>
            <a:srgbClr val="FFC000">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800" b="1" i="0" u="none" strike="noStrike" kern="0" cap="none" spc="0" normalizeH="0" baseline="0" noProof="0" dirty="0">
                <a:ln>
                  <a:noFill/>
                </a:ln>
                <a:solidFill>
                  <a:prstClr val="black"/>
                </a:solidFill>
                <a:effectLst/>
                <a:uLnTx/>
                <a:uFillTx/>
                <a:latin typeface="Calibri" panose="020F0502020204030204"/>
              </a:rPr>
              <a:t>CONTOH 2</a:t>
            </a:r>
          </a:p>
        </p:txBody>
      </p:sp>
      <p:sp>
        <p:nvSpPr>
          <p:cNvPr id="12" name="Slide Number Placeholder 2">
            <a:extLst>
              <a:ext uri="{FF2B5EF4-FFF2-40B4-BE49-F238E27FC236}">
                <a16:creationId xmlns:a16="http://schemas.microsoft.com/office/drawing/2014/main" id="{5029DB09-43D5-4495-877E-37AA5E045CB1}"/>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74</a:t>
            </a:fld>
            <a:endParaRPr lang="ms-MY">
              <a:solidFill>
                <a:prstClr val="black">
                  <a:tint val="75000"/>
                </a:prstClr>
              </a:solidFill>
            </a:endParaRPr>
          </a:p>
        </p:txBody>
      </p:sp>
      <p:sp>
        <p:nvSpPr>
          <p:cNvPr id="13" name="TextBox 12">
            <a:extLst>
              <a:ext uri="{FF2B5EF4-FFF2-40B4-BE49-F238E27FC236}">
                <a16:creationId xmlns:a16="http://schemas.microsoft.com/office/drawing/2014/main" id="{7801E29C-F9BE-4E4C-8A13-6D05768D15AD}"/>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31045832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392FE8A-DE8A-48A5-9F46-190AFF1A303B}"/>
              </a:ext>
            </a:extLst>
          </p:cNvPr>
          <p:cNvGraphicFramePr>
            <a:graphicFrameLocks noGrp="1"/>
          </p:cNvGraphicFramePr>
          <p:nvPr>
            <p:extLst>
              <p:ext uri="{D42A27DB-BD31-4B8C-83A1-F6EECF244321}">
                <p14:modId xmlns:p14="http://schemas.microsoft.com/office/powerpoint/2010/main" val="3715508386"/>
              </p:ext>
            </p:extLst>
          </p:nvPr>
        </p:nvGraphicFramePr>
        <p:xfrm>
          <a:off x="482569" y="1192904"/>
          <a:ext cx="10718861" cy="3739584"/>
        </p:xfrm>
        <a:graphic>
          <a:graphicData uri="http://schemas.openxmlformats.org/drawingml/2006/table">
            <a:tbl>
              <a:tblPr firstRow="1" bandRow="1">
                <a:tableStyleId>{073A0DAA-6AF3-43AB-8588-CEC1D06C72B9}</a:tableStyleId>
              </a:tblPr>
              <a:tblGrid>
                <a:gridCol w="1692000">
                  <a:extLst>
                    <a:ext uri="{9D8B030D-6E8A-4147-A177-3AD203B41FA5}">
                      <a16:colId xmlns:a16="http://schemas.microsoft.com/office/drawing/2014/main" val="1749863252"/>
                    </a:ext>
                  </a:extLst>
                </a:gridCol>
                <a:gridCol w="2160000">
                  <a:extLst>
                    <a:ext uri="{9D8B030D-6E8A-4147-A177-3AD203B41FA5}">
                      <a16:colId xmlns:a16="http://schemas.microsoft.com/office/drawing/2014/main" val="3775623531"/>
                    </a:ext>
                  </a:extLst>
                </a:gridCol>
                <a:gridCol w="1404000">
                  <a:extLst>
                    <a:ext uri="{9D8B030D-6E8A-4147-A177-3AD203B41FA5}">
                      <a16:colId xmlns:a16="http://schemas.microsoft.com/office/drawing/2014/main" val="1537293179"/>
                    </a:ext>
                  </a:extLst>
                </a:gridCol>
                <a:gridCol w="1368000">
                  <a:extLst>
                    <a:ext uri="{9D8B030D-6E8A-4147-A177-3AD203B41FA5}">
                      <a16:colId xmlns:a16="http://schemas.microsoft.com/office/drawing/2014/main" val="39566328"/>
                    </a:ext>
                  </a:extLst>
                </a:gridCol>
                <a:gridCol w="1322861">
                  <a:extLst>
                    <a:ext uri="{9D8B030D-6E8A-4147-A177-3AD203B41FA5}">
                      <a16:colId xmlns:a16="http://schemas.microsoft.com/office/drawing/2014/main" val="4021347011"/>
                    </a:ext>
                  </a:extLst>
                </a:gridCol>
                <a:gridCol w="1404000">
                  <a:extLst>
                    <a:ext uri="{9D8B030D-6E8A-4147-A177-3AD203B41FA5}">
                      <a16:colId xmlns:a16="http://schemas.microsoft.com/office/drawing/2014/main" val="676445369"/>
                    </a:ext>
                  </a:extLst>
                </a:gridCol>
                <a:gridCol w="1368000">
                  <a:extLst>
                    <a:ext uri="{9D8B030D-6E8A-4147-A177-3AD203B41FA5}">
                      <a16:colId xmlns:a16="http://schemas.microsoft.com/office/drawing/2014/main" val="3451017556"/>
                    </a:ext>
                  </a:extLst>
                </a:gridCol>
              </a:tblGrid>
              <a:tr h="0">
                <a:tc>
                  <a:txBody>
                    <a:bodyPr/>
                    <a:lstStyle/>
                    <a:p>
                      <a:pPr algn="ctr"/>
                      <a:endParaRPr lang="en-MY" sz="1100" b="1" i="1" dirty="0">
                        <a:solidFill>
                          <a:schemeClr val="tx1"/>
                        </a:solidFill>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endParaRPr lang="en-MY" sz="1100" b="1" i="1" dirty="0">
                        <a:solidFill>
                          <a:schemeClr val="tx1"/>
                        </a:solidFill>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r>
                        <a:rPr lang="en-MY" sz="1100" b="1" i="1" dirty="0">
                          <a:solidFill>
                            <a:schemeClr val="tx1"/>
                          </a:solidFill>
                          <a:latin typeface="Arial" panose="020B0604020202020204" pitchFamily="34" charset="0"/>
                          <a:cs typeface="Arial" panose="020B0604020202020204" pitchFamily="34" charset="0"/>
                        </a:rPr>
                        <a:t>0365 A1</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en-MY" sz="1100" b="1" i="1" dirty="0">
                          <a:solidFill>
                            <a:schemeClr val="tx1"/>
                          </a:solidFill>
                          <a:latin typeface="Arial" panose="020B0604020202020204" pitchFamily="34" charset="0"/>
                          <a:cs typeface="Arial" panose="020B0604020202020204" pitchFamily="34" charset="0"/>
                        </a:rPr>
                        <a:t>Office Pro Plus 2019</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en-MY" sz="1100" b="1" i="1" dirty="0">
                          <a:solidFill>
                            <a:schemeClr val="tx1"/>
                          </a:solidFill>
                          <a:latin typeface="Arial" panose="020B0604020202020204" pitchFamily="34" charset="0"/>
                          <a:cs typeface="Arial" panose="020B0604020202020204" pitchFamily="34" charset="0"/>
                        </a:rPr>
                        <a:t>M365A1</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en-MY" sz="1100" b="1" i="1" dirty="0">
                          <a:solidFill>
                            <a:schemeClr val="tx1"/>
                          </a:solidFill>
                          <a:latin typeface="Arial" panose="020B0604020202020204" pitchFamily="34" charset="0"/>
                          <a:cs typeface="Arial" panose="020B0604020202020204" pitchFamily="34" charset="0"/>
                        </a:rPr>
                        <a:t>M365 A3</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en-MY" sz="1100" b="1" i="1" dirty="0">
                          <a:solidFill>
                            <a:schemeClr val="tx1"/>
                          </a:solidFill>
                          <a:latin typeface="Arial" panose="020B0604020202020204" pitchFamily="34" charset="0"/>
                          <a:cs typeface="Arial" panose="020B0604020202020204" pitchFamily="34" charset="0"/>
                        </a:rPr>
                        <a:t>M365 A5</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2231884810"/>
                  </a:ext>
                </a:extLst>
              </a:tr>
              <a:tr h="0">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r>
                        <a:rPr lang="en-MY" sz="1100" b="1" i="1" dirty="0">
                          <a:latin typeface="Arial" panose="020B0604020202020204" pitchFamily="34" charset="0"/>
                          <a:cs typeface="Arial" panose="020B0604020202020204" pitchFamily="34" charset="0"/>
                        </a:rPr>
                        <a:t>Price per Year</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MY" sz="1100" b="1" i="1" dirty="0">
                          <a:latin typeface="Arial" panose="020B0604020202020204" pitchFamily="34" charset="0"/>
                          <a:cs typeface="Arial" panose="020B0604020202020204" pitchFamily="34" charset="0"/>
                        </a:rPr>
                        <a:t>Free</a:t>
                      </a:r>
                    </a:p>
                    <a:p>
                      <a:pPr algn="ctr"/>
                      <a:r>
                        <a:rPr lang="en-MY" sz="1100" b="0" i="1" dirty="0">
                          <a:latin typeface="Arial" panose="020B0604020202020204" pitchFamily="34" charset="0"/>
                          <a:cs typeface="Arial" panose="020B0604020202020204" pitchFamily="34" charset="0"/>
                        </a:rPr>
                        <a:t>for all users</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MY" sz="1100" b="1" i="1" dirty="0">
                          <a:latin typeface="Arial" panose="020B0604020202020204" pitchFamily="34" charset="0"/>
                          <a:cs typeface="Arial" panose="020B0604020202020204" pitchFamily="34" charset="0"/>
                        </a:rPr>
                        <a:t>$83 per user</a:t>
                      </a:r>
                    </a:p>
                    <a:p>
                      <a:pPr algn="ctr"/>
                      <a:r>
                        <a:rPr lang="en-MY" sz="1100" b="0" i="1" dirty="0">
                          <a:latin typeface="Arial" panose="020B0604020202020204" pitchFamily="34" charset="0"/>
                          <a:cs typeface="Arial" panose="020B0604020202020204" pitchFamily="34" charset="0"/>
                        </a:rPr>
                        <a:t>(perpetual)</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MY" sz="1100" b="1" i="1" dirty="0">
                          <a:latin typeface="Arial" panose="020B0604020202020204" pitchFamily="34" charset="0"/>
                          <a:cs typeface="Arial" panose="020B0604020202020204" pitchFamily="34" charset="0"/>
                        </a:rPr>
                        <a:t>$38 per device</a:t>
                      </a:r>
                    </a:p>
                    <a:p>
                      <a:pPr algn="ctr"/>
                      <a:r>
                        <a:rPr lang="en-MY" sz="1100" b="0" i="1" dirty="0">
                          <a:latin typeface="Arial" panose="020B0604020202020204" pitchFamily="34" charset="0"/>
                          <a:cs typeface="Arial" panose="020B0604020202020204" pitchFamily="34" charset="0"/>
                        </a:rPr>
                        <a:t>(6 Years)</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MY" sz="1100" b="1" i="1" dirty="0">
                          <a:latin typeface="Arial" panose="020B0604020202020204" pitchFamily="34" charset="0"/>
                          <a:cs typeface="Arial" panose="020B0604020202020204" pitchFamily="34" charset="0"/>
                        </a:rPr>
                        <a:t>$69 Per faculty</a:t>
                      </a:r>
                    </a:p>
                    <a:p>
                      <a:pPr algn="ctr"/>
                      <a:r>
                        <a:rPr lang="en-MY" sz="1100" b="1" i="1" dirty="0">
                          <a:latin typeface="Arial" panose="020B0604020202020204" pitchFamily="34" charset="0"/>
                          <a:cs typeface="Arial" panose="020B0604020202020204" pitchFamily="34" charset="0"/>
                        </a:rPr>
                        <a:t> </a:t>
                      </a:r>
                      <a:r>
                        <a:rPr lang="en-MY" sz="1100" b="0" i="1" dirty="0">
                          <a:latin typeface="Arial" panose="020B0604020202020204" pitchFamily="34" charset="0"/>
                          <a:cs typeface="Arial" panose="020B0604020202020204" pitchFamily="34" charset="0"/>
                        </a:rPr>
                        <a:t>(per year)</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MY" sz="1100" b="1" i="1" dirty="0">
                          <a:latin typeface="Arial" panose="020B0604020202020204" pitchFamily="34" charset="0"/>
                          <a:cs typeface="Arial" panose="020B0604020202020204" pitchFamily="34" charset="0"/>
                        </a:rPr>
                        <a:t>$129 Per faculty </a:t>
                      </a:r>
                    </a:p>
                    <a:p>
                      <a:pPr algn="ctr"/>
                      <a:r>
                        <a:rPr lang="en-MY" sz="1100" b="0" i="1" dirty="0">
                          <a:latin typeface="Arial" panose="020B0604020202020204" pitchFamily="34" charset="0"/>
                          <a:cs typeface="Arial" panose="020B0604020202020204" pitchFamily="34" charset="0"/>
                        </a:rPr>
                        <a:t>(per year)</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99373180"/>
                  </a:ext>
                </a:extLst>
              </a:tr>
              <a:tr h="0">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r>
                        <a:rPr lang="en-MY" sz="1100" b="1" i="1" dirty="0">
                          <a:latin typeface="Arial" panose="020B0604020202020204" pitchFamily="34" charset="0"/>
                          <a:cs typeface="Arial" panose="020B0604020202020204" pitchFamily="34" charset="0"/>
                        </a:rPr>
                        <a:t>GA date</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MY" sz="1100" b="0" i="1" dirty="0">
                          <a:latin typeface="Arial" panose="020B0604020202020204" pitchFamily="34" charset="0"/>
                          <a:cs typeface="Arial" panose="020B0604020202020204" pitchFamily="34" charset="0"/>
                        </a:rPr>
                        <a:t>Current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100" b="0" i="1" dirty="0">
                          <a:latin typeface="Arial" panose="020B0604020202020204" pitchFamily="34" charset="0"/>
                          <a:cs typeface="Arial" panose="020B0604020202020204" pitchFamily="34" charset="0"/>
                        </a:rPr>
                        <a:t>Current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MY" sz="1100" b="0" i="1" dirty="0">
                          <a:latin typeface="Arial" panose="020B0604020202020204" pitchFamily="34" charset="0"/>
                          <a:cs typeface="Arial" panose="020B0604020202020204" pitchFamily="34" charset="0"/>
                        </a:rPr>
                        <a:t>November</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100" b="0" i="1">
                          <a:latin typeface="Arial" panose="020B0604020202020204" pitchFamily="34" charset="0"/>
                          <a:cs typeface="Arial" panose="020B0604020202020204" pitchFamily="34" charset="0"/>
                        </a:rPr>
                        <a:t>Current</a:t>
                      </a:r>
                      <a:endParaRPr lang="en-MY" sz="1100" b="0"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100" b="0" i="1" dirty="0">
                          <a:latin typeface="Arial" panose="020B0604020202020204" pitchFamily="34" charset="0"/>
                          <a:cs typeface="Arial" panose="020B0604020202020204" pitchFamily="34" charset="0"/>
                        </a:rPr>
                        <a:t>Current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56773321"/>
                  </a:ext>
                </a:extLst>
              </a:tr>
              <a:tr h="0">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r>
                        <a:rPr lang="en-MY" sz="1100" b="1" i="1" dirty="0">
                          <a:latin typeface="Arial" panose="020B0604020202020204" pitchFamily="34" charset="0"/>
                          <a:cs typeface="Arial" panose="020B0604020202020204" pitchFamily="34" charset="0"/>
                        </a:rPr>
                        <a:t>Device</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MY" sz="1100" b="0" i="1" dirty="0">
                          <a:latin typeface="Arial" panose="020B0604020202020204" pitchFamily="34" charset="0"/>
                          <a:cs typeface="Arial" panose="020B0604020202020204" pitchFamily="34" charset="0"/>
                        </a:rPr>
                        <a:t>No device purchase necessary</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100" b="0" i="1" dirty="0">
                          <a:latin typeface="Arial" panose="020B0604020202020204" pitchFamily="34" charset="0"/>
                          <a:cs typeface="Arial" panose="020B0604020202020204" pitchFamily="34" charset="0"/>
                        </a:rPr>
                        <a:t>No device purchase necessary</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MY" sz="1100" b="0" i="1" dirty="0">
                          <a:latin typeface="Arial" panose="020B0604020202020204" pitchFamily="34" charset="0"/>
                          <a:cs typeface="Arial" panose="020B0604020202020204" pitchFamily="34" charset="0"/>
                        </a:rPr>
                        <a:t>Tied to the device</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100" b="0" i="1" dirty="0">
                          <a:latin typeface="Arial" panose="020B0604020202020204" pitchFamily="34" charset="0"/>
                          <a:cs typeface="Arial" panose="020B0604020202020204" pitchFamily="34" charset="0"/>
                        </a:rPr>
                        <a:t>No device purchase necessary</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100" b="0" i="1" dirty="0">
                          <a:latin typeface="Arial" panose="020B0604020202020204" pitchFamily="34" charset="0"/>
                          <a:cs typeface="Arial" panose="020B0604020202020204" pitchFamily="34" charset="0"/>
                        </a:rPr>
                        <a:t>No device purchase necessary</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9347746"/>
                  </a:ext>
                </a:extLst>
              </a:tr>
              <a:tr h="0">
                <a:tc row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100" b="1" i="1" dirty="0">
                          <a:latin typeface="Arial" panose="020B0604020202020204" pitchFamily="34" charset="0"/>
                          <a:cs typeface="Arial" panose="020B0604020202020204" pitchFamily="34" charset="0"/>
                        </a:rPr>
                        <a:t>Core apps, management and security</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MY" sz="1100" b="0" i="1" dirty="0">
                          <a:latin typeface="Arial" panose="020B0604020202020204" pitchFamily="34" charset="0"/>
                          <a:cs typeface="Arial" panose="020B0604020202020204" pitchFamily="34" charset="0"/>
                        </a:rPr>
                        <a:t>Collab &amp; Classroom tools </a:t>
                      </a:r>
                    </a:p>
                    <a:p>
                      <a:pPr algn="ctr"/>
                      <a:r>
                        <a:rPr lang="en-MY" sz="1100" b="0" i="1" dirty="0">
                          <a:latin typeface="Arial" panose="020B0604020202020204" pitchFamily="34" charset="0"/>
                          <a:cs typeface="Arial" panose="020B0604020202020204" pitchFamily="34" charset="0"/>
                        </a:rPr>
                        <a:t>(Teams, Office web apps)</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indent="0" algn="ctr">
                        <a:buFont typeface="Arial" panose="020B0604020202020204" pitchFamily="34" charset="0"/>
                        <a:buNone/>
                      </a:pPr>
                      <a:r>
                        <a:rPr lang="en-MY" sz="1100" b="1" i="1" dirty="0">
                          <a:latin typeface="Arial" panose="020B0604020202020204" pitchFamily="34" charset="0"/>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71583312"/>
                  </a:ext>
                </a:extLst>
              </a:tr>
              <a:tr h="0">
                <a:tc vMerge="1">
                  <a:txBody>
                    <a:bodyPr/>
                    <a:lstStyle/>
                    <a:p>
                      <a:pPr algn="ctr"/>
                      <a:endParaRPr lang="en-MY" sz="1050" b="1" i="1" dirty="0">
                        <a:latin typeface="Arial" panose="020B0604020202020204" pitchFamily="34" charset="0"/>
                        <a:cs typeface="Arial" panose="020B0604020202020204" pitchFamily="34" charset="0"/>
                      </a:endParaRPr>
                    </a:p>
                  </a:txBody>
                  <a:tcPr marL="42648" marR="42648" marT="21324" marB="21324" anchor="ctr"/>
                </a:tc>
                <a:tc>
                  <a:txBody>
                    <a:bodyPr/>
                    <a:lstStyle/>
                    <a:p>
                      <a:pPr algn="ctr"/>
                      <a:r>
                        <a:rPr lang="en-MY" sz="1100" b="0" i="1" dirty="0">
                          <a:latin typeface="Arial" panose="020B0604020202020204" pitchFamily="34" charset="0"/>
                          <a:cs typeface="Arial" panose="020B0604020202020204" pitchFamily="34" charset="0"/>
                        </a:rPr>
                        <a:t>Desktop Office Apps </a:t>
                      </a:r>
                    </a:p>
                    <a:p>
                      <a:pPr algn="ctr"/>
                      <a:r>
                        <a:rPr lang="en-MY" sz="1100" b="0" i="1" dirty="0">
                          <a:latin typeface="Arial" panose="020B0604020202020204" pitchFamily="34" charset="0"/>
                          <a:cs typeface="Arial" panose="020B0604020202020204" pitchFamily="34" charset="0"/>
                        </a:rPr>
                        <a:t>(Microsoft 365 Apps for Enterprise)</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53237830"/>
                  </a:ext>
                </a:extLst>
              </a:tr>
              <a:tr h="0">
                <a:tc vMerge="1">
                  <a:txBody>
                    <a:bodyPr/>
                    <a:lstStyle/>
                    <a:p>
                      <a:pPr algn="ctr"/>
                      <a:endParaRPr lang="en-MY" sz="1050" b="1" i="1" dirty="0">
                        <a:latin typeface="Arial" panose="020B0604020202020204" pitchFamily="34" charset="0"/>
                        <a:cs typeface="Arial" panose="020B0604020202020204" pitchFamily="34" charset="0"/>
                      </a:endParaRPr>
                    </a:p>
                  </a:txBody>
                  <a:tcPr marL="42648" marR="42648" marT="21324" marB="21324" anchor="ctr"/>
                </a:tc>
                <a:tc>
                  <a:txBody>
                    <a:bodyPr/>
                    <a:lstStyle/>
                    <a:p>
                      <a:pPr algn="ctr"/>
                      <a:r>
                        <a:rPr lang="en-MY" sz="1100" b="0" i="1" dirty="0">
                          <a:latin typeface="Arial" panose="020B0604020202020204" pitchFamily="34" charset="0"/>
                          <a:cs typeface="Arial" panose="020B0604020202020204" pitchFamily="34" charset="0"/>
                        </a:rPr>
                        <a:t>Device Management (Intune)</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20179419"/>
                  </a:ext>
                </a:extLst>
              </a:tr>
              <a:tr h="0">
                <a:tc vMerge="1">
                  <a:txBody>
                    <a:bodyPr/>
                    <a:lstStyle/>
                    <a:p>
                      <a:pPr algn="ctr"/>
                      <a:endParaRPr lang="en-MY" sz="1050" b="1" i="1" dirty="0">
                        <a:latin typeface="Arial" panose="020B0604020202020204" pitchFamily="34" charset="0"/>
                        <a:cs typeface="Arial" panose="020B0604020202020204" pitchFamily="34" charset="0"/>
                      </a:endParaRPr>
                    </a:p>
                  </a:txBody>
                  <a:tcPr marL="42648" marR="42648" marT="21324" marB="21324" anchor="ctr"/>
                </a:tc>
                <a:tc>
                  <a:txBody>
                    <a:bodyPr/>
                    <a:lstStyle/>
                    <a:p>
                      <a:pPr algn="ctr"/>
                      <a:r>
                        <a:rPr lang="en-MY" sz="1100" b="0" i="1" dirty="0">
                          <a:latin typeface="Arial" panose="020B0604020202020204" pitchFamily="34" charset="0"/>
                          <a:cs typeface="Arial" panose="020B0604020202020204" pitchFamily="34" charset="0"/>
                        </a:rPr>
                        <a:t>Minecraft: Education Edition</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75174159"/>
                  </a:ext>
                </a:extLst>
              </a:tr>
              <a:tr h="0">
                <a:tc vMerge="1">
                  <a:txBody>
                    <a:bodyPr/>
                    <a:lstStyle/>
                    <a:p>
                      <a:pPr algn="ctr"/>
                      <a:endParaRPr lang="en-MY" sz="1050" b="1" i="1" dirty="0">
                        <a:latin typeface="Arial" panose="020B0604020202020204" pitchFamily="34" charset="0"/>
                        <a:cs typeface="Arial" panose="020B0604020202020204" pitchFamily="34" charset="0"/>
                      </a:endParaRPr>
                    </a:p>
                  </a:txBody>
                  <a:tcPr marL="42648" marR="42648" marT="21324" marB="21324" anchor="ctr"/>
                </a:tc>
                <a:tc>
                  <a:txBody>
                    <a:bodyPr/>
                    <a:lstStyle/>
                    <a:p>
                      <a:pPr algn="ctr"/>
                      <a:r>
                        <a:rPr lang="en-MY" sz="1100" b="0" i="1" dirty="0">
                          <a:latin typeface="Arial" panose="020B0604020202020204" pitchFamily="34" charset="0"/>
                          <a:cs typeface="Arial" panose="020B0604020202020204" pitchFamily="34" charset="0"/>
                        </a:rPr>
                        <a:t>Core Identity/Security (EMS A3)</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5486516"/>
                  </a:ext>
                </a:extLst>
              </a:tr>
              <a:tr h="0">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100" b="1" i="1" dirty="0">
                          <a:latin typeface="Arial" panose="020B0604020202020204" pitchFamily="34" charset="0"/>
                          <a:cs typeface="Arial" panose="020B0604020202020204" pitchFamily="34" charset="0"/>
                        </a:rPr>
                        <a:t>Operating System</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MY" sz="1100" b="0" i="1" dirty="0">
                          <a:latin typeface="Arial" panose="020B0604020202020204" pitchFamily="34" charset="0"/>
                          <a:cs typeface="Arial" panose="020B0604020202020204" pitchFamily="34" charset="0"/>
                        </a:rPr>
                        <a:t>Window Pro Education</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16059898"/>
                  </a:ext>
                </a:extLst>
              </a:tr>
              <a:tr h="0">
                <a:tc vMerge="1">
                  <a:txBody>
                    <a:bodyPr/>
                    <a:lstStyle/>
                    <a:p>
                      <a:pPr algn="ctr"/>
                      <a:endParaRPr lang="en-MY" sz="1050" b="1" i="1" dirty="0">
                        <a:latin typeface="Arial" panose="020B0604020202020204" pitchFamily="34" charset="0"/>
                        <a:cs typeface="Arial" panose="020B0604020202020204" pitchFamily="34" charset="0"/>
                      </a:endParaRPr>
                    </a:p>
                  </a:txBody>
                  <a:tcPr marL="42648" marR="42648" marT="21324" marB="21324" anchor="ctr"/>
                </a:tc>
                <a:tc>
                  <a:txBody>
                    <a:bodyPr/>
                    <a:lstStyle/>
                    <a:p>
                      <a:pPr algn="ctr"/>
                      <a:r>
                        <a:rPr lang="en-MY" sz="1100" b="0" i="1" dirty="0">
                          <a:latin typeface="Arial" panose="020B0604020202020204" pitchFamily="34" charset="0"/>
                          <a:cs typeface="Arial" panose="020B0604020202020204" pitchFamily="34" charset="0"/>
                        </a:rPr>
                        <a:t>Window Pro Enterprise</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08255571"/>
                  </a:ext>
                </a:extLst>
              </a:tr>
              <a:tr h="0">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Advanced Security Compliance </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MY" sz="1100" b="0" i="1" dirty="0">
                          <a:latin typeface="Arial" panose="020B0604020202020204" pitchFamily="34" charset="0"/>
                          <a:cs typeface="Arial" panose="020B0604020202020204" pitchFamily="34" charset="0"/>
                        </a:rPr>
                        <a:t>Advanced security</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63702714"/>
                  </a:ext>
                </a:extLst>
              </a:tr>
              <a:tr h="0">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2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Advanced Security Compliance </a:t>
                      </a:r>
                    </a:p>
                  </a:txBody>
                  <a:tcPr marL="42648" marR="42648" marT="21324" marB="21324" anchor="ctr"/>
                </a:tc>
                <a:tc>
                  <a:txBody>
                    <a:bodyPr/>
                    <a:lstStyle/>
                    <a:p>
                      <a:pPr algn="ctr"/>
                      <a:r>
                        <a:rPr lang="en-MY" sz="1100" b="0" i="1" dirty="0">
                          <a:latin typeface="Arial" panose="020B0604020202020204" pitchFamily="34" charset="0"/>
                          <a:cs typeface="Arial" panose="020B0604020202020204" pitchFamily="34" charset="0"/>
                        </a:rPr>
                        <a:t>Advanced compliance</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MY" sz="1100" b="1" i="1" dirty="0">
                        <a:latin typeface="Arial" panose="020B0604020202020204" pitchFamily="34" charset="0"/>
                        <a:cs typeface="Arial" panose="020B0604020202020204" pitchFamily="34" charset="0"/>
                      </a:endParaRP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MY" sz="11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42648" marR="42648" marT="21324" marB="21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11370478"/>
                  </a:ext>
                </a:extLst>
              </a:tr>
            </a:tbl>
          </a:graphicData>
        </a:graphic>
      </p:graphicFrame>
      <p:sp>
        <p:nvSpPr>
          <p:cNvPr id="5" name="TextBox 4">
            <a:extLst>
              <a:ext uri="{FF2B5EF4-FFF2-40B4-BE49-F238E27FC236}">
                <a16:creationId xmlns:a16="http://schemas.microsoft.com/office/drawing/2014/main" id="{998126CE-FAEC-4F82-B05D-576F0008BA15}"/>
              </a:ext>
            </a:extLst>
          </p:cNvPr>
          <p:cNvSpPr txBox="1"/>
          <p:nvPr/>
        </p:nvSpPr>
        <p:spPr>
          <a:xfrm>
            <a:off x="736569" y="5169411"/>
            <a:ext cx="10722666" cy="1200329"/>
          </a:xfrm>
          <a:prstGeom prst="rect">
            <a:avLst/>
          </a:prstGeom>
          <a:noFill/>
        </p:spPr>
        <p:txBody>
          <a:bodyPr wrap="square" rtlCol="0" anchor="ctr">
            <a:spAutoFit/>
          </a:bodyPr>
          <a:lstStyle/>
          <a:p>
            <a:r>
              <a:rPr lang="ms-MY" sz="1200" b="1" u="sng" dirty="0">
                <a:latin typeface="Arial" panose="020B0604020202020204" pitchFamily="34" charset="0"/>
                <a:cs typeface="Arial" panose="020B0604020202020204" pitchFamily="34" charset="0"/>
              </a:rPr>
              <a:t>KRITERIA PEMILIHAN </a:t>
            </a:r>
          </a:p>
          <a:p>
            <a:endParaRPr lang="ms-MY" sz="1200" b="1" u="sng" dirty="0">
              <a:latin typeface="Arial" panose="020B0604020202020204" pitchFamily="34" charset="0"/>
              <a:cs typeface="Arial" panose="020B0604020202020204" pitchFamily="34" charset="0"/>
            </a:endParaRPr>
          </a:p>
          <a:p>
            <a:pPr marL="342900" indent="-342900" algn="just">
              <a:buAutoNum type="arabicPeriod"/>
            </a:pPr>
            <a:r>
              <a:rPr lang="ms-MY" sz="1200" dirty="0">
                <a:latin typeface="Arial" panose="020B0604020202020204" pitchFamily="34" charset="0"/>
                <a:cs typeface="Arial" panose="020B0604020202020204" pitchFamily="34" charset="0"/>
              </a:rPr>
              <a:t>XXX memerlukan </a:t>
            </a:r>
            <a:r>
              <a:rPr lang="ms-MY" sz="1200" b="1" dirty="0">
                <a:latin typeface="Arial" panose="020B0604020202020204" pitchFamily="34" charset="0"/>
                <a:cs typeface="Arial" panose="020B0604020202020204" pitchFamily="34" charset="0"/>
              </a:rPr>
              <a:t>Sistem pengoperasian Windows </a:t>
            </a:r>
            <a:r>
              <a:rPr lang="ms-MY" sz="1200" dirty="0">
                <a:latin typeface="Arial" panose="020B0604020202020204" pitchFamily="34" charset="0"/>
                <a:cs typeface="Arial" panose="020B0604020202020204" pitchFamily="34" charset="0"/>
              </a:rPr>
              <a:t>dan </a:t>
            </a:r>
            <a:r>
              <a:rPr lang="ms-MY" sz="1200" b="1" dirty="0">
                <a:latin typeface="Arial" panose="020B0604020202020204" pitchFamily="34" charset="0"/>
                <a:cs typeface="Arial" panose="020B0604020202020204" pitchFamily="34" charset="0"/>
              </a:rPr>
              <a:t>Microsoft Office </a:t>
            </a:r>
            <a:r>
              <a:rPr lang="ms-MY" sz="1200" dirty="0">
                <a:latin typeface="Arial" panose="020B0604020202020204" pitchFamily="34" charset="0"/>
                <a:cs typeface="Arial" panose="020B0604020202020204" pitchFamily="34" charset="0"/>
              </a:rPr>
              <a:t>yang boleh digunakan secara </a:t>
            </a:r>
            <a:r>
              <a:rPr lang="ms-MY" sz="1200" i="1" dirty="0">
                <a:latin typeface="Arial" panose="020B0604020202020204" pitchFamily="34" charset="0"/>
                <a:cs typeface="Arial" panose="020B0604020202020204" pitchFamily="34" charset="0"/>
              </a:rPr>
              <a:t>online</a:t>
            </a:r>
            <a:r>
              <a:rPr lang="ms-MY" sz="1200" dirty="0">
                <a:latin typeface="Arial" panose="020B0604020202020204" pitchFamily="34" charset="0"/>
                <a:cs typeface="Arial" panose="020B0604020202020204" pitchFamily="34" charset="0"/>
              </a:rPr>
              <a:t> dan </a:t>
            </a:r>
            <a:r>
              <a:rPr lang="ms-MY" sz="1200" i="1" dirty="0">
                <a:latin typeface="Arial" panose="020B0604020202020204" pitchFamily="34" charset="0"/>
                <a:cs typeface="Arial" panose="020B0604020202020204" pitchFamily="34" charset="0"/>
              </a:rPr>
              <a:t>offline</a:t>
            </a:r>
            <a:r>
              <a:rPr lang="ms-MY" sz="1200" dirty="0">
                <a:latin typeface="Arial" panose="020B0604020202020204" pitchFamily="34" charset="0"/>
                <a:cs typeface="Arial" panose="020B0604020202020204" pitchFamily="34" charset="0"/>
              </a:rPr>
              <a:t>. Berdasarkan jadual di atas, </a:t>
            </a:r>
            <a:r>
              <a:rPr lang="ms-MY" sz="1200" b="1" dirty="0">
                <a:latin typeface="Arial" panose="020B0604020202020204" pitchFamily="34" charset="0"/>
                <a:cs typeface="Arial" panose="020B0604020202020204" pitchFamily="34" charset="0"/>
              </a:rPr>
              <a:t>pakej yang bersesuaian adalah XXX.</a:t>
            </a:r>
          </a:p>
          <a:p>
            <a:pPr marL="342900" indent="-342900" algn="just">
              <a:buAutoNum type="arabicPeriod"/>
            </a:pPr>
            <a:r>
              <a:rPr lang="ms-MY" sz="1200" dirty="0">
                <a:latin typeface="Arial" panose="020B0604020202020204" pitchFamily="34" charset="0"/>
                <a:cs typeface="Arial" panose="020B0604020202020204" pitchFamily="34" charset="0"/>
              </a:rPr>
              <a:t>Pakej O365 A1 tidak sesuai kerana XXXXX.</a:t>
            </a:r>
          </a:p>
          <a:p>
            <a:pPr marL="342900" indent="-342900" algn="just">
              <a:buAutoNum type="arabicPeriod"/>
            </a:pPr>
            <a:r>
              <a:rPr lang="ms-MY" sz="1200" dirty="0">
                <a:latin typeface="Arial" panose="020B0604020202020204" pitchFamily="34" charset="0"/>
                <a:cs typeface="Arial" panose="020B0604020202020204" pitchFamily="34" charset="0"/>
              </a:rPr>
              <a:t>XXXXXXXXX</a:t>
            </a:r>
          </a:p>
        </p:txBody>
      </p:sp>
      <p:sp>
        <p:nvSpPr>
          <p:cNvPr id="7" name="TextBox 6">
            <a:extLst>
              <a:ext uri="{FF2B5EF4-FFF2-40B4-BE49-F238E27FC236}">
                <a16:creationId xmlns:a16="http://schemas.microsoft.com/office/drawing/2014/main" id="{8BA14E12-84FD-42C3-A096-88822D4C5141}"/>
              </a:ext>
            </a:extLst>
          </p:cNvPr>
          <p:cNvSpPr txBox="1"/>
          <p:nvPr/>
        </p:nvSpPr>
        <p:spPr>
          <a:xfrm>
            <a:off x="716250" y="758234"/>
            <a:ext cx="10718860" cy="400110"/>
          </a:xfrm>
          <a:prstGeom prst="rect">
            <a:avLst/>
          </a:prstGeom>
          <a:noFill/>
        </p:spPr>
        <p:txBody>
          <a:bodyPr wrap="square" rtlCol="0">
            <a:spAutoFit/>
          </a:bodyPr>
          <a:lstStyle/>
          <a:p>
            <a:pPr algn="ctr"/>
            <a:r>
              <a:rPr lang="en-US" sz="2000" b="1" dirty="0">
                <a:latin typeface="Arial" panose="020B0604020202020204" pitchFamily="34" charset="0"/>
                <a:cs typeface="Arial" panose="020B0604020202020204" pitchFamily="34" charset="0"/>
              </a:rPr>
              <a:t>PAKEJ </a:t>
            </a:r>
            <a:r>
              <a:rPr lang="en-US" sz="2000" b="1" i="1" dirty="0">
                <a:latin typeface="Arial" panose="020B0604020202020204" pitchFamily="34" charset="0"/>
                <a:cs typeface="Arial" panose="020B0604020202020204" pitchFamily="34" charset="0"/>
              </a:rPr>
              <a:t>MICROSOFT 365 EDUCATION</a:t>
            </a:r>
            <a:endParaRPr lang="en-MY" sz="2000" b="1" i="1"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C473632D-9429-46C1-BE4E-F4FD2EEFC056}"/>
              </a:ext>
            </a:extLst>
          </p:cNvPr>
          <p:cNvSpPr/>
          <p:nvPr/>
        </p:nvSpPr>
        <p:spPr>
          <a:xfrm>
            <a:off x="8463083" y="1230639"/>
            <a:ext cx="1419147" cy="3701849"/>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1" name="Text Placeholder 10">
            <a:extLst>
              <a:ext uri="{FF2B5EF4-FFF2-40B4-BE49-F238E27FC236}">
                <a16:creationId xmlns:a16="http://schemas.microsoft.com/office/drawing/2014/main" id="{9FDA74FC-03CD-4CBC-A8E2-EBEC62E1DA3E}"/>
              </a:ext>
            </a:extLst>
          </p:cNvPr>
          <p:cNvSpPr txBox="1">
            <a:spLocks/>
          </p:cNvSpPr>
          <p:nvPr/>
        </p:nvSpPr>
        <p:spPr>
          <a:xfrm>
            <a:off x="174580" y="355097"/>
            <a:ext cx="12151360"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8(b) </a:t>
            </a:r>
            <a:r>
              <a:rPr lang="en-US" sz="2400" b="1" dirty="0">
                <a:latin typeface="Arial" pitchFamily="34" charset="0"/>
                <a:ea typeface="ＭＳ Ｐゴシック" pitchFamily="34" charset="-128"/>
                <a:cs typeface="Arial" pitchFamily="34" charset="0"/>
              </a:rPr>
              <a:t>MAKLUMAT PERBANDINGAN PROJEK SEDIA ADA DAN BAHARU</a:t>
            </a:r>
            <a:endParaRPr lang="ms-MY" sz="2400" b="1" dirty="0">
              <a:latin typeface="Arial" pitchFamily="34" charset="0"/>
              <a:ea typeface="ＭＳ Ｐゴシック" pitchFamily="34" charset="-128"/>
              <a:cs typeface="Arial" pitchFamily="34" charset="0"/>
            </a:endParaRPr>
          </a:p>
        </p:txBody>
      </p:sp>
      <p:sp>
        <p:nvSpPr>
          <p:cNvPr id="9" name="TextBox 8">
            <a:extLst>
              <a:ext uri="{FF2B5EF4-FFF2-40B4-BE49-F238E27FC236}">
                <a16:creationId xmlns:a16="http://schemas.microsoft.com/office/drawing/2014/main" id="{6B1527AF-8D99-4E47-9DEF-59521A2F6BF5}"/>
              </a:ext>
            </a:extLst>
          </p:cNvPr>
          <p:cNvSpPr txBox="1"/>
          <p:nvPr/>
        </p:nvSpPr>
        <p:spPr>
          <a:xfrm>
            <a:off x="10515600" y="11968"/>
            <a:ext cx="1676401" cy="369332"/>
          </a:xfrm>
          <a:prstGeom prst="rect">
            <a:avLst/>
          </a:prstGeom>
          <a:solidFill>
            <a:srgbClr val="FFC000">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800" b="1" i="0" u="none" strike="noStrike" kern="0" cap="none" spc="0" normalizeH="0" baseline="0" noProof="0" dirty="0">
                <a:ln>
                  <a:noFill/>
                </a:ln>
                <a:solidFill>
                  <a:prstClr val="black"/>
                </a:solidFill>
                <a:effectLst/>
                <a:uLnTx/>
                <a:uFillTx/>
                <a:latin typeface="Calibri" panose="020F0502020204030204"/>
              </a:rPr>
              <a:t>CONTOH 3</a:t>
            </a:r>
          </a:p>
        </p:txBody>
      </p:sp>
      <p:sp>
        <p:nvSpPr>
          <p:cNvPr id="10" name="Slide Number Placeholder 2">
            <a:extLst>
              <a:ext uri="{FF2B5EF4-FFF2-40B4-BE49-F238E27FC236}">
                <a16:creationId xmlns:a16="http://schemas.microsoft.com/office/drawing/2014/main" id="{7B310F50-C5BC-4FB6-BC39-45E408E00AC4}"/>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75</a:t>
            </a:fld>
            <a:endParaRPr lang="ms-MY">
              <a:solidFill>
                <a:prstClr val="black">
                  <a:tint val="75000"/>
                </a:prstClr>
              </a:solidFill>
            </a:endParaRPr>
          </a:p>
        </p:txBody>
      </p:sp>
      <p:sp>
        <p:nvSpPr>
          <p:cNvPr id="13" name="TextBox 12">
            <a:extLst>
              <a:ext uri="{FF2B5EF4-FFF2-40B4-BE49-F238E27FC236}">
                <a16:creationId xmlns:a16="http://schemas.microsoft.com/office/drawing/2014/main" id="{C44C559B-B82C-476C-9CF7-DBDE8D7996DE}"/>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tx2">
                    <a:lumMod val="90000"/>
                  </a:schemeClr>
                </a:solidFill>
                <a:latin typeface="Arial Black" panose="020B0A04020102020204" pitchFamily="34" charset="0"/>
              </a:rPr>
              <a:t>CONTOH</a:t>
            </a:r>
          </a:p>
        </p:txBody>
      </p:sp>
    </p:spTree>
    <p:extLst>
      <p:ext uri="{BB962C8B-B14F-4D97-AF65-F5344CB8AC3E}">
        <p14:creationId xmlns:p14="http://schemas.microsoft.com/office/powerpoint/2010/main" val="307386164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idx="4294967295"/>
          </p:nvPr>
        </p:nvSpPr>
        <p:spPr>
          <a:xfrm>
            <a:off x="0" y="651513"/>
            <a:ext cx="12204700" cy="431800"/>
          </a:xfrm>
          <a:ln>
            <a:noFill/>
          </a:ln>
        </p:spPr>
        <p:txBody>
          <a:bodyPr>
            <a:normAutofit/>
          </a:bodyPr>
          <a:lstStyle/>
          <a:p>
            <a:pPr marL="176530"/>
            <a:r>
              <a:rPr lang="en-US" sz="2400" b="1" dirty="0">
                <a:latin typeface="Arial" panose="020B0604020202020204" pitchFamily="34" charset="0"/>
                <a:cs typeface="Arial" panose="020B0604020202020204" pitchFamily="34" charset="0"/>
              </a:rPr>
              <a:t>KAJIAN DAN PERBANDINGAN COTS SISTEM XX </a:t>
            </a:r>
            <a:endParaRPr lang="ms-MY" sz="3600" b="1" dirty="0">
              <a:latin typeface="Arial" panose="020B0604020202020204" pitchFamily="34" charset="0"/>
              <a:cs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949661628"/>
              </p:ext>
            </p:extLst>
          </p:nvPr>
        </p:nvGraphicFramePr>
        <p:xfrm>
          <a:off x="280995" y="1103396"/>
          <a:ext cx="11063764" cy="5189234"/>
        </p:xfrm>
        <a:graphic>
          <a:graphicData uri="http://schemas.openxmlformats.org/drawingml/2006/table">
            <a:tbl>
              <a:tblPr firstRow="1" bandRow="1">
                <a:tableStyleId>{5C22544A-7EE6-4342-B048-85BDC9FD1C3A}</a:tableStyleId>
              </a:tblPr>
              <a:tblGrid>
                <a:gridCol w="3260968">
                  <a:extLst>
                    <a:ext uri="{9D8B030D-6E8A-4147-A177-3AD203B41FA5}">
                      <a16:colId xmlns:a16="http://schemas.microsoft.com/office/drawing/2014/main" val="2897234335"/>
                    </a:ext>
                  </a:extLst>
                </a:gridCol>
                <a:gridCol w="1294320">
                  <a:extLst>
                    <a:ext uri="{9D8B030D-6E8A-4147-A177-3AD203B41FA5}">
                      <a16:colId xmlns:a16="http://schemas.microsoft.com/office/drawing/2014/main" val="2444968938"/>
                    </a:ext>
                  </a:extLst>
                </a:gridCol>
                <a:gridCol w="1172699">
                  <a:extLst>
                    <a:ext uri="{9D8B030D-6E8A-4147-A177-3AD203B41FA5}">
                      <a16:colId xmlns:a16="http://schemas.microsoft.com/office/drawing/2014/main" val="2383110838"/>
                    </a:ext>
                  </a:extLst>
                </a:gridCol>
                <a:gridCol w="1348603">
                  <a:extLst>
                    <a:ext uri="{9D8B030D-6E8A-4147-A177-3AD203B41FA5}">
                      <a16:colId xmlns:a16="http://schemas.microsoft.com/office/drawing/2014/main" val="981912169"/>
                    </a:ext>
                  </a:extLst>
                </a:gridCol>
                <a:gridCol w="1348602">
                  <a:extLst>
                    <a:ext uri="{9D8B030D-6E8A-4147-A177-3AD203B41FA5}">
                      <a16:colId xmlns:a16="http://schemas.microsoft.com/office/drawing/2014/main" val="1995068632"/>
                    </a:ext>
                  </a:extLst>
                </a:gridCol>
                <a:gridCol w="1289970">
                  <a:extLst>
                    <a:ext uri="{9D8B030D-6E8A-4147-A177-3AD203B41FA5}">
                      <a16:colId xmlns:a16="http://schemas.microsoft.com/office/drawing/2014/main" val="383037730"/>
                    </a:ext>
                  </a:extLst>
                </a:gridCol>
                <a:gridCol w="1348602">
                  <a:extLst>
                    <a:ext uri="{9D8B030D-6E8A-4147-A177-3AD203B41FA5}">
                      <a16:colId xmlns:a16="http://schemas.microsoft.com/office/drawing/2014/main" val="2524681280"/>
                    </a:ext>
                  </a:extLst>
                </a:gridCol>
              </a:tblGrid>
              <a:tr h="763278">
                <a:tc>
                  <a:txBody>
                    <a:bodyPr/>
                    <a:lstStyle/>
                    <a:p>
                      <a:pPr algn="ctr"/>
                      <a:r>
                        <a:rPr lang="ms-MY" sz="1400" b="1" noProof="0">
                          <a:solidFill>
                            <a:schemeClr val="tx1"/>
                          </a:solidFill>
                          <a:latin typeface="Arial" panose="020B0604020202020204" pitchFamily="34" charset="0"/>
                          <a:cs typeface="Arial" panose="020B0604020202020204" pitchFamily="34" charset="0"/>
                        </a:rPr>
                        <a:t>Elemen Perbandingan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b="1" noProof="0">
                          <a:solidFill>
                            <a:schemeClr val="tx1"/>
                          </a:solidFill>
                          <a:latin typeface="Arial" panose="020B0604020202020204" pitchFamily="34" charset="0"/>
                          <a:cs typeface="Arial" panose="020B0604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b="1" noProof="0">
                          <a:solidFill>
                            <a:schemeClr val="tx1"/>
                          </a:solidFill>
                          <a:latin typeface="Arial" panose="020B0604020202020204" pitchFamily="34" charset="0"/>
                          <a:cs typeface="Arial" panose="020B0604020202020204" pitchFamily="34" charset="0"/>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b="1" noProof="0">
                          <a:solidFill>
                            <a:schemeClr val="tx1"/>
                          </a:solidFill>
                          <a:latin typeface="Arial" panose="020B0604020202020204" pitchFamily="34" charset="0"/>
                          <a:cs typeface="Arial" panose="020B0604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b="1" noProof="0">
                          <a:solidFill>
                            <a:schemeClr val="tx1"/>
                          </a:solidFill>
                          <a:latin typeface="Arial" panose="020B0604020202020204" pitchFamily="34" charset="0"/>
                          <a:cs typeface="Arial" panose="020B0604020202020204" pitchFamily="34" charset="0"/>
                        </a:rPr>
                        <a:t>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solidFill>
                            <a:schemeClr val="tx1"/>
                          </a:solidFill>
                          <a:latin typeface="Arial" panose="020B0604020202020204" pitchFamily="34" charset="0"/>
                          <a:cs typeface="Arial" panose="020B0604020202020204" pitchFamily="34" charset="0"/>
                        </a:rPr>
                        <a:t>E</a:t>
                      </a:r>
                      <a:endParaRPr lang="ms-MY" sz="1400" b="1" noProof="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ms-MY" sz="1400" noProof="0">
                          <a:solidFill>
                            <a:schemeClr val="tx1"/>
                          </a:solidFill>
                          <a:latin typeface="Arial" panose="020B0604020202020204" pitchFamily="34" charset="0"/>
                          <a:cs typeface="Arial" panose="020B0604020202020204" pitchFamily="34" charset="0"/>
                        </a:rPr>
                        <a:t>F</a:t>
                      </a:r>
                      <a:endParaRPr lang="ms-MY" sz="1400" b="1" noProof="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52363265"/>
                  </a:ext>
                </a:extLst>
              </a:tr>
              <a:tr h="3869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noProof="0">
                          <a:solidFill>
                            <a:schemeClr val="tx1"/>
                          </a:solidFill>
                          <a:latin typeface="Arial" panose="020B0604020202020204" pitchFamily="34" charset="0"/>
                          <a:cs typeface="Arial" panose="020B0604020202020204" pitchFamily="34" charset="0"/>
                          <a:sym typeface="+mn-ea"/>
                        </a:rPr>
                        <a:t>1. Harga (julat peruntukan)</a:t>
                      </a:r>
                      <a:endParaRPr lang="ms-MY" sz="1400" noProof="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Dalam julat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Luar Julat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Dalam julat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Luar julat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baseline="0" noProof="0">
                          <a:latin typeface="Arial" panose="020B0604020202020204" pitchFamily="34" charset="0"/>
                          <a:cs typeface="Arial" panose="020B0604020202020204" pitchFamily="34" charset="0"/>
                        </a:rPr>
                        <a:t>Luar julat</a:t>
                      </a:r>
                      <a:endParaRPr lang="ms-MY" sz="1400" noProof="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Luar Julat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60965711"/>
                  </a:ext>
                </a:extLst>
              </a:tr>
              <a:tr h="7632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i="0" noProof="0">
                          <a:solidFill>
                            <a:schemeClr val="tx1"/>
                          </a:solidFill>
                          <a:latin typeface="Arial" panose="020B0604020202020204" pitchFamily="34" charset="0"/>
                          <a:cs typeface="Arial" panose="020B0604020202020204" pitchFamily="34" charset="0"/>
                          <a:sym typeface="+mn-ea"/>
                        </a:rPr>
                        <a:t>2</a:t>
                      </a:r>
                      <a:r>
                        <a:rPr lang="ms-MY" sz="1400" i="1" noProof="0">
                          <a:solidFill>
                            <a:schemeClr val="tx1"/>
                          </a:solidFill>
                          <a:latin typeface="Arial" panose="020B0604020202020204" pitchFamily="34" charset="0"/>
                          <a:cs typeface="Arial" panose="020B0604020202020204" pitchFamily="34" charset="0"/>
                          <a:sym typeface="+mn-ea"/>
                        </a:rPr>
                        <a:t>. Source Code</a:t>
                      </a:r>
                      <a:r>
                        <a:rPr lang="ms-MY" sz="1400" noProof="0">
                          <a:solidFill>
                            <a:schemeClr val="tx1"/>
                          </a:solidFill>
                          <a:latin typeface="Arial" panose="020B0604020202020204" pitchFamily="34" charset="0"/>
                          <a:cs typeface="Arial" panose="020B0604020202020204" pitchFamily="34" charset="0"/>
                          <a:sym typeface="+mn-ea"/>
                        </a:rPr>
                        <a:t> sistem diberikan dan boleh ditambahbaik pada masa akan datang.</a:t>
                      </a:r>
                      <a:endParaRPr lang="ms-MY" sz="1400" noProof="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Sedia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Tidak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Sedia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Tidak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Tidak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Tidak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19382932"/>
                  </a:ext>
                </a:extLst>
              </a:tr>
              <a:tr h="5406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i="0" noProof="0">
                          <a:solidFill>
                            <a:schemeClr val="tx1"/>
                          </a:solidFill>
                          <a:latin typeface="Arial" panose="020B0604020202020204" pitchFamily="34" charset="0"/>
                          <a:cs typeface="Arial" panose="020B0604020202020204" pitchFamily="34" charset="0"/>
                        </a:rPr>
                        <a:t>3</a:t>
                      </a:r>
                      <a:r>
                        <a:rPr lang="ms-MY" sz="1400" i="1" noProof="0">
                          <a:solidFill>
                            <a:schemeClr val="tx1"/>
                          </a:solidFill>
                          <a:latin typeface="Arial" panose="020B0604020202020204" pitchFamily="34" charset="0"/>
                          <a:cs typeface="Arial" panose="020B0604020202020204" pitchFamily="34" charset="0"/>
                        </a:rPr>
                        <a:t>. Graphic User Interface (GUI) - User friendly</a:t>
                      </a:r>
                      <a:r>
                        <a:rPr lang="ms-MY" sz="1400" i="0" noProof="0">
                          <a:solidFill>
                            <a:schemeClr val="tx1"/>
                          </a:solidFill>
                          <a:latin typeface="Arial" panose="020B0604020202020204" pitchFamily="34" charset="0"/>
                          <a:cs typeface="Arial" panose="020B0604020202020204" pitchFamily="34" charset="0"/>
                        </a:rPr>
                        <a:t>.</a:t>
                      </a:r>
                      <a:endParaRPr lang="ms-MY" sz="1400" noProof="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85843590"/>
                  </a:ext>
                </a:extLst>
              </a:tr>
              <a:tr h="7632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noProof="0">
                          <a:solidFill>
                            <a:schemeClr val="tx1"/>
                          </a:solidFill>
                          <a:latin typeface="Arial" panose="020B0604020202020204" pitchFamily="34" charset="0"/>
                          <a:cs typeface="Arial" panose="020B0604020202020204" pitchFamily="34" charset="0"/>
                        </a:rPr>
                        <a:t>4. Sistem XXXX ini merangkumi</a:t>
                      </a:r>
                      <a:r>
                        <a:rPr lang="ms-MY" sz="1400" baseline="0" noProof="0">
                          <a:solidFill>
                            <a:schemeClr val="tx1"/>
                          </a:solidFill>
                          <a:latin typeface="Arial" panose="020B0604020202020204" pitchFamily="34" charset="0"/>
                          <a:cs typeface="Arial" panose="020B0604020202020204" pitchFamily="34" charset="0"/>
                        </a:rPr>
                        <a:t> sistem klinikal dan bukan klinikal</a:t>
                      </a:r>
                      <a:r>
                        <a:rPr lang="ms-MY" sz="1400" noProof="0">
                          <a:solidFill>
                            <a:schemeClr val="tx1"/>
                          </a:solidFill>
                          <a:latin typeface="Arial" panose="020B0604020202020204" pitchFamily="34" charset="0"/>
                          <a:cs typeface="Arial" panose="020B0604020202020204" pitchFamily="34" charset="0"/>
                        </a:rPr>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Tidak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9068292"/>
                  </a:ext>
                </a:extLst>
              </a:tr>
              <a:tr h="9859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noProof="0">
                          <a:solidFill>
                            <a:schemeClr val="tx1"/>
                          </a:solidFill>
                          <a:latin typeface="Arial" panose="020B0604020202020204" pitchFamily="34" charset="0"/>
                          <a:cs typeface="Arial" panose="020B0604020202020204" pitchFamily="34" charset="0"/>
                        </a:rPr>
                        <a:t>5. Sistem ini dibangunkan oleh pasukan pembangun tempatan dan mempunyai reputasi yang baik.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Tidak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Tidak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47864748"/>
                  </a:ext>
                </a:extLst>
              </a:tr>
              <a:tr h="9859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noProof="0">
                          <a:solidFill>
                            <a:schemeClr val="tx1"/>
                          </a:solidFill>
                          <a:latin typeface="Arial" panose="020B0604020202020204" pitchFamily="34" charset="0"/>
                          <a:cs typeface="Arial" panose="020B0604020202020204" pitchFamily="34" charset="0"/>
                        </a:rPr>
                        <a:t>6. Sistem ini berkeupayaan untuk diintegrasikan dengan sistem maklumat Agensi yang sedia ada.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Ya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75471347"/>
                  </a:ext>
                </a:extLst>
              </a:tr>
            </a:tbl>
          </a:graphicData>
        </a:graphic>
      </p:graphicFrame>
      <p:sp>
        <p:nvSpPr>
          <p:cNvPr id="2" name="TextBox 1"/>
          <p:cNvSpPr txBox="1"/>
          <p:nvPr/>
        </p:nvSpPr>
        <p:spPr>
          <a:xfrm>
            <a:off x="312516" y="6346298"/>
            <a:ext cx="10995950" cy="523220"/>
          </a:xfrm>
          <a:prstGeom prst="rect">
            <a:avLst/>
          </a:prstGeom>
          <a:noFill/>
        </p:spPr>
        <p:txBody>
          <a:bodyPr wrap="square" rtlCol="0">
            <a:spAutoFit/>
          </a:bodyPr>
          <a:lstStyle/>
          <a:p>
            <a:r>
              <a:rPr lang="mk-MK" sz="1400" b="1" dirty="0"/>
              <a:t>RUMUSAN PEMILIHAN:</a:t>
            </a:r>
          </a:p>
          <a:p>
            <a:r>
              <a:rPr lang="mk-MK" sz="1400" b="1" dirty="0"/>
              <a:t>xxxxxxxx </a:t>
            </a:r>
          </a:p>
        </p:txBody>
      </p:sp>
      <p:sp>
        <p:nvSpPr>
          <p:cNvPr id="3" name="Rectangle 2"/>
          <p:cNvSpPr/>
          <p:nvPr/>
        </p:nvSpPr>
        <p:spPr>
          <a:xfrm>
            <a:off x="3520966" y="1079646"/>
            <a:ext cx="1334813" cy="5189234"/>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9" name="TextBox 8">
            <a:extLst>
              <a:ext uri="{FF2B5EF4-FFF2-40B4-BE49-F238E27FC236}">
                <a16:creationId xmlns:a16="http://schemas.microsoft.com/office/drawing/2014/main" id="{27C7B293-AC96-4222-BD39-E2632BAC41CE}"/>
              </a:ext>
            </a:extLst>
          </p:cNvPr>
          <p:cNvSpPr txBox="1"/>
          <p:nvPr/>
        </p:nvSpPr>
        <p:spPr>
          <a:xfrm>
            <a:off x="7752080" y="11968"/>
            <a:ext cx="4439921"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a:t>
            </a:r>
          </a:p>
        </p:txBody>
      </p:sp>
      <p:sp>
        <p:nvSpPr>
          <p:cNvPr id="10" name="Text Placeholder 10">
            <a:extLst>
              <a:ext uri="{FF2B5EF4-FFF2-40B4-BE49-F238E27FC236}">
                <a16:creationId xmlns:a16="http://schemas.microsoft.com/office/drawing/2014/main" id="{B72E463B-7E4B-4316-B5AE-94247A630436}"/>
              </a:ext>
            </a:extLst>
          </p:cNvPr>
          <p:cNvSpPr txBox="1">
            <a:spLocks/>
          </p:cNvSpPr>
          <p:nvPr/>
        </p:nvSpPr>
        <p:spPr>
          <a:xfrm>
            <a:off x="202018" y="332507"/>
            <a:ext cx="11989982" cy="647758"/>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8(b) </a:t>
            </a:r>
            <a:r>
              <a:rPr lang="en-US" sz="2400" b="1" dirty="0">
                <a:latin typeface="Arial" pitchFamily="34" charset="0"/>
                <a:ea typeface="ＭＳ Ｐゴシック" pitchFamily="34" charset="-128"/>
                <a:cs typeface="Arial" pitchFamily="34" charset="0"/>
              </a:rPr>
              <a:t>MAKLUMAT PERBANDINGAN PROJEK SEDIA ADA DAN BAHARU</a:t>
            </a:r>
            <a:endParaRPr lang="ms-MY" sz="2400" b="1" dirty="0">
              <a:latin typeface="Arial" pitchFamily="34" charset="0"/>
              <a:ea typeface="ＭＳ Ｐゴシック" pitchFamily="34" charset="-128"/>
              <a:cs typeface="Arial" pitchFamily="34" charset="0"/>
            </a:endParaRPr>
          </a:p>
        </p:txBody>
      </p:sp>
      <p:sp>
        <p:nvSpPr>
          <p:cNvPr id="11" name="Slide Number Placeholder 2">
            <a:extLst>
              <a:ext uri="{FF2B5EF4-FFF2-40B4-BE49-F238E27FC236}">
                <a16:creationId xmlns:a16="http://schemas.microsoft.com/office/drawing/2014/main" id="{FCD2B18A-8CB5-4686-B774-269B4D7DAE61}"/>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76</a:t>
            </a:fld>
            <a:endParaRPr lang="ms-MY">
              <a:solidFill>
                <a:prstClr val="black">
                  <a:tint val="75000"/>
                </a:prstClr>
              </a:solidFill>
            </a:endParaRPr>
          </a:p>
        </p:txBody>
      </p:sp>
    </p:spTree>
    <p:extLst>
      <p:ext uri="{BB962C8B-B14F-4D97-AF65-F5344CB8AC3E}">
        <p14:creationId xmlns:p14="http://schemas.microsoft.com/office/powerpoint/2010/main" val="31957171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499357105"/>
              </p:ext>
            </p:extLst>
          </p:nvPr>
        </p:nvGraphicFramePr>
        <p:xfrm>
          <a:off x="174580" y="1604919"/>
          <a:ext cx="11844671" cy="3324780"/>
        </p:xfrm>
        <a:graphic>
          <a:graphicData uri="http://schemas.openxmlformats.org/drawingml/2006/table">
            <a:tbl>
              <a:tblPr firstRow="1" firstCol="1" bandRow="1"/>
              <a:tblGrid>
                <a:gridCol w="1091232">
                  <a:extLst>
                    <a:ext uri="{9D8B030D-6E8A-4147-A177-3AD203B41FA5}">
                      <a16:colId xmlns:a16="http://schemas.microsoft.com/office/drawing/2014/main" val="20000"/>
                    </a:ext>
                  </a:extLst>
                </a:gridCol>
                <a:gridCol w="5851122">
                  <a:extLst>
                    <a:ext uri="{9D8B030D-6E8A-4147-A177-3AD203B41FA5}">
                      <a16:colId xmlns:a16="http://schemas.microsoft.com/office/drawing/2014/main" val="20001"/>
                    </a:ext>
                  </a:extLst>
                </a:gridCol>
                <a:gridCol w="1736623">
                  <a:extLst>
                    <a:ext uri="{9D8B030D-6E8A-4147-A177-3AD203B41FA5}">
                      <a16:colId xmlns:a16="http://schemas.microsoft.com/office/drawing/2014/main" val="20002"/>
                    </a:ext>
                  </a:extLst>
                </a:gridCol>
                <a:gridCol w="1582847">
                  <a:extLst>
                    <a:ext uri="{9D8B030D-6E8A-4147-A177-3AD203B41FA5}">
                      <a16:colId xmlns:a16="http://schemas.microsoft.com/office/drawing/2014/main" val="20003"/>
                    </a:ext>
                  </a:extLst>
                </a:gridCol>
                <a:gridCol w="1582847">
                  <a:extLst>
                    <a:ext uri="{9D8B030D-6E8A-4147-A177-3AD203B41FA5}">
                      <a16:colId xmlns:a16="http://schemas.microsoft.com/office/drawing/2014/main" val="20004"/>
                    </a:ext>
                  </a:extLst>
                </a:gridCol>
              </a:tblGrid>
              <a:tr h="248529">
                <a:tc>
                  <a:txBody>
                    <a:bodyPr/>
                    <a:lstStyle/>
                    <a:p>
                      <a:pPr algn="ctr">
                        <a:spcAft>
                          <a:spcPts val="0"/>
                        </a:spcAft>
                      </a:pPr>
                      <a:endParaRPr lang="en-GB" sz="1400" b="1" dirty="0">
                        <a:solidFill>
                          <a:srgbClr val="000000"/>
                        </a:solidFill>
                        <a:effectLst/>
                        <a:latin typeface="Arial" panose="020B0604020202020204" pitchFamily="34" charset="0"/>
                        <a:ea typeface="Times New Roman" panose="02020603050405020304" charset="0"/>
                      </a:endParaRPr>
                    </a:p>
                    <a:p>
                      <a:pPr algn="ctr">
                        <a:spcAft>
                          <a:spcPts val="0"/>
                        </a:spcAft>
                      </a:pPr>
                      <a:r>
                        <a:rPr lang="en-GB" sz="1400" b="1" dirty="0">
                          <a:solidFill>
                            <a:srgbClr val="000000"/>
                          </a:solidFill>
                          <a:effectLst/>
                          <a:latin typeface="Arial" panose="020B0604020202020204" pitchFamily="34" charset="0"/>
                          <a:ea typeface="Times New Roman" panose="02020603050405020304" charset="0"/>
                        </a:rPr>
                        <a:t>Group A</a:t>
                      </a:r>
                    </a:p>
                    <a:p>
                      <a:pPr algn="ctr">
                        <a:spcAft>
                          <a:spcPts val="0"/>
                        </a:spcAft>
                      </a:pPr>
                      <a:endParaRPr lang="en-GB" sz="1400" b="1" dirty="0">
                        <a:solidFill>
                          <a:srgbClr val="000000"/>
                        </a:solidFill>
                        <a:effectLst/>
                        <a:latin typeface="Arial" panose="020B0604020202020204" pitchFamily="34" charset="0"/>
                        <a:ea typeface="Times New Roman" panose="02020603050405020304" charset="0"/>
                      </a:endParaRPr>
                    </a:p>
                  </a:txBody>
                  <a:tcPr marL="55926" marR="55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spcAft>
                          <a:spcPts val="0"/>
                        </a:spcAft>
                      </a:pPr>
                      <a:endParaRPr lang="en-GB" sz="1400" b="1" i="1" dirty="0">
                        <a:solidFill>
                          <a:srgbClr val="000000"/>
                        </a:solidFill>
                        <a:effectLst/>
                        <a:latin typeface="Arial" panose="020B0604020202020204" pitchFamily="34" charset="0"/>
                        <a:ea typeface="Times New Roman" panose="02020603050405020304" charset="0"/>
                      </a:endParaRPr>
                    </a:p>
                    <a:p>
                      <a:pPr>
                        <a:spcAft>
                          <a:spcPts val="0"/>
                        </a:spcAft>
                      </a:pPr>
                      <a:r>
                        <a:rPr lang="en-GB" sz="1400" b="1" i="1" dirty="0">
                          <a:solidFill>
                            <a:srgbClr val="000000"/>
                          </a:solidFill>
                          <a:effectLst/>
                          <a:latin typeface="Arial" panose="020B0604020202020204" pitchFamily="34" charset="0"/>
                          <a:ea typeface="Times New Roman" panose="02020603050405020304" charset="0"/>
                        </a:rPr>
                        <a:t>Clinical &amp; Clinical Support Systems</a:t>
                      </a:r>
                      <a:endParaRPr lang="en-GB" sz="1400" i="1" dirty="0">
                        <a:effectLst/>
                        <a:latin typeface="Times New Roman" panose="02020603050405020304" charset="0"/>
                        <a:ea typeface="Times New Roman" panose="02020603050405020304" charset="0"/>
                      </a:endParaRPr>
                    </a:p>
                  </a:txBody>
                  <a:tcPr marL="55926" marR="55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Aft>
                          <a:spcPts val="0"/>
                        </a:spcAft>
                      </a:pPr>
                      <a:endParaRPr lang="en-GB" sz="1400" b="1" dirty="0">
                        <a:effectLst/>
                        <a:latin typeface="Arial" panose="020B0604020202020204" pitchFamily="34" charset="0"/>
                        <a:ea typeface="Times New Roman" panose="02020603050405020304" charset="0"/>
                        <a:sym typeface="+mn-ea"/>
                      </a:endParaRPr>
                    </a:p>
                    <a:p>
                      <a:pPr algn="ctr">
                        <a:spcAft>
                          <a:spcPts val="0"/>
                        </a:spcAft>
                      </a:pPr>
                      <a:r>
                        <a:rPr lang="en-GB" sz="1400" b="1" dirty="0">
                          <a:effectLst/>
                          <a:latin typeface="Arial" panose="020B0604020202020204" pitchFamily="34" charset="0"/>
                          <a:ea typeface="Times New Roman" panose="02020603050405020304" charset="0"/>
                          <a:sym typeface="+mn-ea"/>
                        </a:rPr>
                        <a:t>A</a:t>
                      </a:r>
                      <a:endParaRPr lang="en-GB" sz="1400" dirty="0">
                        <a:effectLst/>
                        <a:latin typeface="Times New Roman" panose="02020603050405020304" charset="0"/>
                        <a:ea typeface="Times New Roman" panose="02020603050405020304" charset="0"/>
                      </a:endParaRPr>
                    </a:p>
                  </a:txBody>
                  <a:tcPr marL="55926" marR="55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a:spcAft>
                          <a:spcPts val="0"/>
                        </a:spcAft>
                      </a:pPr>
                      <a:endParaRPr lang="en-GB" sz="1400" b="1" dirty="0">
                        <a:solidFill>
                          <a:srgbClr val="000000"/>
                        </a:solidFill>
                        <a:effectLst/>
                        <a:latin typeface="Arial" panose="020B0604020202020204" pitchFamily="34" charset="0"/>
                        <a:ea typeface="Times New Roman" panose="02020603050405020304" charset="0"/>
                      </a:endParaRPr>
                    </a:p>
                    <a:p>
                      <a:pPr algn="ctr">
                        <a:spcAft>
                          <a:spcPts val="0"/>
                        </a:spcAft>
                      </a:pPr>
                      <a:r>
                        <a:rPr lang="en-GB" sz="1400" b="1" dirty="0">
                          <a:solidFill>
                            <a:srgbClr val="000000"/>
                          </a:solidFill>
                          <a:effectLst/>
                          <a:latin typeface="Arial" panose="020B0604020202020204" pitchFamily="34" charset="0"/>
                          <a:ea typeface="Times New Roman" panose="02020603050405020304" charset="0"/>
                        </a:rPr>
                        <a:t>B</a:t>
                      </a:r>
                      <a:endParaRPr lang="en-GB" sz="1400" dirty="0">
                        <a:effectLst/>
                        <a:latin typeface="Times New Roman" panose="02020603050405020304" charset="0"/>
                        <a:ea typeface="Times New Roman" panose="02020603050405020304" charset="0"/>
                      </a:endParaRPr>
                    </a:p>
                  </a:txBody>
                  <a:tcPr marL="55926" marR="55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ctr">
                        <a:spcAft>
                          <a:spcPts val="0"/>
                        </a:spcAft>
                      </a:pPr>
                      <a:endParaRPr lang="en-GB" sz="1400" b="1" dirty="0">
                        <a:solidFill>
                          <a:srgbClr val="000000"/>
                        </a:solidFill>
                        <a:effectLst/>
                        <a:latin typeface="Arial" panose="020B0604020202020204" pitchFamily="34" charset="0"/>
                        <a:ea typeface="Times New Roman" panose="02020603050405020304" charset="0"/>
                        <a:sym typeface="+mn-ea"/>
                      </a:endParaRPr>
                    </a:p>
                    <a:p>
                      <a:pPr algn="ctr">
                        <a:spcAft>
                          <a:spcPts val="0"/>
                        </a:spcAft>
                      </a:pPr>
                      <a:r>
                        <a:rPr lang="en-GB" sz="1400" b="1" dirty="0">
                          <a:solidFill>
                            <a:srgbClr val="000000"/>
                          </a:solidFill>
                          <a:effectLst/>
                          <a:latin typeface="Arial" panose="020B0604020202020204" pitchFamily="34" charset="0"/>
                          <a:ea typeface="Times New Roman" panose="02020603050405020304" charset="0"/>
                          <a:sym typeface="+mn-ea"/>
                        </a:rPr>
                        <a:t>C</a:t>
                      </a:r>
                      <a:endParaRPr lang="en-GB" sz="1400" dirty="0">
                        <a:effectLst/>
                        <a:latin typeface="Times New Roman" panose="02020603050405020304" charset="0"/>
                        <a:ea typeface="Times New Roman" panose="02020603050405020304" charset="0"/>
                      </a:endParaRPr>
                    </a:p>
                    <a:p>
                      <a:pPr algn="ctr">
                        <a:spcAft>
                          <a:spcPts val="0"/>
                        </a:spcAft>
                      </a:pPr>
                      <a:endParaRPr lang="en-GB" sz="1400" b="1" kern="1200" dirty="0">
                        <a:solidFill>
                          <a:schemeClr val="tx1"/>
                        </a:solidFill>
                        <a:effectLst/>
                        <a:latin typeface="Arial" panose="020B0604020202020204" pitchFamily="34" charset="0"/>
                        <a:ea typeface="Times New Roman" panose="02020603050405020304" charset="0"/>
                        <a:cs typeface="+mn-cs"/>
                      </a:endParaRPr>
                    </a:p>
                  </a:txBody>
                  <a:tcPr marL="55926" marR="55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4">
                        <a:lumMod val="60000"/>
                        <a:lumOff val="40000"/>
                      </a:schemeClr>
                    </a:solidFill>
                  </a:tcPr>
                </a:tc>
                <a:extLst>
                  <a:ext uri="{0D108BD9-81ED-4DB2-BD59-A6C34878D82A}">
                    <a16:rowId xmlns:a16="http://schemas.microsoft.com/office/drawing/2014/main" val="10000"/>
                  </a:ext>
                </a:extLst>
              </a:tr>
              <a:tr h="268470">
                <a:tc>
                  <a:txBody>
                    <a:bodyPr/>
                    <a:lstStyle/>
                    <a:p>
                      <a:pPr algn="ctr">
                        <a:spcAft>
                          <a:spcPts val="0"/>
                        </a:spcAft>
                      </a:pPr>
                      <a:r>
                        <a:rPr lang="en-GB" sz="1400" dirty="0">
                          <a:solidFill>
                            <a:srgbClr val="000000"/>
                          </a:solidFill>
                          <a:effectLst/>
                          <a:latin typeface="Arial" panose="020B0604020202020204" pitchFamily="34" charset="0"/>
                          <a:ea typeface="Times New Roman" panose="02020603050405020304" charset="0"/>
                        </a:rPr>
                        <a:t>1</a:t>
                      </a:r>
                      <a:endParaRPr lang="en-GB" sz="1400"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pPr>
                      <a:r>
                        <a:rPr lang="en-GB" sz="1400" i="1" dirty="0">
                          <a:solidFill>
                            <a:srgbClr val="000000"/>
                          </a:solidFill>
                          <a:effectLst/>
                          <a:latin typeface="Arial" panose="020B0604020202020204" pitchFamily="34" charset="0"/>
                          <a:ea typeface="Times New Roman" panose="02020603050405020304" charset="0"/>
                        </a:rPr>
                        <a:t>Registration</a:t>
                      </a:r>
                      <a:endParaRPr lang="en-GB" sz="1400" i="1"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1"/>
                  </a:ext>
                </a:extLst>
              </a:tr>
              <a:tr h="268470">
                <a:tc>
                  <a:txBody>
                    <a:bodyPr/>
                    <a:lstStyle/>
                    <a:p>
                      <a:pPr algn="ctr">
                        <a:spcAft>
                          <a:spcPts val="0"/>
                        </a:spcAft>
                      </a:pPr>
                      <a:r>
                        <a:rPr lang="en-GB" sz="1400" dirty="0">
                          <a:solidFill>
                            <a:srgbClr val="000000"/>
                          </a:solidFill>
                          <a:effectLst/>
                          <a:latin typeface="Arial" panose="020B0604020202020204" pitchFamily="34" charset="0"/>
                          <a:ea typeface="Times New Roman" panose="02020603050405020304" charset="0"/>
                        </a:rPr>
                        <a:t>2</a:t>
                      </a:r>
                      <a:endParaRPr lang="en-GB" sz="1400"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pPr>
                      <a:r>
                        <a:rPr lang="en-GB" sz="1400" i="1" dirty="0">
                          <a:solidFill>
                            <a:srgbClr val="000000"/>
                          </a:solidFill>
                          <a:effectLst/>
                          <a:latin typeface="Arial" panose="020B0604020202020204" pitchFamily="34" charset="0"/>
                          <a:ea typeface="Times New Roman" panose="02020603050405020304" charset="0"/>
                        </a:rPr>
                        <a:t>Outpatient</a:t>
                      </a:r>
                      <a:endParaRPr lang="en-GB" sz="1400" i="1"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r>
                        <a:rPr lang="en-US"/>
                        <a:t>✔</a:t>
                      </a:r>
                      <a:endParaRPr lang="en-US" dirty="0"/>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2"/>
                  </a:ext>
                </a:extLst>
              </a:tr>
              <a:tr h="268470">
                <a:tc>
                  <a:txBody>
                    <a:bodyPr/>
                    <a:lstStyle/>
                    <a:p>
                      <a:pPr algn="ctr">
                        <a:spcAft>
                          <a:spcPts val="0"/>
                        </a:spcAft>
                      </a:pPr>
                      <a:r>
                        <a:rPr lang="en-GB" sz="1400">
                          <a:solidFill>
                            <a:srgbClr val="000000"/>
                          </a:solidFill>
                          <a:effectLst/>
                          <a:latin typeface="Arial" panose="020B0604020202020204" pitchFamily="34" charset="0"/>
                          <a:ea typeface="Times New Roman" panose="02020603050405020304" charset="0"/>
                        </a:rPr>
                        <a:t>3</a:t>
                      </a:r>
                      <a:endParaRPr lang="en-GB" sz="140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pPr>
                      <a:r>
                        <a:rPr lang="en-GB" sz="1400" i="1" dirty="0">
                          <a:solidFill>
                            <a:srgbClr val="000000"/>
                          </a:solidFill>
                          <a:effectLst/>
                          <a:latin typeface="Arial" panose="020B0604020202020204" pitchFamily="34" charset="0"/>
                          <a:ea typeface="Times New Roman" panose="02020603050405020304" charset="0"/>
                        </a:rPr>
                        <a:t>Inpatient</a:t>
                      </a:r>
                      <a:endParaRPr lang="en-GB" sz="1400" i="1"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3"/>
                  </a:ext>
                </a:extLst>
              </a:tr>
              <a:tr h="268470">
                <a:tc>
                  <a:txBody>
                    <a:bodyPr/>
                    <a:lstStyle/>
                    <a:p>
                      <a:pPr algn="ctr">
                        <a:spcAft>
                          <a:spcPts val="0"/>
                        </a:spcAft>
                      </a:pPr>
                      <a:r>
                        <a:rPr lang="en-GB" sz="1400">
                          <a:solidFill>
                            <a:srgbClr val="000000"/>
                          </a:solidFill>
                          <a:effectLst/>
                          <a:latin typeface="Arial" panose="020B0604020202020204" pitchFamily="34" charset="0"/>
                          <a:ea typeface="Times New Roman" panose="02020603050405020304" charset="0"/>
                        </a:rPr>
                        <a:t>4</a:t>
                      </a:r>
                      <a:endParaRPr lang="en-GB" sz="140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pPr>
                      <a:r>
                        <a:rPr lang="en-GB" sz="1400" i="1" dirty="0">
                          <a:solidFill>
                            <a:srgbClr val="000000"/>
                          </a:solidFill>
                          <a:effectLst/>
                          <a:latin typeface="Arial" panose="020B0604020202020204" pitchFamily="34" charset="0"/>
                          <a:ea typeface="Times New Roman" panose="02020603050405020304" charset="0"/>
                        </a:rPr>
                        <a:t>Patient Billing System</a:t>
                      </a:r>
                      <a:endParaRPr lang="en-GB" sz="1400" i="1"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r>
                        <a:rPr lang="en-US"/>
                        <a:t>✔</a:t>
                      </a:r>
                      <a:endParaRPr lang="en-US" dirty="0"/>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4"/>
                  </a:ext>
                </a:extLst>
              </a:tr>
              <a:tr h="268470">
                <a:tc>
                  <a:txBody>
                    <a:bodyPr/>
                    <a:lstStyle/>
                    <a:p>
                      <a:pPr algn="ctr">
                        <a:spcAft>
                          <a:spcPts val="0"/>
                        </a:spcAft>
                      </a:pPr>
                      <a:r>
                        <a:rPr lang="en-GB" sz="1400">
                          <a:solidFill>
                            <a:srgbClr val="000000"/>
                          </a:solidFill>
                          <a:effectLst/>
                          <a:latin typeface="Arial" panose="020B0604020202020204" pitchFamily="34" charset="0"/>
                          <a:ea typeface="Times New Roman" panose="02020603050405020304" charset="0"/>
                        </a:rPr>
                        <a:t>5</a:t>
                      </a:r>
                      <a:endParaRPr lang="en-GB" sz="140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pPr>
                      <a:r>
                        <a:rPr lang="en-GB" sz="1400" i="1" dirty="0">
                          <a:solidFill>
                            <a:srgbClr val="000000"/>
                          </a:solidFill>
                          <a:effectLst/>
                          <a:latin typeface="Arial" panose="020B0604020202020204" pitchFamily="34" charset="0"/>
                          <a:ea typeface="Times New Roman" panose="02020603050405020304" charset="0"/>
                        </a:rPr>
                        <a:t>Trauma &amp; Emergency</a:t>
                      </a:r>
                      <a:endParaRPr lang="en-GB" sz="1400" i="1"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r>
                        <a:rPr lang="en-US"/>
                        <a:t>✔</a:t>
                      </a:r>
                      <a:endParaRPr lang="en-US" dirty="0"/>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5"/>
                  </a:ext>
                </a:extLst>
              </a:tr>
              <a:tr h="268470">
                <a:tc>
                  <a:txBody>
                    <a:bodyPr/>
                    <a:lstStyle/>
                    <a:p>
                      <a:pPr algn="ctr">
                        <a:spcAft>
                          <a:spcPts val="0"/>
                        </a:spcAft>
                      </a:pPr>
                      <a:r>
                        <a:rPr lang="en-GB" sz="1400">
                          <a:solidFill>
                            <a:srgbClr val="000000"/>
                          </a:solidFill>
                          <a:effectLst/>
                          <a:latin typeface="Arial" panose="020B0604020202020204" pitchFamily="34" charset="0"/>
                          <a:ea typeface="Times New Roman" panose="02020603050405020304" charset="0"/>
                        </a:rPr>
                        <a:t>6</a:t>
                      </a:r>
                      <a:endParaRPr lang="en-GB" sz="140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pPr>
                      <a:r>
                        <a:rPr lang="en-GB" sz="1400" i="1" dirty="0">
                          <a:solidFill>
                            <a:srgbClr val="000000"/>
                          </a:solidFill>
                          <a:effectLst/>
                          <a:latin typeface="Arial" panose="020B0604020202020204" pitchFamily="34" charset="0"/>
                          <a:ea typeface="Times New Roman" panose="02020603050405020304" charset="0"/>
                        </a:rPr>
                        <a:t>Electronic Medical Records (EMR)</a:t>
                      </a:r>
                      <a:endParaRPr lang="en-GB" sz="1400" i="1"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6"/>
                  </a:ext>
                </a:extLst>
              </a:tr>
              <a:tr h="268470">
                <a:tc>
                  <a:txBody>
                    <a:bodyPr/>
                    <a:lstStyle/>
                    <a:p>
                      <a:pPr algn="ctr">
                        <a:spcAft>
                          <a:spcPts val="0"/>
                        </a:spcAft>
                      </a:pPr>
                      <a:r>
                        <a:rPr lang="en-GB" sz="1400">
                          <a:solidFill>
                            <a:srgbClr val="000000"/>
                          </a:solidFill>
                          <a:effectLst/>
                          <a:latin typeface="Arial" panose="020B0604020202020204" pitchFamily="34" charset="0"/>
                          <a:ea typeface="Times New Roman" panose="02020603050405020304" charset="0"/>
                        </a:rPr>
                        <a:t>7</a:t>
                      </a:r>
                      <a:endParaRPr lang="en-GB" sz="140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pPr>
                      <a:r>
                        <a:rPr lang="en-GB" sz="1400" i="1" dirty="0">
                          <a:solidFill>
                            <a:srgbClr val="000000"/>
                          </a:solidFill>
                          <a:effectLst/>
                          <a:latin typeface="Arial" panose="020B0604020202020204" pitchFamily="34" charset="0"/>
                          <a:ea typeface="Times New Roman" panose="02020603050405020304" charset="0"/>
                        </a:rPr>
                        <a:t>Pharmacy Information System</a:t>
                      </a:r>
                      <a:endParaRPr lang="en-GB" sz="1400" i="1"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7"/>
                  </a:ext>
                </a:extLst>
              </a:tr>
              <a:tr h="268470">
                <a:tc>
                  <a:txBody>
                    <a:bodyPr/>
                    <a:lstStyle/>
                    <a:p>
                      <a:pPr algn="ctr">
                        <a:spcAft>
                          <a:spcPts val="0"/>
                        </a:spcAft>
                      </a:pPr>
                      <a:r>
                        <a:rPr lang="en-GB" sz="1400">
                          <a:solidFill>
                            <a:srgbClr val="000000"/>
                          </a:solidFill>
                          <a:effectLst/>
                          <a:latin typeface="Arial" panose="020B0604020202020204" pitchFamily="34" charset="0"/>
                          <a:ea typeface="Times New Roman" panose="02020603050405020304" charset="0"/>
                        </a:rPr>
                        <a:t>8</a:t>
                      </a:r>
                      <a:endParaRPr lang="en-GB" sz="140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pPr>
                      <a:r>
                        <a:rPr lang="en-GB" sz="1400" i="1" dirty="0">
                          <a:solidFill>
                            <a:srgbClr val="000000"/>
                          </a:solidFill>
                          <a:effectLst/>
                          <a:latin typeface="Arial" panose="020B0604020202020204" pitchFamily="34" charset="0"/>
                          <a:ea typeface="Times New Roman" panose="02020603050405020304" charset="0"/>
                        </a:rPr>
                        <a:t>Dietary</a:t>
                      </a:r>
                      <a:endParaRPr lang="en-GB" sz="1400" i="1"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r>
                        <a:rPr lang="en-US"/>
                        <a:t>✔</a:t>
                      </a:r>
                      <a:endParaRPr lang="en-US" dirty="0"/>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8"/>
                  </a:ext>
                </a:extLst>
              </a:tr>
              <a:tr h="268470">
                <a:tc>
                  <a:txBody>
                    <a:bodyPr/>
                    <a:lstStyle/>
                    <a:p>
                      <a:pPr algn="ctr">
                        <a:spcAft>
                          <a:spcPts val="0"/>
                        </a:spcAft>
                      </a:pPr>
                      <a:r>
                        <a:rPr lang="en-GB" sz="1400" dirty="0">
                          <a:solidFill>
                            <a:srgbClr val="000000"/>
                          </a:solidFill>
                          <a:effectLst/>
                          <a:latin typeface="Arial" panose="020B0604020202020204" pitchFamily="34" charset="0"/>
                          <a:ea typeface="Times New Roman" panose="02020603050405020304" charset="0"/>
                        </a:rPr>
                        <a:t>9</a:t>
                      </a:r>
                      <a:endParaRPr lang="en-GB" sz="1400"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pPr>
                      <a:r>
                        <a:rPr lang="en-GB" sz="1400" i="1" dirty="0">
                          <a:solidFill>
                            <a:srgbClr val="000000"/>
                          </a:solidFill>
                          <a:effectLst/>
                          <a:latin typeface="Arial" panose="020B0604020202020204" pitchFamily="34" charset="0"/>
                          <a:ea typeface="Times New Roman" panose="02020603050405020304" charset="0"/>
                        </a:rPr>
                        <a:t>Lab Order &amp; Result</a:t>
                      </a:r>
                      <a:endParaRPr lang="en-GB" sz="1400" i="1"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9"/>
                  </a:ext>
                </a:extLst>
              </a:tr>
              <a:tr h="268470">
                <a:tc>
                  <a:txBody>
                    <a:bodyPr/>
                    <a:lstStyle/>
                    <a:p>
                      <a:pPr algn="ctr">
                        <a:spcAft>
                          <a:spcPts val="0"/>
                        </a:spcAft>
                      </a:pPr>
                      <a:r>
                        <a:rPr lang="en-GB" sz="1400">
                          <a:solidFill>
                            <a:srgbClr val="000000"/>
                          </a:solidFill>
                          <a:effectLst/>
                          <a:latin typeface="Arial" panose="020B0604020202020204" pitchFamily="34" charset="0"/>
                          <a:ea typeface="Times New Roman" panose="02020603050405020304" charset="0"/>
                        </a:rPr>
                        <a:t>10</a:t>
                      </a:r>
                      <a:endParaRPr lang="en-GB" sz="140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pPr>
                      <a:r>
                        <a:rPr lang="en-GB" sz="1400" i="1" dirty="0">
                          <a:solidFill>
                            <a:srgbClr val="000000"/>
                          </a:solidFill>
                          <a:effectLst/>
                          <a:latin typeface="Arial" panose="020B0604020202020204" pitchFamily="34" charset="0"/>
                          <a:ea typeface="Times New Roman" panose="02020603050405020304" charset="0"/>
                        </a:rPr>
                        <a:t>Medical Records Tracking</a:t>
                      </a:r>
                      <a:endParaRPr lang="en-GB" sz="1400" i="1" dirty="0">
                        <a:effectLst/>
                        <a:latin typeface="Times New Roman" panose="02020603050405020304" charset="0"/>
                        <a:ea typeface="Times New Roman" panose="02020603050405020304" charset="0"/>
                      </a:endParaRP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r>
                        <a:rPr lang="en-US" dirty="0"/>
                        <a:t>✔</a:t>
                      </a:r>
                    </a:p>
                  </a:txBody>
                  <a:tcPr marL="55926" marR="559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10"/>
                  </a:ext>
                </a:extLst>
              </a:tr>
            </a:tbl>
          </a:graphicData>
        </a:graphic>
      </p:graphicFrame>
      <p:sp>
        <p:nvSpPr>
          <p:cNvPr id="6" name="Title 2"/>
          <p:cNvSpPr txBox="1"/>
          <p:nvPr/>
        </p:nvSpPr>
        <p:spPr>
          <a:xfrm>
            <a:off x="-41785" y="1078122"/>
            <a:ext cx="12192000" cy="431999"/>
          </a:xfrm>
          <a:prstGeom prst="rect">
            <a:avLst/>
          </a:prstGeom>
          <a:ln>
            <a:no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74625"/>
            <a:r>
              <a:rPr lang="ms-MY" sz="2400" b="1" dirty="0">
                <a:latin typeface="Arial" panose="020B0604020202020204" pitchFamily="34" charset="0"/>
                <a:cs typeface="Arial" panose="020B0604020202020204" pitchFamily="34" charset="0"/>
              </a:rPr>
              <a:t>PERBANDINGAN MODUL HIS ANTARA AGENSI</a:t>
            </a:r>
          </a:p>
        </p:txBody>
      </p:sp>
      <p:sp>
        <p:nvSpPr>
          <p:cNvPr id="4" name="Slide Number Placeholder 3"/>
          <p:cNvSpPr>
            <a:spLocks noGrp="1"/>
          </p:cNvSpPr>
          <p:nvPr>
            <p:ph type="sldNum" idx="4294967295"/>
          </p:nvPr>
        </p:nvSpPr>
        <p:spPr>
          <a:xfrm>
            <a:off x="9448800" y="6356350"/>
            <a:ext cx="2743200" cy="365125"/>
          </a:xfrm>
        </p:spPr>
        <p:txBody>
          <a:bodyPr/>
          <a:lstStyle/>
          <a:p>
            <a:fld id="{BA0703F6-9220-493B-BC25-87A499A6DF38}" type="slidenum">
              <a:rPr lang="ms-MY" smtClean="0"/>
              <a:t>77</a:t>
            </a:fld>
            <a:endParaRPr lang="ms-MY"/>
          </a:p>
        </p:txBody>
      </p:sp>
      <p:sp>
        <p:nvSpPr>
          <p:cNvPr id="7" name="TextBox 6">
            <a:extLst>
              <a:ext uri="{FF2B5EF4-FFF2-40B4-BE49-F238E27FC236}">
                <a16:creationId xmlns:a16="http://schemas.microsoft.com/office/drawing/2014/main" id="{A0BDFDB9-3A4E-4DC7-8C49-CC88F7AF2EE5}"/>
              </a:ext>
            </a:extLst>
          </p:cNvPr>
          <p:cNvSpPr txBox="1"/>
          <p:nvPr/>
        </p:nvSpPr>
        <p:spPr>
          <a:xfrm>
            <a:off x="7752080" y="11958"/>
            <a:ext cx="4439921"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a:t>
            </a:r>
          </a:p>
        </p:txBody>
      </p:sp>
      <p:sp>
        <p:nvSpPr>
          <p:cNvPr id="9" name="Rectangle 8">
            <a:extLst>
              <a:ext uri="{FF2B5EF4-FFF2-40B4-BE49-F238E27FC236}">
                <a16:creationId xmlns:a16="http://schemas.microsoft.com/office/drawing/2014/main" id="{7669E420-DB7E-457F-B5B3-A040575B3DDD}"/>
              </a:ext>
            </a:extLst>
          </p:cNvPr>
          <p:cNvSpPr/>
          <p:nvPr/>
        </p:nvSpPr>
        <p:spPr>
          <a:xfrm>
            <a:off x="10438601" y="1604919"/>
            <a:ext cx="1578819" cy="3324780"/>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2" name="Rectangle 1">
            <a:extLst>
              <a:ext uri="{FF2B5EF4-FFF2-40B4-BE49-F238E27FC236}">
                <a16:creationId xmlns:a16="http://schemas.microsoft.com/office/drawing/2014/main" id="{3D7E0C99-15BB-40FD-BA84-B7CBE2BF576A}"/>
              </a:ext>
            </a:extLst>
          </p:cNvPr>
          <p:cNvSpPr/>
          <p:nvPr/>
        </p:nvSpPr>
        <p:spPr>
          <a:xfrm>
            <a:off x="291547" y="5319859"/>
            <a:ext cx="6096000" cy="646331"/>
          </a:xfrm>
          <a:prstGeom prst="rect">
            <a:avLst/>
          </a:prstGeom>
        </p:spPr>
        <p:txBody>
          <a:bodyPr>
            <a:spAutoFit/>
          </a:bodyPr>
          <a:lstStyle/>
          <a:p>
            <a:r>
              <a:rPr lang="ms-MY" b="1" dirty="0"/>
              <a:t>RUMUSAN PEMILIHAN:</a:t>
            </a:r>
          </a:p>
          <a:p>
            <a:r>
              <a:rPr lang="ms-MY" b="1" dirty="0"/>
              <a:t>xxxxxxxx </a:t>
            </a:r>
          </a:p>
        </p:txBody>
      </p:sp>
      <p:sp>
        <p:nvSpPr>
          <p:cNvPr id="11" name="Text Placeholder 10">
            <a:extLst>
              <a:ext uri="{FF2B5EF4-FFF2-40B4-BE49-F238E27FC236}">
                <a16:creationId xmlns:a16="http://schemas.microsoft.com/office/drawing/2014/main" id="{58DD13F2-1D9C-4B1A-A4DB-FDD5626DEF24}"/>
              </a:ext>
            </a:extLst>
          </p:cNvPr>
          <p:cNvSpPr txBox="1">
            <a:spLocks/>
          </p:cNvSpPr>
          <p:nvPr/>
        </p:nvSpPr>
        <p:spPr>
          <a:xfrm>
            <a:off x="202018" y="332507"/>
            <a:ext cx="11989982" cy="647758"/>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8(b) </a:t>
            </a:r>
            <a:r>
              <a:rPr lang="en-US" sz="2400" b="1" dirty="0">
                <a:latin typeface="Arial" pitchFamily="34" charset="0"/>
                <a:ea typeface="ＭＳ Ｐゴシック" pitchFamily="34" charset="-128"/>
                <a:cs typeface="Arial" pitchFamily="34" charset="0"/>
              </a:rPr>
              <a:t>MAKLUMAT PERBANDINGAN PROJEK SEDIA ADA DAN BAHARU</a:t>
            </a:r>
            <a:endParaRPr lang="ms-MY" sz="2400" b="1" dirty="0">
              <a:latin typeface="Arial" pitchFamily="34" charset="0"/>
              <a:ea typeface="ＭＳ Ｐゴシック" pitchFamily="34" charset="-128"/>
              <a:cs typeface="Arial" pitchFamily="34" charset="0"/>
            </a:endParaRPr>
          </a:p>
        </p:txBody>
      </p:sp>
      <p:sp>
        <p:nvSpPr>
          <p:cNvPr id="10" name="TextBox 9">
            <a:extLst>
              <a:ext uri="{FF2B5EF4-FFF2-40B4-BE49-F238E27FC236}">
                <a16:creationId xmlns:a16="http://schemas.microsoft.com/office/drawing/2014/main" id="{39271975-D94B-40B9-8B83-988EEAB1DEA0}"/>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tx2">
                    <a:lumMod val="90000"/>
                  </a:schemeClr>
                </a:solidFill>
                <a:latin typeface="Arial Black" panose="020B0A04020102020204" pitchFamily="34" charset="0"/>
              </a:rPr>
              <a:t>CONTOH</a:t>
            </a:r>
          </a:p>
        </p:txBody>
      </p:sp>
    </p:spTree>
    <p:extLst>
      <p:ext uri="{BB962C8B-B14F-4D97-AF65-F5344CB8AC3E}">
        <p14:creationId xmlns:p14="http://schemas.microsoft.com/office/powerpoint/2010/main" val="187579160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2280251907"/>
              </p:ext>
            </p:extLst>
          </p:nvPr>
        </p:nvGraphicFramePr>
        <p:xfrm>
          <a:off x="1468120" y="1610906"/>
          <a:ext cx="8355446" cy="3695219"/>
        </p:xfrm>
        <a:graphic>
          <a:graphicData uri="http://schemas.openxmlformats.org/drawingml/2006/table">
            <a:tbl>
              <a:tblPr firstRow="1" firstCol="1" bandRow="1">
                <a:tableStyleId>{5940675A-B579-460E-94D1-54222C63F5DA}</a:tableStyleId>
              </a:tblPr>
              <a:tblGrid>
                <a:gridCol w="283401">
                  <a:extLst>
                    <a:ext uri="{9D8B030D-6E8A-4147-A177-3AD203B41FA5}">
                      <a16:colId xmlns:a16="http://schemas.microsoft.com/office/drawing/2014/main" val="20000"/>
                    </a:ext>
                  </a:extLst>
                </a:gridCol>
                <a:gridCol w="1231329">
                  <a:extLst>
                    <a:ext uri="{9D8B030D-6E8A-4147-A177-3AD203B41FA5}">
                      <a16:colId xmlns:a16="http://schemas.microsoft.com/office/drawing/2014/main" val="20001"/>
                    </a:ext>
                  </a:extLst>
                </a:gridCol>
                <a:gridCol w="684072">
                  <a:extLst>
                    <a:ext uri="{9D8B030D-6E8A-4147-A177-3AD203B41FA5}">
                      <a16:colId xmlns:a16="http://schemas.microsoft.com/office/drawing/2014/main" val="20003"/>
                    </a:ext>
                  </a:extLst>
                </a:gridCol>
                <a:gridCol w="762251">
                  <a:extLst>
                    <a:ext uri="{9D8B030D-6E8A-4147-A177-3AD203B41FA5}">
                      <a16:colId xmlns:a16="http://schemas.microsoft.com/office/drawing/2014/main" val="20004"/>
                    </a:ext>
                  </a:extLst>
                </a:gridCol>
                <a:gridCol w="566803">
                  <a:extLst>
                    <a:ext uri="{9D8B030D-6E8A-4147-A177-3AD203B41FA5}">
                      <a16:colId xmlns:a16="http://schemas.microsoft.com/office/drawing/2014/main" val="20005"/>
                    </a:ext>
                  </a:extLst>
                </a:gridCol>
                <a:gridCol w="469077">
                  <a:extLst>
                    <a:ext uri="{9D8B030D-6E8A-4147-A177-3AD203B41FA5}">
                      <a16:colId xmlns:a16="http://schemas.microsoft.com/office/drawing/2014/main" val="20006"/>
                    </a:ext>
                  </a:extLst>
                </a:gridCol>
                <a:gridCol w="498394">
                  <a:extLst>
                    <a:ext uri="{9D8B030D-6E8A-4147-A177-3AD203B41FA5}">
                      <a16:colId xmlns:a16="http://schemas.microsoft.com/office/drawing/2014/main" val="20007"/>
                    </a:ext>
                  </a:extLst>
                </a:gridCol>
                <a:gridCol w="459305">
                  <a:extLst>
                    <a:ext uri="{9D8B030D-6E8A-4147-A177-3AD203B41FA5}">
                      <a16:colId xmlns:a16="http://schemas.microsoft.com/office/drawing/2014/main" val="20008"/>
                    </a:ext>
                  </a:extLst>
                </a:gridCol>
                <a:gridCol w="557030">
                  <a:extLst>
                    <a:ext uri="{9D8B030D-6E8A-4147-A177-3AD203B41FA5}">
                      <a16:colId xmlns:a16="http://schemas.microsoft.com/office/drawing/2014/main" val="20009"/>
                    </a:ext>
                  </a:extLst>
                </a:gridCol>
                <a:gridCol w="830658">
                  <a:extLst>
                    <a:ext uri="{9D8B030D-6E8A-4147-A177-3AD203B41FA5}">
                      <a16:colId xmlns:a16="http://schemas.microsoft.com/office/drawing/2014/main" val="20010"/>
                    </a:ext>
                  </a:extLst>
                </a:gridCol>
                <a:gridCol w="1006563">
                  <a:extLst>
                    <a:ext uri="{9D8B030D-6E8A-4147-A177-3AD203B41FA5}">
                      <a16:colId xmlns:a16="http://schemas.microsoft.com/office/drawing/2014/main" val="20011"/>
                    </a:ext>
                  </a:extLst>
                </a:gridCol>
                <a:gridCol w="1006563">
                  <a:extLst>
                    <a:ext uri="{9D8B030D-6E8A-4147-A177-3AD203B41FA5}">
                      <a16:colId xmlns:a16="http://schemas.microsoft.com/office/drawing/2014/main" val="20012"/>
                    </a:ext>
                  </a:extLst>
                </a:gridCol>
              </a:tblGrid>
              <a:tr h="376257">
                <a:tc rowSpan="3">
                  <a:txBody>
                    <a:bodyPr/>
                    <a:lstStyle/>
                    <a:p>
                      <a:pPr algn="ctr">
                        <a:spcAft>
                          <a:spcPts val="0"/>
                        </a:spcAft>
                      </a:pPr>
                      <a:r>
                        <a:rPr lang="ms-MY" sz="1200" i="1" noProof="0" dirty="0">
                          <a:effectLst/>
                        </a:rPr>
                        <a:t> </a:t>
                      </a:r>
                    </a:p>
                    <a:p>
                      <a:pPr algn="ctr" fontAlgn="ctr">
                        <a:spcAft>
                          <a:spcPts val="0"/>
                        </a:spcAft>
                      </a:pPr>
                      <a:r>
                        <a:rPr lang="ms-MY" sz="1200" i="1" noProof="0" dirty="0">
                          <a:effectLst/>
                        </a:rPr>
                        <a:t>No</a:t>
                      </a:r>
                      <a:endParaRPr lang="ms-MY" sz="1200" i="1"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rowSpan="3">
                  <a:txBody>
                    <a:bodyPr/>
                    <a:lstStyle/>
                    <a:p>
                      <a:pPr algn="l">
                        <a:spcAft>
                          <a:spcPts val="0"/>
                        </a:spcAft>
                      </a:pPr>
                      <a:r>
                        <a:rPr lang="ms-MY" sz="1200" i="1" noProof="0" dirty="0">
                          <a:effectLst/>
                        </a:rPr>
                        <a:t> </a:t>
                      </a:r>
                    </a:p>
                    <a:p>
                      <a:pPr algn="ctr" fontAlgn="ctr">
                        <a:spcAft>
                          <a:spcPts val="0"/>
                        </a:spcAft>
                      </a:pPr>
                      <a:r>
                        <a:rPr lang="ms-MY" sz="1200" i="1" noProof="0" dirty="0">
                          <a:effectLst/>
                        </a:rPr>
                        <a:t>Name of Agensi </a:t>
                      </a:r>
                      <a:endParaRPr lang="ms-MY" sz="1200" b="1" i="1"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gridSpan="7">
                  <a:txBody>
                    <a:bodyPr/>
                    <a:lstStyle/>
                    <a:p>
                      <a:pPr algn="ctr" fontAlgn="ctr">
                        <a:spcAft>
                          <a:spcPts val="0"/>
                        </a:spcAft>
                      </a:pPr>
                      <a:r>
                        <a:rPr lang="ms-MY" sz="1200" noProof="0" dirty="0">
                          <a:effectLst/>
                        </a:rPr>
                        <a:t>Server Resources For Data Center Comparison Only</a:t>
                      </a:r>
                      <a:endParaRPr lang="ms-MY" sz="1200" i="1"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gridSpan="2">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lang="ms-MY" sz="1200" i="1" noProof="0" dirty="0">
                          <a:effectLst/>
                        </a:rPr>
                        <a:t>External Backup Storage</a:t>
                      </a:r>
                    </a:p>
                    <a:p>
                      <a:pPr algn="ctr" fontAlgn="ctr">
                        <a:spcAft>
                          <a:spcPts val="0"/>
                        </a:spcAft>
                      </a:pPr>
                      <a:endParaRPr lang="ms-MY" sz="1200" i="1"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rowSpan="2" hMerge="1">
                  <a:txBody>
                    <a:bodyPr/>
                    <a:lstStyle/>
                    <a:p>
                      <a:endParaRPr lang="en-US"/>
                    </a:p>
                  </a:txBody>
                  <a:tcPr/>
                </a:tc>
                <a:tc rowSpan="3">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lang="ms-MY" sz="1200" i="1" noProof="0" dirty="0">
                          <a:effectLst/>
                        </a:rPr>
                        <a:t>Project Price</a:t>
                      </a:r>
                    </a:p>
                    <a:p>
                      <a:pPr algn="ctr" fontAlgn="ctr">
                        <a:spcAft>
                          <a:spcPts val="0"/>
                        </a:spcAft>
                      </a:pPr>
                      <a:endParaRPr lang="ms-MY" sz="1200" b="1" i="1"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extLst>
                  <a:ext uri="{0D108BD9-81ED-4DB2-BD59-A6C34878D82A}">
                    <a16:rowId xmlns:a16="http://schemas.microsoft.com/office/drawing/2014/main" val="10000"/>
                  </a:ext>
                </a:extLst>
              </a:tr>
              <a:tr h="564384">
                <a:tc vMerge="1">
                  <a:txBody>
                    <a:bodyPr/>
                    <a:lstStyle/>
                    <a:p>
                      <a:pPr algn="ctr" fontAlgn="ctr">
                        <a:spcAft>
                          <a:spcPts val="0"/>
                        </a:spcAft>
                      </a:pPr>
                      <a:r>
                        <a:rPr lang="ms-MY" sz="1200" noProof="0" dirty="0">
                          <a:effectLst/>
                        </a:rPr>
                        <a:t>No</a:t>
                      </a:r>
                      <a:endParaRPr lang="ms-MY" sz="120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vMerge="1">
                  <a:txBody>
                    <a:bodyPr/>
                    <a:lstStyle/>
                    <a:p>
                      <a:pPr algn="ctr" fontAlgn="ctr">
                        <a:spcAft>
                          <a:spcPts val="0"/>
                        </a:spcAft>
                      </a:pPr>
                      <a:r>
                        <a:rPr lang="ms-MY" sz="1200" noProof="0" dirty="0">
                          <a:effectLst/>
                        </a:rPr>
                        <a:t>Name of Agensi </a:t>
                      </a:r>
                      <a:endParaRPr lang="ms-MY" sz="1200" b="1" i="1"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rowSpan="2">
                  <a:txBody>
                    <a:bodyPr/>
                    <a:lstStyle/>
                    <a:p>
                      <a:pPr algn="ctr" fontAlgn="ctr">
                        <a:spcAft>
                          <a:spcPts val="0"/>
                        </a:spcAft>
                      </a:pPr>
                      <a:r>
                        <a:rPr lang="ms-MY" sz="1200" i="1" noProof="0">
                          <a:effectLst/>
                        </a:rPr>
                        <a:t>No of Servers</a:t>
                      </a:r>
                      <a:endParaRPr lang="ms-MY" sz="1200" b="1" i="1"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rowSpan="2">
                  <a:txBody>
                    <a:bodyPr/>
                    <a:lstStyle/>
                    <a:p>
                      <a:pPr algn="ctr" fontAlgn="ctr">
                        <a:spcAft>
                          <a:spcPts val="0"/>
                        </a:spcAft>
                      </a:pPr>
                      <a:r>
                        <a:rPr lang="ms-MY" sz="1200" i="1" noProof="0">
                          <a:effectLst/>
                        </a:rPr>
                        <a:t>Physical Core</a:t>
                      </a:r>
                      <a:endParaRPr lang="ms-MY" sz="1200" b="1" i="1"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rowSpan="2">
                  <a:txBody>
                    <a:bodyPr/>
                    <a:lstStyle/>
                    <a:p>
                      <a:pPr algn="ctr" fontAlgn="ctr">
                        <a:spcAft>
                          <a:spcPts val="0"/>
                        </a:spcAft>
                      </a:pPr>
                      <a:r>
                        <a:rPr lang="ms-MY" sz="1200" i="1" noProof="0">
                          <a:effectLst/>
                        </a:rPr>
                        <a:t>Virtual Core</a:t>
                      </a:r>
                      <a:endParaRPr lang="ms-MY" sz="1200" b="1" i="1"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rowSpan="2">
                  <a:txBody>
                    <a:bodyPr/>
                    <a:lstStyle/>
                    <a:p>
                      <a:pPr algn="ctr" fontAlgn="ctr">
                        <a:spcAft>
                          <a:spcPts val="0"/>
                        </a:spcAft>
                      </a:pPr>
                      <a:r>
                        <a:rPr lang="ms-MY" sz="1200" i="1" noProof="0">
                          <a:effectLst/>
                        </a:rPr>
                        <a:t>RAM (GB)</a:t>
                      </a:r>
                      <a:endParaRPr lang="ms-MY" sz="1200" b="1" i="1"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rowSpan="2">
                  <a:txBody>
                    <a:bodyPr/>
                    <a:lstStyle/>
                    <a:p>
                      <a:pPr algn="ctr" fontAlgn="ctr">
                        <a:spcAft>
                          <a:spcPts val="0"/>
                        </a:spcAft>
                      </a:pPr>
                      <a:r>
                        <a:rPr lang="ms-MY" sz="1200" i="1" noProof="0">
                          <a:effectLst/>
                        </a:rPr>
                        <a:t>SSD (TB)</a:t>
                      </a:r>
                      <a:endParaRPr lang="ms-MY" sz="1200" b="1" i="1"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rowSpan="2">
                  <a:txBody>
                    <a:bodyPr/>
                    <a:lstStyle/>
                    <a:p>
                      <a:pPr algn="ctr" fontAlgn="ctr">
                        <a:spcAft>
                          <a:spcPts val="0"/>
                        </a:spcAft>
                      </a:pPr>
                      <a:r>
                        <a:rPr lang="ms-MY" sz="1200" i="1" noProof="0">
                          <a:effectLst/>
                        </a:rPr>
                        <a:t>HDD SAS (TB)</a:t>
                      </a:r>
                      <a:endParaRPr lang="ms-MY" sz="1200" b="1" i="1"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rowSpan="2">
                  <a:txBody>
                    <a:bodyPr/>
                    <a:lstStyle/>
                    <a:p>
                      <a:pPr algn="ctr" fontAlgn="ctr">
                        <a:spcAft>
                          <a:spcPts val="0"/>
                        </a:spcAft>
                      </a:pPr>
                      <a:r>
                        <a:rPr lang="ms-MY" sz="1200" i="1" noProof="0">
                          <a:effectLst/>
                        </a:rPr>
                        <a:t>HDD SATA (TB)</a:t>
                      </a:r>
                      <a:endParaRPr lang="ms-MY" sz="1200" b="1" i="1"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gridSpan="2" vMerge="1">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lang="ms-MY" sz="1200" noProof="0" dirty="0">
                          <a:effectLst/>
                        </a:rPr>
                        <a:t>External Backup Storage</a:t>
                      </a:r>
                    </a:p>
                    <a:p>
                      <a:pPr algn="ctr" fontAlgn="ctr">
                        <a:spcAft>
                          <a:spcPts val="0"/>
                        </a:spcAft>
                      </a:pPr>
                      <a:endParaRPr lang="ms-MY" sz="1200" i="1"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hMerge="1" vMerge="1">
                  <a:txBody>
                    <a:bodyPr/>
                    <a:lstStyle/>
                    <a:p>
                      <a:endParaRPr lang="en-US"/>
                    </a:p>
                  </a:txBody>
                  <a:tcPr marL="7620" marR="7620" marT="7620" marB="0" anchor="ctr"/>
                </a:tc>
                <a:tc vMerge="1">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lang="ms-MY" sz="1200" noProof="0" dirty="0">
                          <a:effectLst/>
                        </a:rPr>
                        <a:t>Project Price</a:t>
                      </a:r>
                    </a:p>
                    <a:p>
                      <a:pPr algn="ctr" fontAlgn="ctr">
                        <a:spcAft>
                          <a:spcPts val="0"/>
                        </a:spcAft>
                      </a:pPr>
                      <a:endParaRPr lang="ms-MY" sz="1200" b="1" i="1"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extLst>
                  <a:ext uri="{0D108BD9-81ED-4DB2-BD59-A6C34878D82A}">
                    <a16:rowId xmlns:a16="http://schemas.microsoft.com/office/drawing/2014/main" val="10001"/>
                  </a:ext>
                </a:extLst>
              </a:tr>
              <a:tr h="564384">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lang="ms-MY" sz="1200" i="1" noProof="0">
                          <a:effectLst/>
                        </a:rPr>
                        <a:t>SSD SAS (GB)</a:t>
                      </a:r>
                    </a:p>
                    <a:p>
                      <a:pPr algn="ctr" fontAlgn="ctr">
                        <a:spcAft>
                          <a:spcPts val="0"/>
                        </a:spcAft>
                      </a:pPr>
                      <a:endParaRPr lang="ms-MY" sz="1200" b="1" i="1"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lang="ms-MY" sz="1200" i="1" noProof="0" dirty="0">
                          <a:effectLst/>
                        </a:rPr>
                        <a:t>HDD SATA (TB)</a:t>
                      </a:r>
                    </a:p>
                    <a:p>
                      <a:pPr algn="ctr" fontAlgn="ctr">
                        <a:spcAft>
                          <a:spcPts val="0"/>
                        </a:spcAft>
                      </a:pPr>
                      <a:endParaRPr lang="ms-MY" sz="1200" b="1" i="1"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vMerge="1">
                  <a:txBody>
                    <a:bodyPr/>
                    <a:lstStyle/>
                    <a:p>
                      <a:endParaRPr lang="en-US"/>
                    </a:p>
                  </a:txBody>
                  <a:tcPr/>
                </a:tc>
                <a:extLst>
                  <a:ext uri="{0D108BD9-81ED-4DB2-BD59-A6C34878D82A}">
                    <a16:rowId xmlns:a16="http://schemas.microsoft.com/office/drawing/2014/main" val="10002"/>
                  </a:ext>
                </a:extLst>
              </a:tr>
              <a:tr h="752511">
                <a:tc>
                  <a:txBody>
                    <a:bodyPr/>
                    <a:lstStyle/>
                    <a:p>
                      <a:pPr algn="ctr" fontAlgn="ctr">
                        <a:spcAft>
                          <a:spcPts val="0"/>
                        </a:spcAft>
                      </a:pPr>
                      <a:r>
                        <a:rPr lang="ms-MY" sz="1200" noProof="0">
                          <a:effectLst/>
                        </a:rPr>
                        <a:t>1</a:t>
                      </a:r>
                      <a:endParaRPr lang="ms-MY" sz="120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A</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N/A</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3968</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N/A</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N/A</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N/A</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extLst>
                  <a:ext uri="{0D108BD9-81ED-4DB2-BD59-A6C34878D82A}">
                    <a16:rowId xmlns:a16="http://schemas.microsoft.com/office/drawing/2014/main" val="10003"/>
                  </a:ext>
                </a:extLst>
              </a:tr>
              <a:tr h="685169">
                <a:tc>
                  <a:txBody>
                    <a:bodyPr/>
                    <a:lstStyle/>
                    <a:p>
                      <a:pPr algn="ctr" fontAlgn="ctr">
                        <a:spcAft>
                          <a:spcPts val="0"/>
                        </a:spcAft>
                      </a:pPr>
                      <a:r>
                        <a:rPr lang="ms-MY" sz="1200" noProof="0">
                          <a:effectLst/>
                        </a:rPr>
                        <a:t>2</a:t>
                      </a:r>
                      <a:endParaRPr lang="ms-MY" sz="120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B</a:t>
                      </a:r>
                      <a:endParaRPr lang="ms-MY" sz="1200" i="1"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i="0" noProof="0" dirty="0">
                          <a:effectLst/>
                          <a:latin typeface="Arial" panose="020B0604020202020204" pitchFamily="34" charset="0"/>
                          <a:ea typeface="SimSun" panose="02010600030101010101" pitchFamily="2" charset="-122"/>
                          <a:cs typeface="Arial" panose="020B0604020202020204" pitchFamily="34" charset="0"/>
                        </a:rPr>
                        <a:t>XX</a:t>
                      </a:r>
                    </a:p>
                  </a:txBody>
                  <a:tcPr marL="7620" marR="7620" marT="7620" marB="0" anchor="ctr"/>
                </a:tc>
                <a:tc>
                  <a:txBody>
                    <a:bodyPr/>
                    <a:lstStyle/>
                    <a:p>
                      <a:pPr algn="ctr" fontAlgn="ctr">
                        <a:spcAft>
                          <a:spcPts val="0"/>
                        </a:spcAft>
                      </a:pPr>
                      <a:r>
                        <a:rPr lang="ms-MY" sz="1200" noProof="0">
                          <a:effectLst/>
                        </a:rPr>
                        <a:t>N/A</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100" noProof="0" dirty="0">
                          <a:effectLst/>
                        </a:rPr>
                        <a:t>X,XXX,XXX.XX</a:t>
                      </a:r>
                      <a:endParaRPr lang="ms-MY" sz="11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extLst>
                  <a:ext uri="{0D108BD9-81ED-4DB2-BD59-A6C34878D82A}">
                    <a16:rowId xmlns:a16="http://schemas.microsoft.com/office/drawing/2014/main" val="10004"/>
                  </a:ext>
                </a:extLst>
              </a:tr>
              <a:tr h="376257">
                <a:tc>
                  <a:txBody>
                    <a:bodyPr/>
                    <a:lstStyle/>
                    <a:p>
                      <a:pPr algn="ctr" fontAlgn="ctr">
                        <a:spcAft>
                          <a:spcPts val="0"/>
                        </a:spcAft>
                      </a:pPr>
                      <a:r>
                        <a:rPr lang="ms-MY" sz="1200" noProof="0">
                          <a:effectLst/>
                        </a:rPr>
                        <a:t>3</a:t>
                      </a:r>
                      <a:endParaRPr lang="ms-MY" sz="120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C</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N/A</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N/A</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N/A</a:t>
                      </a:r>
                      <a:endParaRPr lang="ms-MY" sz="1200"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100" noProof="0" dirty="0">
                          <a:effectLst/>
                        </a:rPr>
                        <a:t>X,XXX,XXX.XX</a:t>
                      </a:r>
                      <a:endParaRPr lang="ms-MY" sz="1200"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extLst>
                  <a:ext uri="{0D108BD9-81ED-4DB2-BD59-A6C34878D82A}">
                    <a16:rowId xmlns:a16="http://schemas.microsoft.com/office/drawing/2014/main" val="10005"/>
                  </a:ext>
                </a:extLst>
              </a:tr>
              <a:tr h="376257">
                <a:tc>
                  <a:txBody>
                    <a:bodyPr/>
                    <a:lstStyle/>
                    <a:p>
                      <a:pPr algn="ctr" fontAlgn="ctr">
                        <a:spcAft>
                          <a:spcPts val="0"/>
                        </a:spcAft>
                      </a:pPr>
                      <a:r>
                        <a:rPr lang="ms-MY" sz="1200" noProof="0">
                          <a:effectLst/>
                        </a:rPr>
                        <a:t>4</a:t>
                      </a:r>
                      <a:endParaRPr lang="ms-MY" sz="120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D</a:t>
                      </a:r>
                      <a:endParaRPr lang="ms-MY" sz="1200" b="1"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a:t>
                      </a:r>
                      <a:endParaRPr lang="ms-MY" sz="1200" b="1"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b="1"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b="1" i="0" noProof="0" dirty="0">
                          <a:effectLst/>
                          <a:latin typeface="Arial" panose="020B0604020202020204" pitchFamily="34" charset="0"/>
                          <a:ea typeface="SimSun" panose="02010600030101010101" pitchFamily="2" charset="-122"/>
                          <a:cs typeface="Arial" panose="020B0604020202020204" pitchFamily="34" charset="0"/>
                        </a:rPr>
                        <a:t>XXX</a:t>
                      </a:r>
                    </a:p>
                  </a:txBody>
                  <a:tcPr marL="7620" marR="7620" marT="7620" marB="0" anchor="ctr"/>
                </a:tc>
                <a:tc>
                  <a:txBody>
                    <a:bodyPr/>
                    <a:lstStyle/>
                    <a:p>
                      <a:pPr algn="ctr" fontAlgn="ctr">
                        <a:spcAft>
                          <a:spcPts val="0"/>
                        </a:spcAft>
                      </a:pPr>
                      <a:r>
                        <a:rPr lang="ms-MY" sz="1200" noProof="0" dirty="0">
                          <a:effectLst/>
                        </a:rPr>
                        <a:t>XXX</a:t>
                      </a:r>
                      <a:endParaRPr lang="ms-MY" sz="1200" b="1"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b="1"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b="1"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N/A</a:t>
                      </a:r>
                      <a:endParaRPr lang="ms-MY" sz="1200" b="1"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a:effectLst/>
                        </a:rPr>
                        <a:t>N/A</a:t>
                      </a:r>
                      <a:endParaRPr lang="ms-MY" sz="1200" b="1" i="0" noProof="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algn="ctr" fontAlgn="ctr">
                        <a:spcAft>
                          <a:spcPts val="0"/>
                        </a:spcAft>
                      </a:pPr>
                      <a:r>
                        <a:rPr lang="ms-MY" sz="1200" noProof="0" dirty="0">
                          <a:effectLst/>
                        </a:rPr>
                        <a:t>XXX</a:t>
                      </a:r>
                      <a:endParaRPr lang="ms-MY" sz="1200" b="1"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ms-MY" sz="1100" noProof="0" dirty="0">
                          <a:effectLst/>
                        </a:rPr>
                        <a:t>X,XXX,XXX.XX</a:t>
                      </a:r>
                      <a:endParaRPr lang="ms-MY" sz="1100" i="0" noProof="0" dirty="0">
                        <a:effectLst/>
                        <a:latin typeface="Arial" panose="020B0604020202020204" pitchFamily="34" charset="0"/>
                        <a:ea typeface="SimSun" panose="02010600030101010101" pitchFamily="2" charset="-122"/>
                        <a:cs typeface="Arial" panose="020B0604020202020204" pitchFamily="34" charset="0"/>
                      </a:endParaRPr>
                    </a:p>
                    <a:p>
                      <a:pPr algn="ctr" fontAlgn="ctr">
                        <a:spcAft>
                          <a:spcPts val="0"/>
                        </a:spcAft>
                      </a:pPr>
                      <a:endParaRPr lang="ms-MY" sz="1200" b="1" i="0" noProof="0" dirty="0">
                        <a:effectLst/>
                        <a:latin typeface="Arial" panose="020B0604020202020204" pitchFamily="34" charset="0"/>
                        <a:ea typeface="SimSun" panose="02010600030101010101" pitchFamily="2" charset="-122"/>
                        <a:cs typeface="Arial" panose="020B0604020202020204" pitchFamily="34" charset="0"/>
                      </a:endParaRPr>
                    </a:p>
                  </a:txBody>
                  <a:tcPr marL="7620" marR="7620" marT="7620" marB="0" anchor="ctr"/>
                </a:tc>
                <a:extLst>
                  <a:ext uri="{0D108BD9-81ED-4DB2-BD59-A6C34878D82A}">
                    <a16:rowId xmlns:a16="http://schemas.microsoft.com/office/drawing/2014/main" val="10006"/>
                  </a:ext>
                </a:extLst>
              </a:tr>
            </a:tbl>
          </a:graphicData>
        </a:graphic>
      </p:graphicFrame>
      <p:sp>
        <p:nvSpPr>
          <p:cNvPr id="8" name="Title 49"/>
          <p:cNvSpPr txBox="1"/>
          <p:nvPr/>
        </p:nvSpPr>
        <p:spPr>
          <a:xfrm>
            <a:off x="523367" y="762758"/>
            <a:ext cx="12192001" cy="435014"/>
          </a:xfrm>
          <a:prstGeom prst="rect">
            <a:avLst/>
          </a:prstGeom>
          <a:ln>
            <a:no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74625"/>
            <a:r>
              <a:rPr lang="ms-MY" sz="2400" b="1" i="1" dirty="0">
                <a:latin typeface="Arial" panose="020B0604020202020204" pitchFamily="34" charset="0"/>
                <a:cs typeface="Arial" panose="020B0604020202020204" pitchFamily="34" charset="0"/>
              </a:rPr>
              <a:t>SERVER RESOURCES FOR DATA CENTER COMPARISON </a:t>
            </a:r>
            <a:r>
              <a:rPr lang="en-US" altLang="ms-MY" sz="2400" b="1" i="1" dirty="0">
                <a:latin typeface="Arial" panose="020B0604020202020204" pitchFamily="34" charset="0"/>
                <a:cs typeface="Arial" panose="020B0604020202020204" pitchFamily="34" charset="0"/>
              </a:rPr>
              <a:t>AND PRICING</a:t>
            </a:r>
          </a:p>
        </p:txBody>
      </p:sp>
      <p:sp>
        <p:nvSpPr>
          <p:cNvPr id="6" name="Rectangle 5"/>
          <p:cNvSpPr/>
          <p:nvPr/>
        </p:nvSpPr>
        <p:spPr>
          <a:xfrm>
            <a:off x="1468120" y="4919360"/>
            <a:ext cx="8355446" cy="386765"/>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2" name="Slide Number Placeholder 1"/>
          <p:cNvSpPr>
            <a:spLocks noGrp="1"/>
          </p:cNvSpPr>
          <p:nvPr>
            <p:ph type="sldNum" idx="4294967295"/>
          </p:nvPr>
        </p:nvSpPr>
        <p:spPr>
          <a:xfrm>
            <a:off x="9448800" y="6356350"/>
            <a:ext cx="2743200" cy="365125"/>
          </a:xfrm>
        </p:spPr>
        <p:txBody>
          <a:bodyPr/>
          <a:lstStyle/>
          <a:p>
            <a:fld id="{BA0703F6-9220-493B-BC25-87A499A6DF38}" type="slidenum">
              <a:rPr lang="ms-MY" smtClean="0"/>
              <a:t>78</a:t>
            </a:fld>
            <a:endParaRPr lang="ms-MY"/>
          </a:p>
        </p:txBody>
      </p:sp>
      <p:sp>
        <p:nvSpPr>
          <p:cNvPr id="10" name="Rectangle 9">
            <a:extLst>
              <a:ext uri="{FF2B5EF4-FFF2-40B4-BE49-F238E27FC236}">
                <a16:creationId xmlns:a16="http://schemas.microsoft.com/office/drawing/2014/main" id="{09B1FEDC-154A-41BA-9124-FD8909A8B835}"/>
              </a:ext>
            </a:extLst>
          </p:cNvPr>
          <p:cNvSpPr/>
          <p:nvPr/>
        </p:nvSpPr>
        <p:spPr>
          <a:xfrm>
            <a:off x="795129" y="5481052"/>
            <a:ext cx="6096000" cy="646331"/>
          </a:xfrm>
          <a:prstGeom prst="rect">
            <a:avLst/>
          </a:prstGeom>
        </p:spPr>
        <p:txBody>
          <a:bodyPr>
            <a:spAutoFit/>
          </a:bodyPr>
          <a:lstStyle/>
          <a:p>
            <a:r>
              <a:rPr lang="ms-MY" b="1" dirty="0"/>
              <a:t>RUMUSAN PEMILIHAN:</a:t>
            </a:r>
          </a:p>
          <a:p>
            <a:r>
              <a:rPr lang="ms-MY" b="1" dirty="0"/>
              <a:t>xxxxxxxx </a:t>
            </a:r>
          </a:p>
        </p:txBody>
      </p:sp>
      <p:sp>
        <p:nvSpPr>
          <p:cNvPr id="11" name="Text Placeholder 10">
            <a:extLst>
              <a:ext uri="{FF2B5EF4-FFF2-40B4-BE49-F238E27FC236}">
                <a16:creationId xmlns:a16="http://schemas.microsoft.com/office/drawing/2014/main" id="{7F73B65C-1BEC-47B9-BD34-5256F41186C1}"/>
              </a:ext>
            </a:extLst>
          </p:cNvPr>
          <p:cNvSpPr txBox="1">
            <a:spLocks/>
          </p:cNvSpPr>
          <p:nvPr/>
        </p:nvSpPr>
        <p:spPr>
          <a:xfrm>
            <a:off x="202018" y="332507"/>
            <a:ext cx="11989982" cy="647758"/>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8(b) </a:t>
            </a:r>
            <a:r>
              <a:rPr lang="en-US" sz="2400" b="1" dirty="0">
                <a:latin typeface="Arial" pitchFamily="34" charset="0"/>
                <a:ea typeface="ＭＳ Ｐゴシック" pitchFamily="34" charset="-128"/>
                <a:cs typeface="Arial" pitchFamily="34" charset="0"/>
              </a:rPr>
              <a:t>MAKLUMAT PERBANDINGAN PROJEK SEDIA ADA DAN BAHARU</a:t>
            </a:r>
            <a:endParaRPr lang="ms-MY" sz="2400" b="1" dirty="0">
              <a:latin typeface="Arial" pitchFamily="34" charset="0"/>
              <a:ea typeface="ＭＳ Ｐゴシック" pitchFamily="34" charset="-128"/>
              <a:cs typeface="Arial" pitchFamily="34" charset="0"/>
            </a:endParaRPr>
          </a:p>
        </p:txBody>
      </p:sp>
      <p:sp>
        <p:nvSpPr>
          <p:cNvPr id="9" name="TextBox 8">
            <a:extLst>
              <a:ext uri="{FF2B5EF4-FFF2-40B4-BE49-F238E27FC236}">
                <a16:creationId xmlns:a16="http://schemas.microsoft.com/office/drawing/2014/main" id="{31743E59-7318-422B-8614-1888D66C5D5F}"/>
              </a:ext>
            </a:extLst>
          </p:cNvPr>
          <p:cNvSpPr txBox="1"/>
          <p:nvPr/>
        </p:nvSpPr>
        <p:spPr>
          <a:xfrm>
            <a:off x="10515600" y="11968"/>
            <a:ext cx="1676401" cy="369332"/>
          </a:xfrm>
          <a:prstGeom prst="rect">
            <a:avLst/>
          </a:prstGeom>
          <a:solidFill>
            <a:srgbClr val="FFC000">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800" b="1" i="0" u="none" strike="noStrike" kern="0" cap="none" spc="0" normalizeH="0" baseline="0" noProof="0" dirty="0">
                <a:ln>
                  <a:noFill/>
                </a:ln>
                <a:solidFill>
                  <a:prstClr val="black"/>
                </a:solidFill>
                <a:effectLst/>
                <a:uLnTx/>
                <a:uFillTx/>
                <a:latin typeface="Calibri" panose="020F0502020204030204"/>
              </a:rPr>
              <a:t>CONTOH</a:t>
            </a:r>
          </a:p>
        </p:txBody>
      </p:sp>
    </p:spTree>
    <p:extLst>
      <p:ext uri="{BB962C8B-B14F-4D97-AF65-F5344CB8AC3E}">
        <p14:creationId xmlns:p14="http://schemas.microsoft.com/office/powerpoint/2010/main" val="163423167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4294967295"/>
          </p:nvPr>
        </p:nvSpPr>
        <p:spPr>
          <a:xfrm>
            <a:off x="9448800" y="6356350"/>
            <a:ext cx="2743200" cy="365125"/>
          </a:xfrm>
        </p:spPr>
        <p:txBody>
          <a:bodyPr/>
          <a:lstStyle/>
          <a:p>
            <a:fld id="{BA0703F6-9220-493B-BC25-87A499A6DF38}" type="slidenum">
              <a:rPr lang="ms-MY" smtClean="0"/>
              <a:t>79</a:t>
            </a:fld>
            <a:endParaRPr lang="ms-MY"/>
          </a:p>
        </p:txBody>
      </p:sp>
      <p:sp>
        <p:nvSpPr>
          <p:cNvPr id="2" name="Title 1"/>
          <p:cNvSpPr>
            <a:spLocks noGrp="1"/>
          </p:cNvSpPr>
          <p:nvPr>
            <p:ph type="title" idx="4294967295"/>
          </p:nvPr>
        </p:nvSpPr>
        <p:spPr>
          <a:xfrm>
            <a:off x="883830" y="1103184"/>
            <a:ext cx="11198433" cy="714375"/>
          </a:xfrm>
        </p:spPr>
        <p:txBody>
          <a:bodyPr>
            <a:noAutofit/>
          </a:bodyPr>
          <a:lstStyle/>
          <a:p>
            <a:r>
              <a:rPr lang="en-US" sz="2400" b="1" dirty="0">
                <a:latin typeface="Arial" panose="020B0604020202020204" pitchFamily="34" charset="0"/>
                <a:cs typeface="Arial" panose="020B0604020202020204" pitchFamily="34" charset="0"/>
              </a:rPr>
              <a:t>PERBANDINGAN KOS PEMBANGUNAN SISTEM SECARA HYBRID DAN PEMBANGUNAN SISTEM </a:t>
            </a:r>
            <a:r>
              <a:rPr lang="en-US" sz="2400" b="1" i="1" dirty="0">
                <a:latin typeface="Arial" panose="020B0604020202020204" pitchFamily="34" charset="0"/>
                <a:cs typeface="Arial" panose="020B0604020202020204" pitchFamily="34" charset="0"/>
              </a:rPr>
              <a:t>NATIVE </a:t>
            </a:r>
            <a:r>
              <a:rPr lang="en-US" sz="2400" b="1" dirty="0">
                <a:latin typeface="Arial" panose="020B0604020202020204" pitchFamily="34" charset="0"/>
                <a:cs typeface="Arial" panose="020B0604020202020204" pitchFamily="34" charset="0"/>
              </a:rPr>
              <a:t>(FPA)</a:t>
            </a:r>
            <a:endParaRPr lang="en-MY" sz="2400" b="1" dirty="0">
              <a:latin typeface="Arial" panose="020B0604020202020204" pitchFamily="34" charset="0"/>
              <a:cs typeface="Arial" panose="020B0604020202020204" pitchFamily="34" charset="0"/>
            </a:endParaRPr>
          </a:p>
        </p:txBody>
      </p:sp>
      <p:sp>
        <p:nvSpPr>
          <p:cNvPr id="6" name="Text Placeholder 10">
            <a:extLst>
              <a:ext uri="{FF2B5EF4-FFF2-40B4-BE49-F238E27FC236}">
                <a16:creationId xmlns:a16="http://schemas.microsoft.com/office/drawing/2014/main" id="{32400327-DFBD-4C7E-8E39-1A816621FD22}"/>
              </a:ext>
            </a:extLst>
          </p:cNvPr>
          <p:cNvSpPr txBox="1">
            <a:spLocks/>
          </p:cNvSpPr>
          <p:nvPr/>
        </p:nvSpPr>
        <p:spPr>
          <a:xfrm>
            <a:off x="202018" y="332507"/>
            <a:ext cx="11989982" cy="647758"/>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8(b) </a:t>
            </a:r>
            <a:r>
              <a:rPr lang="en-US" sz="2400" b="1" dirty="0">
                <a:latin typeface="Arial" pitchFamily="34" charset="0"/>
                <a:ea typeface="ＭＳ Ｐゴシック" pitchFamily="34" charset="-128"/>
                <a:cs typeface="Arial" pitchFamily="34" charset="0"/>
              </a:rPr>
              <a:t>MAKLUMAT PERBANDINGAN PROJEK SEDIA ADA DAN BAHARU</a:t>
            </a:r>
            <a:endParaRPr lang="ms-MY" sz="2400" b="1" dirty="0">
              <a:latin typeface="Arial" pitchFamily="34" charset="0"/>
              <a:ea typeface="ＭＳ Ｐゴシック" pitchFamily="34" charset="-128"/>
              <a:cs typeface="Arial" pitchFamily="34" charset="0"/>
            </a:endParaRPr>
          </a:p>
        </p:txBody>
      </p:sp>
      <p:sp>
        <p:nvSpPr>
          <p:cNvPr id="7" name="Rectangle 6">
            <a:extLst>
              <a:ext uri="{FF2B5EF4-FFF2-40B4-BE49-F238E27FC236}">
                <a16:creationId xmlns:a16="http://schemas.microsoft.com/office/drawing/2014/main" id="{C35C7241-EFEA-4575-9E27-28FB3DCADF82}"/>
              </a:ext>
            </a:extLst>
          </p:cNvPr>
          <p:cNvSpPr/>
          <p:nvPr/>
        </p:nvSpPr>
        <p:spPr>
          <a:xfrm>
            <a:off x="652864" y="6202327"/>
            <a:ext cx="6096000" cy="523220"/>
          </a:xfrm>
          <a:prstGeom prst="rect">
            <a:avLst/>
          </a:prstGeom>
        </p:spPr>
        <p:txBody>
          <a:bodyPr>
            <a:spAutoFit/>
          </a:bodyPr>
          <a:lstStyle/>
          <a:p>
            <a:r>
              <a:rPr lang="ms-MY" sz="1400" b="1" dirty="0"/>
              <a:t>RUMUSAN PEMILIHAN:</a:t>
            </a:r>
          </a:p>
          <a:p>
            <a:r>
              <a:rPr lang="ms-MY" sz="1400" b="1" dirty="0"/>
              <a:t>xxxxxxxx </a:t>
            </a:r>
          </a:p>
        </p:txBody>
      </p:sp>
      <p:grpSp>
        <p:nvGrpSpPr>
          <p:cNvPr id="5" name="Group 4">
            <a:extLst>
              <a:ext uri="{FF2B5EF4-FFF2-40B4-BE49-F238E27FC236}">
                <a16:creationId xmlns:a16="http://schemas.microsoft.com/office/drawing/2014/main" id="{663F8EDE-54E7-46D6-A5AC-FC4541974BDE}"/>
              </a:ext>
            </a:extLst>
          </p:cNvPr>
          <p:cNvGrpSpPr/>
          <p:nvPr/>
        </p:nvGrpSpPr>
        <p:grpSpPr>
          <a:xfrm>
            <a:off x="496783" y="2008743"/>
            <a:ext cx="11198433" cy="3510313"/>
            <a:chOff x="496783" y="2008743"/>
            <a:chExt cx="11198433" cy="3510313"/>
          </a:xfrm>
        </p:grpSpPr>
        <p:pic>
          <p:nvPicPr>
            <p:cNvPr id="9" name="Picture 8">
              <a:extLst>
                <a:ext uri="{FF2B5EF4-FFF2-40B4-BE49-F238E27FC236}">
                  <a16:creationId xmlns:a16="http://schemas.microsoft.com/office/drawing/2014/main" id="{37CED1B1-EF83-42EF-AB5D-D142D0D6EC1E}"/>
                </a:ext>
              </a:extLst>
            </p:cNvPr>
            <p:cNvPicPr>
              <a:picLocks noChangeAspect="1"/>
            </p:cNvPicPr>
            <p:nvPr/>
          </p:nvPicPr>
          <p:blipFill>
            <a:blip r:embed="rId2"/>
            <a:stretch>
              <a:fillRect/>
            </a:stretch>
          </p:blipFill>
          <p:spPr>
            <a:xfrm>
              <a:off x="496783" y="2008743"/>
              <a:ext cx="11198433" cy="3510313"/>
            </a:xfrm>
            <a:prstGeom prst="rect">
              <a:avLst/>
            </a:prstGeom>
          </p:spPr>
        </p:pic>
        <p:sp>
          <p:nvSpPr>
            <p:cNvPr id="4" name="TextBox 3">
              <a:extLst>
                <a:ext uri="{FF2B5EF4-FFF2-40B4-BE49-F238E27FC236}">
                  <a16:creationId xmlns:a16="http://schemas.microsoft.com/office/drawing/2014/main" id="{300177C1-51C7-426B-BB39-87FE64711633}"/>
                </a:ext>
              </a:extLst>
            </p:cNvPr>
            <p:cNvSpPr txBox="1"/>
            <p:nvPr/>
          </p:nvSpPr>
          <p:spPr>
            <a:xfrm>
              <a:off x="9311268" y="2397512"/>
              <a:ext cx="635620" cy="215444"/>
            </a:xfrm>
            <a:prstGeom prst="rect">
              <a:avLst/>
            </a:prstGeom>
            <a:solidFill>
              <a:schemeClr val="accent1">
                <a:lumMod val="20000"/>
                <a:lumOff val="80000"/>
              </a:schemeClr>
            </a:solidFill>
          </p:spPr>
          <p:txBody>
            <a:bodyPr wrap="square" rtlCol="0">
              <a:spAutoFit/>
            </a:bodyPr>
            <a:lstStyle/>
            <a:p>
              <a:endParaRPr lang="en-US" sz="800" dirty="0"/>
            </a:p>
          </p:txBody>
        </p:sp>
      </p:grpSp>
      <p:sp>
        <p:nvSpPr>
          <p:cNvPr id="10" name="TextBox 9">
            <a:extLst>
              <a:ext uri="{FF2B5EF4-FFF2-40B4-BE49-F238E27FC236}">
                <a16:creationId xmlns:a16="http://schemas.microsoft.com/office/drawing/2014/main" id="{B1814693-E3C6-4ECB-B79C-98B3445910ED}"/>
              </a:ext>
            </a:extLst>
          </p:cNvPr>
          <p:cNvSpPr txBox="1"/>
          <p:nvPr/>
        </p:nvSpPr>
        <p:spPr>
          <a:xfrm>
            <a:off x="10515600" y="11968"/>
            <a:ext cx="1676401" cy="369332"/>
          </a:xfrm>
          <a:prstGeom prst="rect">
            <a:avLst/>
          </a:prstGeom>
          <a:solidFill>
            <a:srgbClr val="FFC000">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800" b="1" i="0" u="none" strike="noStrike" kern="0" cap="none" spc="0" normalizeH="0" baseline="0" noProof="0" dirty="0">
                <a:ln>
                  <a:noFill/>
                </a:ln>
                <a:solidFill>
                  <a:prstClr val="black"/>
                </a:solidFill>
                <a:effectLst/>
                <a:uLnTx/>
                <a:uFillTx/>
                <a:latin typeface="Calibri" panose="020F0502020204030204"/>
              </a:rPr>
              <a:t>CONTOH</a:t>
            </a:r>
          </a:p>
        </p:txBody>
      </p:sp>
      <p:sp>
        <p:nvSpPr>
          <p:cNvPr id="11" name="TextBox 10">
            <a:extLst>
              <a:ext uri="{FF2B5EF4-FFF2-40B4-BE49-F238E27FC236}">
                <a16:creationId xmlns:a16="http://schemas.microsoft.com/office/drawing/2014/main" id="{C3A2545E-722F-42A8-8E5E-4696B89E3248}"/>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tx2">
                    <a:lumMod val="90000"/>
                  </a:schemeClr>
                </a:solidFill>
                <a:latin typeface="Arial Black" panose="020B0A04020102020204" pitchFamily="34" charset="0"/>
              </a:rPr>
              <a:t>CONTOH</a:t>
            </a:r>
          </a:p>
        </p:txBody>
      </p:sp>
    </p:spTree>
    <p:extLst>
      <p:ext uri="{BB962C8B-B14F-4D97-AF65-F5344CB8AC3E}">
        <p14:creationId xmlns:p14="http://schemas.microsoft.com/office/powerpoint/2010/main" val="13448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85A7FF-FCB4-4BDF-ADC5-10AC50096262}"/>
              </a:ext>
            </a:extLst>
          </p:cNvPr>
          <p:cNvSpPr>
            <a:spLocks noGrp="1"/>
          </p:cNvSpPr>
          <p:nvPr>
            <p:ph type="title"/>
          </p:nvPr>
        </p:nvSpPr>
        <p:spPr/>
        <p:txBody>
          <a:bodyPr/>
          <a:lstStyle/>
          <a:p>
            <a:r>
              <a:rPr lang="en-US" sz="2000" b="1" dirty="0">
                <a:solidFill>
                  <a:prstClr val="black"/>
                </a:solidFill>
              </a:rPr>
              <a:t>PANDUAN MENGISI TEMPLAT </a:t>
            </a:r>
            <a:r>
              <a:rPr lang="en-US" sz="2000" b="1" dirty="0">
                <a:latin typeface="Arial" panose="020B0604020202020204" pitchFamily="34" charset="0"/>
                <a:cs typeface="Arial" panose="020B0604020202020204" pitchFamily="34" charset="0"/>
              </a:rPr>
              <a:t>PERMOHONAN KELULUSAN TEKNIKAL PROJEK ICT</a:t>
            </a:r>
            <a:endParaRPr lang="en-US" sz="2000" b="1" dirty="0">
              <a:solidFill>
                <a:prstClr val="black"/>
              </a:solidFill>
            </a:endParaRPr>
          </a:p>
        </p:txBody>
      </p:sp>
      <p:sp>
        <p:nvSpPr>
          <p:cNvPr id="4" name="Slide Number Placeholder 3">
            <a:extLst>
              <a:ext uri="{FF2B5EF4-FFF2-40B4-BE49-F238E27FC236}">
                <a16:creationId xmlns:a16="http://schemas.microsoft.com/office/drawing/2014/main" id="{BA290E9C-1B22-49EC-BB1B-015DB7C3DD3F}"/>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273EADB-D124-4CDF-BAE8-4130DC449969}" type="slidenum">
              <a:rPr kumimoji="0" lang="en-MY" sz="10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mn-ea"/>
                <a:cs typeface="Arial" panose="020B060402020202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MY" sz="10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grpSp>
        <p:nvGrpSpPr>
          <p:cNvPr id="6" name="Group 5">
            <a:extLst>
              <a:ext uri="{FF2B5EF4-FFF2-40B4-BE49-F238E27FC236}">
                <a16:creationId xmlns:a16="http://schemas.microsoft.com/office/drawing/2014/main" id="{9781CCB5-D483-4F39-AD92-A9358567319C}"/>
              </a:ext>
            </a:extLst>
          </p:cNvPr>
          <p:cNvGrpSpPr/>
          <p:nvPr/>
        </p:nvGrpSpPr>
        <p:grpSpPr>
          <a:xfrm>
            <a:off x="6996702" y="3709084"/>
            <a:ext cx="4479532" cy="2527477"/>
            <a:chOff x="7992882" y="2807979"/>
            <a:chExt cx="3020406" cy="1725300"/>
          </a:xfrm>
        </p:grpSpPr>
        <p:pic>
          <p:nvPicPr>
            <p:cNvPr id="12" name="Picture 11">
              <a:extLst>
                <a:ext uri="{FF2B5EF4-FFF2-40B4-BE49-F238E27FC236}">
                  <a16:creationId xmlns:a16="http://schemas.microsoft.com/office/drawing/2014/main" id="{372ED85A-FB1A-4B9D-B0E7-F873461B2C34}"/>
                </a:ext>
              </a:extLst>
            </p:cNvPr>
            <p:cNvPicPr>
              <a:picLocks noChangeAspect="1"/>
            </p:cNvPicPr>
            <p:nvPr/>
          </p:nvPicPr>
          <p:blipFill>
            <a:blip r:embed="rId2"/>
            <a:stretch>
              <a:fillRect/>
            </a:stretch>
          </p:blipFill>
          <p:spPr>
            <a:xfrm>
              <a:off x="7992882" y="2807979"/>
              <a:ext cx="3020406" cy="1685095"/>
            </a:xfrm>
            <a:prstGeom prst="rect">
              <a:avLst/>
            </a:prstGeom>
            <a:ln>
              <a:solidFill>
                <a:schemeClr val="tx1"/>
              </a:solidFill>
            </a:ln>
          </p:spPr>
        </p:pic>
        <p:cxnSp>
          <p:nvCxnSpPr>
            <p:cNvPr id="13" name="Connector: Curved 12">
              <a:extLst>
                <a:ext uri="{FF2B5EF4-FFF2-40B4-BE49-F238E27FC236}">
                  <a16:creationId xmlns:a16="http://schemas.microsoft.com/office/drawing/2014/main" id="{C0DD747D-B332-4BFE-B962-CC7319C6119F}"/>
                </a:ext>
              </a:extLst>
            </p:cNvPr>
            <p:cNvCxnSpPr>
              <a:cxnSpLocks/>
            </p:cNvCxnSpPr>
            <p:nvPr/>
          </p:nvCxnSpPr>
          <p:spPr>
            <a:xfrm rot="10800000">
              <a:off x="8112141" y="3696335"/>
              <a:ext cx="893854" cy="730174"/>
            </a:xfrm>
            <a:prstGeom prst="curvedConnector3">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Multiplication Sign 13">
              <a:extLst>
                <a:ext uri="{FF2B5EF4-FFF2-40B4-BE49-F238E27FC236}">
                  <a16:creationId xmlns:a16="http://schemas.microsoft.com/office/drawing/2014/main" id="{C55CA07C-9893-4A59-BE9C-1BFB16CFD63B}"/>
                </a:ext>
              </a:extLst>
            </p:cNvPr>
            <p:cNvSpPr/>
            <p:nvPr/>
          </p:nvSpPr>
          <p:spPr>
            <a:xfrm>
              <a:off x="10270474" y="3696956"/>
              <a:ext cx="742814" cy="836323"/>
            </a:xfrm>
            <a:prstGeom prst="mathMultiply">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8" name="Group 7">
            <a:extLst>
              <a:ext uri="{FF2B5EF4-FFF2-40B4-BE49-F238E27FC236}">
                <a16:creationId xmlns:a16="http://schemas.microsoft.com/office/drawing/2014/main" id="{DE67B5C3-57C7-44FF-B0AB-D7BA1AF1472A}"/>
              </a:ext>
            </a:extLst>
          </p:cNvPr>
          <p:cNvGrpSpPr/>
          <p:nvPr/>
        </p:nvGrpSpPr>
        <p:grpSpPr>
          <a:xfrm>
            <a:off x="966255" y="1025627"/>
            <a:ext cx="5129745" cy="2683457"/>
            <a:chOff x="3703013" y="3170411"/>
            <a:chExt cx="2698978" cy="1517746"/>
          </a:xfrm>
        </p:grpSpPr>
        <p:pic>
          <p:nvPicPr>
            <p:cNvPr id="9" name="Picture 8">
              <a:extLst>
                <a:ext uri="{FF2B5EF4-FFF2-40B4-BE49-F238E27FC236}">
                  <a16:creationId xmlns:a16="http://schemas.microsoft.com/office/drawing/2014/main" id="{714831E9-CF86-435B-844D-A9D8541B2A1E}"/>
                </a:ext>
              </a:extLst>
            </p:cNvPr>
            <p:cNvPicPr>
              <a:picLocks noChangeAspect="1"/>
            </p:cNvPicPr>
            <p:nvPr/>
          </p:nvPicPr>
          <p:blipFill>
            <a:blip r:embed="rId3"/>
            <a:stretch>
              <a:fillRect/>
            </a:stretch>
          </p:blipFill>
          <p:spPr>
            <a:xfrm>
              <a:off x="3703013" y="3170411"/>
              <a:ext cx="2698978" cy="1517746"/>
            </a:xfrm>
            <a:prstGeom prst="rect">
              <a:avLst/>
            </a:prstGeom>
            <a:ln>
              <a:solidFill>
                <a:schemeClr val="tx1"/>
              </a:solidFill>
            </a:ln>
          </p:spPr>
        </p:pic>
        <p:sp>
          <p:nvSpPr>
            <p:cNvPr id="10" name="Half Frame 9">
              <a:extLst>
                <a:ext uri="{FF2B5EF4-FFF2-40B4-BE49-F238E27FC236}">
                  <a16:creationId xmlns:a16="http://schemas.microsoft.com/office/drawing/2014/main" id="{7B5F86E3-89CB-4A5C-AAF7-8B3F597DFA4C}"/>
                </a:ext>
              </a:extLst>
            </p:cNvPr>
            <p:cNvSpPr/>
            <p:nvPr/>
          </p:nvSpPr>
          <p:spPr>
            <a:xfrm rot="18793820" flipV="1">
              <a:off x="5779218" y="4176941"/>
              <a:ext cx="577509" cy="278619"/>
            </a:xfrm>
            <a:prstGeom prst="halfFram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cxnSp>
          <p:nvCxnSpPr>
            <p:cNvPr id="11" name="Connector: Curved 10">
              <a:extLst>
                <a:ext uri="{FF2B5EF4-FFF2-40B4-BE49-F238E27FC236}">
                  <a16:creationId xmlns:a16="http://schemas.microsoft.com/office/drawing/2014/main" id="{0F917D88-D7FA-4FA2-B3F0-CB20231EECDE}"/>
                </a:ext>
              </a:extLst>
            </p:cNvPr>
            <p:cNvCxnSpPr>
              <a:cxnSpLocks/>
            </p:cNvCxnSpPr>
            <p:nvPr/>
          </p:nvCxnSpPr>
          <p:spPr>
            <a:xfrm rot="10800000">
              <a:off x="3820268" y="3861635"/>
              <a:ext cx="839547" cy="668506"/>
            </a:xfrm>
            <a:prstGeom prst="curvedConnector3">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1EFF3BC0-7A39-478E-B0F2-3CAC5954EA78}"/>
              </a:ext>
            </a:extLst>
          </p:cNvPr>
          <p:cNvSpPr txBox="1"/>
          <p:nvPr/>
        </p:nvSpPr>
        <p:spPr>
          <a:xfrm>
            <a:off x="6318856" y="1850538"/>
            <a:ext cx="5676448" cy="1754326"/>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Templat permohonan JTISA bermula pada slaid muka surat 10.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Sila padam (delete</a:t>
            </a:r>
            <a:r>
              <a:rPr kumimoji="0" lang="ms-MY" sz="18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slaid muka surat 1 hingga 9</a:t>
            </a:r>
            <a:r>
              <a:rPr kumimoji="0" lang="ms-MY" sz="18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(hanya untuk rujukan sahaja).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ms-MY" dirty="0">
                <a:solidFill>
                  <a:prstClr val="black"/>
                </a:solidFill>
                <a:latin typeface="Arial" panose="020B0604020202020204" pitchFamily="34" charset="0"/>
                <a:cs typeface="Arial" panose="020B0604020202020204" pitchFamily="34" charset="0"/>
              </a:rPr>
              <a:t>Sila padam </a:t>
            </a:r>
            <a:r>
              <a:rPr lang="ms-MY" i="1" dirty="0">
                <a:solidFill>
                  <a:prstClr val="black"/>
                </a:solidFill>
                <a:latin typeface="Arial" panose="020B0604020202020204" pitchFamily="34" charset="0"/>
                <a:cs typeface="Arial" panose="020B0604020202020204" pitchFamily="34" charset="0"/>
              </a:rPr>
              <a:t>layout</a:t>
            </a:r>
            <a:r>
              <a:rPr lang="ms-MY" dirty="0">
                <a:solidFill>
                  <a:prstClr val="black"/>
                </a:solidFill>
                <a:latin typeface="Arial" panose="020B0604020202020204" pitchFamily="34" charset="0"/>
                <a:cs typeface="Arial" panose="020B0604020202020204" pitchFamily="34" charset="0"/>
              </a:rPr>
              <a:t> templat kepada ‘blank’ sebelum slaid dihantar untuk penilaian teknikal.</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BC366EC5-EEE2-4504-A5ED-B478404BE0AD}"/>
              </a:ext>
            </a:extLst>
          </p:cNvPr>
          <p:cNvSpPr txBox="1"/>
          <p:nvPr/>
        </p:nvSpPr>
        <p:spPr>
          <a:xfrm>
            <a:off x="824432" y="4788817"/>
            <a:ext cx="6097712" cy="923330"/>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Slaid berlabel ‘CONTOH’ hanya untuk rujukan sahaja.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Sila gunakan slaid berlabel ‘TEMPLAT’ dan padam (delete</a:t>
            </a:r>
            <a:r>
              <a:rPr kumimoji="0" lang="ms-MY" sz="18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ms-MY"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slaid berlabel ‘CONTOH’.  </a:t>
            </a:r>
          </a:p>
        </p:txBody>
      </p:sp>
      <p:sp>
        <p:nvSpPr>
          <p:cNvPr id="19" name="Rectangle 18">
            <a:extLst>
              <a:ext uri="{FF2B5EF4-FFF2-40B4-BE49-F238E27FC236}">
                <a16:creationId xmlns:a16="http://schemas.microsoft.com/office/drawing/2014/main" id="{ECADD0D2-6CAF-4E83-9F8A-7F5E67E2966A}"/>
              </a:ext>
            </a:extLst>
          </p:cNvPr>
          <p:cNvSpPr/>
          <p:nvPr/>
        </p:nvSpPr>
        <p:spPr>
          <a:xfrm>
            <a:off x="7315200" y="1273996"/>
            <a:ext cx="2147299" cy="496070"/>
          </a:xfrm>
          <a:prstGeom prst="rect">
            <a:avLst/>
          </a:prstGeom>
          <a:solidFill>
            <a:schemeClr val="accent5">
              <a:lumMod val="40000"/>
              <a:lumOff val="60000"/>
            </a:schemeClr>
          </a:solidFill>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TEMPLAT</a:t>
            </a:r>
          </a:p>
        </p:txBody>
      </p:sp>
      <p:sp>
        <p:nvSpPr>
          <p:cNvPr id="20" name="Rectangle 19">
            <a:extLst>
              <a:ext uri="{FF2B5EF4-FFF2-40B4-BE49-F238E27FC236}">
                <a16:creationId xmlns:a16="http://schemas.microsoft.com/office/drawing/2014/main" id="{20A7E953-8260-49FD-9AAA-9F77ADBF04FE}"/>
              </a:ext>
            </a:extLst>
          </p:cNvPr>
          <p:cNvSpPr/>
          <p:nvPr/>
        </p:nvSpPr>
        <p:spPr>
          <a:xfrm>
            <a:off x="2457477" y="4183016"/>
            <a:ext cx="2147299" cy="496070"/>
          </a:xfrm>
          <a:prstGeom prst="rect">
            <a:avLst/>
          </a:prstGeom>
          <a:solidFill>
            <a:schemeClr val="accent2">
              <a:lumMod val="40000"/>
              <a:lumOff val="60000"/>
            </a:schemeClr>
          </a:solidFill>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CONTOH</a:t>
            </a:r>
          </a:p>
        </p:txBody>
      </p:sp>
    </p:spTree>
    <p:extLst>
      <p:ext uri="{BB962C8B-B14F-4D97-AF65-F5344CB8AC3E}">
        <p14:creationId xmlns:p14="http://schemas.microsoft.com/office/powerpoint/2010/main" val="427699521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673;p59">
            <a:extLst>
              <a:ext uri="{FF2B5EF4-FFF2-40B4-BE49-F238E27FC236}">
                <a16:creationId xmlns:a16="http://schemas.microsoft.com/office/drawing/2014/main" id="{AD398826-1CAD-EFDE-DA47-88D0C25B0453}"/>
              </a:ext>
            </a:extLst>
          </p:cNvPr>
          <p:cNvSpPr txBox="1">
            <a:spLocks/>
          </p:cNvSpPr>
          <p:nvPr/>
        </p:nvSpPr>
        <p:spPr>
          <a:xfrm>
            <a:off x="1208214" y="-128419"/>
            <a:ext cx="9486774" cy="568119"/>
          </a:xfrm>
          <a:prstGeom prst="rect">
            <a:avLst/>
          </a:prstGeom>
          <a:noFill/>
          <a:ln>
            <a:noFill/>
          </a:ln>
        </p:spPr>
        <p:txBody>
          <a:bodyPr spcFirstLastPara="1" wrap="square" lIns="162491" tIns="162491" rIns="162491" bIns="162491"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lata"/>
              <a:buNone/>
              <a:defRPr sz="2800" b="0" i="0" u="none" strike="noStrike" cap="none">
                <a:solidFill>
                  <a:schemeClr val="dk1"/>
                </a:solidFill>
                <a:latin typeface="Alata"/>
                <a:ea typeface="Alata"/>
                <a:cs typeface="Alata"/>
                <a:sym typeface="Alata"/>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eaLnBrk="1" fontAlgn="auto" hangingPunct="1">
              <a:buClr>
                <a:srgbClr val="2F4A8A"/>
              </a:buClr>
            </a:pPr>
            <a:r>
              <a:rPr lang="en-US" sz="2400" kern="0" dirty="0">
                <a:solidFill>
                  <a:srgbClr val="FFFFFF"/>
                </a:solidFill>
              </a:rPr>
              <a:t>TINDAKAN KAWALAN </a:t>
            </a:r>
            <a:endParaRPr lang="en-MY" sz="2400" kern="0" dirty="0">
              <a:solidFill>
                <a:srgbClr val="FFFFFF"/>
              </a:solidFill>
            </a:endParaRPr>
          </a:p>
        </p:txBody>
      </p:sp>
      <p:graphicFrame>
        <p:nvGraphicFramePr>
          <p:cNvPr id="6" name="Table 6">
            <a:extLst>
              <a:ext uri="{FF2B5EF4-FFF2-40B4-BE49-F238E27FC236}">
                <a16:creationId xmlns:a16="http://schemas.microsoft.com/office/drawing/2014/main" id="{29AF8A7F-2187-04F6-ED02-F523D2A2FCA4}"/>
              </a:ext>
            </a:extLst>
          </p:cNvPr>
          <p:cNvGraphicFramePr>
            <a:graphicFrameLocks noGrp="1"/>
          </p:cNvGraphicFramePr>
          <p:nvPr>
            <p:extLst>
              <p:ext uri="{D42A27DB-BD31-4B8C-83A1-F6EECF244321}">
                <p14:modId xmlns:p14="http://schemas.microsoft.com/office/powerpoint/2010/main" val="203625613"/>
              </p:ext>
            </p:extLst>
          </p:nvPr>
        </p:nvGraphicFramePr>
        <p:xfrm>
          <a:off x="514532" y="1760220"/>
          <a:ext cx="11444604" cy="3337560"/>
        </p:xfrm>
        <a:graphic>
          <a:graphicData uri="http://schemas.openxmlformats.org/drawingml/2006/table">
            <a:tbl>
              <a:tblPr firstRow="1" bandRow="1">
                <a:tableStyleId>{5940675A-B579-460E-94D1-54222C63F5DA}</a:tableStyleId>
              </a:tblPr>
              <a:tblGrid>
                <a:gridCol w="509905">
                  <a:extLst>
                    <a:ext uri="{9D8B030D-6E8A-4147-A177-3AD203B41FA5}">
                      <a16:colId xmlns:a16="http://schemas.microsoft.com/office/drawing/2014/main" val="1530191631"/>
                    </a:ext>
                  </a:extLst>
                </a:gridCol>
                <a:gridCol w="3390900">
                  <a:extLst>
                    <a:ext uri="{9D8B030D-6E8A-4147-A177-3AD203B41FA5}">
                      <a16:colId xmlns:a16="http://schemas.microsoft.com/office/drawing/2014/main" val="3602420215"/>
                    </a:ext>
                  </a:extLst>
                </a:gridCol>
                <a:gridCol w="7543799">
                  <a:extLst>
                    <a:ext uri="{9D8B030D-6E8A-4147-A177-3AD203B41FA5}">
                      <a16:colId xmlns:a16="http://schemas.microsoft.com/office/drawing/2014/main" val="2779403833"/>
                    </a:ext>
                  </a:extLst>
                </a:gridCol>
              </a:tblGrid>
              <a:tr h="370840">
                <a:tc>
                  <a:txBody>
                    <a:bodyPr/>
                    <a:lstStyle/>
                    <a:p>
                      <a:pPr algn="ctr"/>
                      <a:r>
                        <a:rPr lang="ms-MY" sz="1600" b="1" noProof="0">
                          <a:solidFill>
                            <a:schemeClr val="tx1"/>
                          </a:solidFill>
                          <a:latin typeface="+mn-lt"/>
                          <a:ea typeface="Roboto" panose="02000000000000000000" pitchFamily="2" charset="0"/>
                          <a:cs typeface="Roboto" panose="02000000000000000000" pitchFamily="2" charset="0"/>
                        </a:rPr>
                        <a:t>Bil</a:t>
                      </a:r>
                    </a:p>
                  </a:txBody>
                  <a:tcPr>
                    <a:solidFill>
                      <a:schemeClr val="accent1">
                        <a:lumMod val="40000"/>
                        <a:lumOff val="60000"/>
                      </a:schemeClr>
                    </a:solidFill>
                  </a:tcPr>
                </a:tc>
                <a:tc>
                  <a:txBody>
                    <a:bodyPr/>
                    <a:lstStyle/>
                    <a:p>
                      <a:pPr algn="ctr"/>
                      <a:r>
                        <a:rPr lang="ms-MY" sz="1600" b="1" i="1" u="none" strike="noStrike" cap="none" noProof="0">
                          <a:sym typeface="Arial"/>
                        </a:rPr>
                        <a:t>Lesson Learnt</a:t>
                      </a:r>
                      <a:endParaRPr lang="ms-MY" sz="1600" b="1" i="1" u="none" strike="noStrike" cap="none" noProof="0">
                        <a:solidFill>
                          <a:schemeClr val="bg1"/>
                        </a:solidFill>
                        <a:latin typeface="+mn-lt"/>
                        <a:ea typeface="Roboto" panose="02000000000000000000" pitchFamily="2" charset="0"/>
                        <a:cs typeface="Roboto" panose="02000000000000000000" pitchFamily="2" charset="0"/>
                        <a:sym typeface="Arial"/>
                      </a:endParaRPr>
                    </a:p>
                  </a:txBody>
                  <a:tcPr>
                    <a:solidFill>
                      <a:schemeClr val="accent1">
                        <a:lumMod val="40000"/>
                        <a:lumOff val="60000"/>
                      </a:schemeClr>
                    </a:solidFill>
                  </a:tcPr>
                </a:tc>
                <a:tc>
                  <a:txBody>
                    <a:bodyPr/>
                    <a:lstStyle/>
                    <a:p>
                      <a:pPr algn="ctr"/>
                      <a:r>
                        <a:rPr lang="en-US" sz="1600" b="1" dirty="0"/>
                        <a:t>Tindakan </a:t>
                      </a:r>
                      <a:r>
                        <a:rPr lang="en-US" sz="1600" b="1" dirty="0" err="1"/>
                        <a:t>Kawalan</a:t>
                      </a:r>
                      <a:endParaRPr lang="en-MY" sz="1600" b="1" dirty="0">
                        <a:solidFill>
                          <a:schemeClr val="bg1"/>
                        </a:solidFill>
                        <a:latin typeface="+mn-lt"/>
                        <a:ea typeface="Roboto" panose="02000000000000000000" pitchFamily="2" charset="0"/>
                        <a:cs typeface="Roboto" panose="02000000000000000000" pitchFamily="2" charset="0"/>
                      </a:endParaRPr>
                    </a:p>
                  </a:txBody>
                  <a:tcPr>
                    <a:solidFill>
                      <a:schemeClr val="accent1">
                        <a:lumMod val="40000"/>
                        <a:lumOff val="60000"/>
                      </a:schemeClr>
                    </a:solidFill>
                  </a:tcPr>
                </a:tc>
                <a:extLst>
                  <a:ext uri="{0D108BD9-81ED-4DB2-BD59-A6C34878D82A}">
                    <a16:rowId xmlns:a16="http://schemas.microsoft.com/office/drawing/2014/main" val="492292940"/>
                  </a:ext>
                </a:extLst>
              </a:tr>
              <a:tr h="370840">
                <a:tc>
                  <a:txBody>
                    <a:bodyPr/>
                    <a:lstStyle/>
                    <a:p>
                      <a:pPr algn="ctr"/>
                      <a:r>
                        <a:rPr lang="ms-MY" sz="1600" noProof="0" dirty="0"/>
                        <a:t>1.</a:t>
                      </a:r>
                      <a:endParaRPr lang="ms-MY" sz="1600" noProof="0" dirty="0">
                        <a:solidFill>
                          <a:srgbClr val="080808"/>
                        </a:solidFill>
                        <a:latin typeface="+mn-lt"/>
                        <a:ea typeface="Roboto" panose="02000000000000000000" pitchFamily="2" charset="0"/>
                        <a:cs typeface="Roboto" panose="02000000000000000000" pitchFamily="2" charset="0"/>
                      </a:endParaRPr>
                    </a:p>
                  </a:txBody>
                  <a:tcPr anchor="ctr"/>
                </a:tc>
                <a:tc>
                  <a:txBody>
                    <a:bodyPr/>
                    <a:lstStyle/>
                    <a:p>
                      <a:r>
                        <a:rPr lang="ms-MY" sz="1600" noProof="0">
                          <a:sym typeface="Fira Sans Extra Condensed"/>
                        </a:rPr>
                        <a:t>Pengalaman</a:t>
                      </a:r>
                      <a:endParaRPr lang="ms-MY" sz="1600" noProof="0">
                        <a:solidFill>
                          <a:srgbClr val="080808"/>
                        </a:solidFill>
                        <a:latin typeface="+mn-lt"/>
                        <a:ea typeface="Roboto" panose="02000000000000000000" pitchFamily="2" charset="0"/>
                        <a:cs typeface="Roboto" panose="02000000000000000000" pitchFamily="2" charset="0"/>
                      </a:endParaRPr>
                    </a:p>
                  </a:txBody>
                  <a:tcPr anchor="ctr"/>
                </a:tc>
                <a:tc>
                  <a:txBody>
                    <a:bodyPr/>
                    <a:lstStyle/>
                    <a:p>
                      <a:r>
                        <a:rPr lang="en-MY" sz="1600" dirty="0"/>
                        <a:t>XXXXX</a:t>
                      </a:r>
                      <a:endParaRPr lang="en-MY" sz="1600" dirty="0">
                        <a:solidFill>
                          <a:srgbClr val="080808"/>
                        </a:solidFill>
                        <a:latin typeface="+mn-lt"/>
                        <a:ea typeface="Roboto" panose="02000000000000000000" pitchFamily="2" charset="0"/>
                        <a:cs typeface="Roboto" panose="02000000000000000000" pitchFamily="2" charset="0"/>
                      </a:endParaRPr>
                    </a:p>
                  </a:txBody>
                  <a:tcPr/>
                </a:tc>
                <a:extLst>
                  <a:ext uri="{0D108BD9-81ED-4DB2-BD59-A6C34878D82A}">
                    <a16:rowId xmlns:a16="http://schemas.microsoft.com/office/drawing/2014/main" val="3781856839"/>
                  </a:ext>
                </a:extLst>
              </a:tr>
              <a:tr h="370840">
                <a:tc>
                  <a:txBody>
                    <a:bodyPr/>
                    <a:lstStyle/>
                    <a:p>
                      <a:pPr algn="ctr"/>
                      <a:r>
                        <a:rPr lang="ms-MY" sz="1600" noProof="0" dirty="0"/>
                        <a:t>2.</a:t>
                      </a:r>
                      <a:endParaRPr lang="ms-MY" sz="1600" noProof="0" dirty="0">
                        <a:solidFill>
                          <a:srgbClr val="080808"/>
                        </a:solidFill>
                        <a:latin typeface="+mn-lt"/>
                        <a:ea typeface="Roboto" panose="02000000000000000000" pitchFamily="2" charset="0"/>
                        <a:cs typeface="Roboto" panose="02000000000000000000" pitchFamily="2"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600" noProof="0">
                          <a:sym typeface="Fira Sans Extra Condensed"/>
                        </a:rPr>
                        <a:t>Spesifikasi Perkakasan</a:t>
                      </a:r>
                      <a:endParaRPr lang="ms-MY" sz="1600" b="1" noProof="0">
                        <a:solidFill>
                          <a:srgbClr val="080808"/>
                        </a:solidFill>
                        <a:latin typeface="+mn-lt"/>
                        <a:ea typeface="Roboto" panose="02000000000000000000" pitchFamily="2" charset="0"/>
                        <a:cs typeface="Roboto" panose="02000000000000000000" pitchFamily="2" charset="0"/>
                        <a:sym typeface="Fira Sans Extra Condensed"/>
                      </a:endParaRPr>
                    </a:p>
                  </a:txBody>
                  <a:tcPr anchor="ctr"/>
                </a:tc>
                <a:tc>
                  <a:txBody>
                    <a:bodyPr/>
                    <a:lstStyle/>
                    <a:p>
                      <a:r>
                        <a:rPr lang="en-MY" sz="1600" dirty="0"/>
                        <a:t>XXXXX</a:t>
                      </a:r>
                      <a:endParaRPr lang="en-MY" sz="1600" dirty="0">
                        <a:solidFill>
                          <a:srgbClr val="080808"/>
                        </a:solidFill>
                        <a:latin typeface="+mn-lt"/>
                      </a:endParaRPr>
                    </a:p>
                  </a:txBody>
                  <a:tcPr/>
                </a:tc>
                <a:extLst>
                  <a:ext uri="{0D108BD9-81ED-4DB2-BD59-A6C34878D82A}">
                    <a16:rowId xmlns:a16="http://schemas.microsoft.com/office/drawing/2014/main" val="898293723"/>
                  </a:ext>
                </a:extLst>
              </a:tr>
              <a:tr h="370840">
                <a:tc>
                  <a:txBody>
                    <a:bodyPr/>
                    <a:lstStyle/>
                    <a:p>
                      <a:pPr algn="ctr"/>
                      <a:r>
                        <a:rPr lang="ms-MY" sz="1600" noProof="0" dirty="0"/>
                        <a:t>3.</a:t>
                      </a:r>
                      <a:endParaRPr lang="ms-MY" sz="1600" noProof="0" dirty="0">
                        <a:solidFill>
                          <a:srgbClr val="080808"/>
                        </a:solidFill>
                        <a:latin typeface="+mn-lt"/>
                        <a:ea typeface="Roboto" panose="02000000000000000000" pitchFamily="2" charset="0"/>
                        <a:cs typeface="Roboto" panose="02000000000000000000" pitchFamily="2"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600" noProof="0">
                          <a:sym typeface="Fira Sans Extra Condensed"/>
                        </a:rPr>
                        <a:t>Jadual Latihan</a:t>
                      </a:r>
                      <a:endParaRPr lang="ms-MY" sz="1600" b="1" noProof="0">
                        <a:solidFill>
                          <a:srgbClr val="080808"/>
                        </a:solidFill>
                        <a:latin typeface="+mn-lt"/>
                        <a:ea typeface="Roboto" panose="02000000000000000000" pitchFamily="2" charset="0"/>
                        <a:cs typeface="Roboto" panose="02000000000000000000" pitchFamily="2" charset="0"/>
                        <a:sym typeface="Fira Sans Extra Condensed"/>
                      </a:endParaRPr>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dirty="0"/>
                        <a:t>XXXXX</a:t>
                      </a:r>
                      <a:endParaRPr lang="en-MY" sz="1600" dirty="0">
                        <a:solidFill>
                          <a:srgbClr val="080808"/>
                        </a:solidFill>
                        <a:latin typeface="+mn-lt"/>
                      </a:endParaRPr>
                    </a:p>
                  </a:txBody>
                  <a:tcPr/>
                </a:tc>
                <a:extLst>
                  <a:ext uri="{0D108BD9-81ED-4DB2-BD59-A6C34878D82A}">
                    <a16:rowId xmlns:a16="http://schemas.microsoft.com/office/drawing/2014/main" val="1124394413"/>
                  </a:ext>
                </a:extLst>
              </a:tr>
              <a:tr h="370840">
                <a:tc>
                  <a:txBody>
                    <a:bodyPr/>
                    <a:lstStyle/>
                    <a:p>
                      <a:pPr algn="ctr"/>
                      <a:endParaRPr lang="ms-MY" sz="1600" noProof="0">
                        <a:solidFill>
                          <a:srgbClr val="080808"/>
                        </a:solidFill>
                        <a:latin typeface="+mn-lt"/>
                        <a:ea typeface="Roboto" panose="02000000000000000000" pitchFamily="2" charset="0"/>
                        <a:cs typeface="Roboto" panose="02000000000000000000" pitchFamily="2"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600" noProof="0">
                          <a:sym typeface="Fira Sans Extra Condensed"/>
                        </a:rPr>
                        <a:t>XXXXX</a:t>
                      </a:r>
                      <a:endParaRPr lang="ms-MY" sz="1600" b="1" noProof="0">
                        <a:solidFill>
                          <a:srgbClr val="080808"/>
                        </a:solidFill>
                        <a:latin typeface="+mn-lt"/>
                        <a:ea typeface="Roboto" panose="02000000000000000000" pitchFamily="2" charset="0"/>
                        <a:cs typeface="Roboto" panose="02000000000000000000" pitchFamily="2" charset="0"/>
                        <a:sym typeface="Fira Sans Extra Condensed"/>
                      </a:endParaRPr>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600" dirty="0"/>
                        <a:t>XXXXX</a:t>
                      </a:r>
                      <a:endParaRPr lang="en-MY" sz="1600" dirty="0">
                        <a:solidFill>
                          <a:srgbClr val="080808"/>
                        </a:solidFill>
                        <a:latin typeface="+mn-lt"/>
                      </a:endParaRPr>
                    </a:p>
                  </a:txBody>
                  <a:tcPr/>
                </a:tc>
                <a:extLst>
                  <a:ext uri="{0D108BD9-81ED-4DB2-BD59-A6C34878D82A}">
                    <a16:rowId xmlns:a16="http://schemas.microsoft.com/office/drawing/2014/main" val="522551577"/>
                  </a:ext>
                </a:extLst>
              </a:tr>
              <a:tr h="370840">
                <a:tc>
                  <a:txBody>
                    <a:bodyPr/>
                    <a:lstStyle/>
                    <a:p>
                      <a:pPr algn="ctr"/>
                      <a:endParaRPr lang="ms-MY" sz="1600" noProof="0">
                        <a:solidFill>
                          <a:srgbClr val="080808"/>
                        </a:solidFill>
                        <a:latin typeface="+mn-lt"/>
                        <a:ea typeface="Roboto" panose="02000000000000000000" pitchFamily="2" charset="0"/>
                        <a:cs typeface="Roboto" panose="02000000000000000000" pitchFamily="2"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ms-MY" sz="1600" noProof="0" dirty="0">
                          <a:sym typeface="Fira Sans Extra Condensed"/>
                        </a:rPr>
                        <a:t>XXXXX</a:t>
                      </a:r>
                      <a:endParaRPr lang="ms-MY" sz="1600" b="1" noProof="0" dirty="0">
                        <a:solidFill>
                          <a:srgbClr val="080808"/>
                        </a:solidFill>
                        <a:latin typeface="+mn-lt"/>
                        <a:ea typeface="Roboto" panose="02000000000000000000" pitchFamily="2" charset="0"/>
                        <a:cs typeface="Roboto" panose="02000000000000000000" pitchFamily="2" charset="0"/>
                        <a:sym typeface="Fira Sans Extra Condensed"/>
                      </a:endParaRPr>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MY" sz="1400" dirty="0"/>
                        <a:t>XXXXX</a:t>
                      </a:r>
                      <a:endParaRPr lang="en-MY" sz="1400" dirty="0">
                        <a:solidFill>
                          <a:srgbClr val="080808"/>
                        </a:solidFill>
                        <a:latin typeface="+mn-lt"/>
                      </a:endParaRPr>
                    </a:p>
                  </a:txBody>
                  <a:tcPr/>
                </a:tc>
                <a:extLst>
                  <a:ext uri="{0D108BD9-81ED-4DB2-BD59-A6C34878D82A}">
                    <a16:rowId xmlns:a16="http://schemas.microsoft.com/office/drawing/2014/main" val="1475840058"/>
                  </a:ext>
                </a:extLst>
              </a:tr>
              <a:tr h="370840">
                <a:tc>
                  <a:txBody>
                    <a:bodyPr/>
                    <a:lstStyle/>
                    <a:p>
                      <a:pPr algn="ctr"/>
                      <a:endParaRPr lang="en-MY" sz="1600" dirty="0">
                        <a:solidFill>
                          <a:srgbClr val="080808"/>
                        </a:solidFill>
                        <a:latin typeface="+mn-lt"/>
                        <a:ea typeface="Roboto" panose="02000000000000000000" pitchFamily="2" charset="0"/>
                        <a:cs typeface="Roboto" panose="02000000000000000000" pitchFamily="2"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MY" sz="1600" b="1" dirty="0">
                        <a:solidFill>
                          <a:srgbClr val="080808"/>
                        </a:solidFill>
                        <a:latin typeface="+mn-lt"/>
                        <a:ea typeface="Roboto" panose="02000000000000000000" pitchFamily="2" charset="0"/>
                        <a:cs typeface="Roboto" panose="02000000000000000000" pitchFamily="2" charset="0"/>
                        <a:sym typeface="Fira Sans Extra Condensed"/>
                      </a:endParaRPr>
                    </a:p>
                  </a:txBody>
                  <a:tcPr anchor="ctr"/>
                </a:tc>
                <a:tc>
                  <a:txBody>
                    <a:bodyPr/>
                    <a:lstStyle/>
                    <a:p>
                      <a:endParaRPr lang="en-MY" sz="1600" dirty="0">
                        <a:solidFill>
                          <a:srgbClr val="080808"/>
                        </a:solidFill>
                        <a:latin typeface="+mn-lt"/>
                      </a:endParaRPr>
                    </a:p>
                  </a:txBody>
                  <a:tcPr/>
                </a:tc>
                <a:extLst>
                  <a:ext uri="{0D108BD9-81ED-4DB2-BD59-A6C34878D82A}">
                    <a16:rowId xmlns:a16="http://schemas.microsoft.com/office/drawing/2014/main" val="581713513"/>
                  </a:ext>
                </a:extLst>
              </a:tr>
              <a:tr h="370840">
                <a:tc>
                  <a:txBody>
                    <a:bodyPr/>
                    <a:lstStyle/>
                    <a:p>
                      <a:pPr algn="ctr"/>
                      <a:endParaRPr lang="en-MY" sz="1600" dirty="0">
                        <a:solidFill>
                          <a:srgbClr val="080808"/>
                        </a:solidFill>
                        <a:latin typeface="+mn-lt"/>
                        <a:ea typeface="Roboto" panose="02000000000000000000" pitchFamily="2" charset="0"/>
                        <a:cs typeface="Roboto" panose="02000000000000000000" pitchFamily="2"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MY" sz="1600" b="1" dirty="0">
                        <a:solidFill>
                          <a:srgbClr val="080808"/>
                        </a:solidFill>
                        <a:latin typeface="+mn-lt"/>
                        <a:ea typeface="Roboto" panose="02000000000000000000" pitchFamily="2" charset="0"/>
                        <a:cs typeface="Roboto" panose="02000000000000000000" pitchFamily="2" charset="0"/>
                        <a:sym typeface="Fira Sans Extra Condensed"/>
                      </a:endParaRPr>
                    </a:p>
                  </a:txBody>
                  <a:tcPr anchor="ctr"/>
                </a:tc>
                <a:tc>
                  <a:txBody>
                    <a:bodyPr/>
                    <a:lstStyle/>
                    <a:p>
                      <a:pPr marL="342900" indent="-342900">
                        <a:buAutoNum type="arabicParenR"/>
                      </a:pPr>
                      <a:endParaRPr lang="en-MY" sz="1600" i="1" dirty="0">
                        <a:solidFill>
                          <a:srgbClr val="080808"/>
                        </a:solidFill>
                        <a:latin typeface="+mn-lt"/>
                        <a:ea typeface="Roboto" panose="02000000000000000000" pitchFamily="2" charset="0"/>
                        <a:cs typeface="Roboto" panose="02000000000000000000" pitchFamily="2" charset="0"/>
                      </a:endParaRPr>
                    </a:p>
                  </a:txBody>
                  <a:tcPr/>
                </a:tc>
                <a:extLst>
                  <a:ext uri="{0D108BD9-81ED-4DB2-BD59-A6C34878D82A}">
                    <a16:rowId xmlns:a16="http://schemas.microsoft.com/office/drawing/2014/main" val="595267724"/>
                  </a:ext>
                </a:extLst>
              </a:tr>
              <a:tr h="370840">
                <a:tc>
                  <a:txBody>
                    <a:bodyPr/>
                    <a:lstStyle/>
                    <a:p>
                      <a:pPr algn="ctr"/>
                      <a:endParaRPr lang="en-MY" sz="1600" dirty="0">
                        <a:solidFill>
                          <a:srgbClr val="080808"/>
                        </a:solidFill>
                        <a:latin typeface="+mn-lt"/>
                        <a:ea typeface="Roboto" panose="02000000000000000000" pitchFamily="2" charset="0"/>
                        <a:cs typeface="Roboto" panose="02000000000000000000" pitchFamily="2"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MY" sz="1600" b="1" dirty="0">
                        <a:solidFill>
                          <a:srgbClr val="080808"/>
                        </a:solidFill>
                        <a:latin typeface="+mn-lt"/>
                        <a:ea typeface="Roboto" panose="02000000000000000000" pitchFamily="2" charset="0"/>
                        <a:cs typeface="Roboto" panose="02000000000000000000" pitchFamily="2" charset="0"/>
                        <a:sym typeface="Fira Sans Extra Condensed"/>
                      </a:endParaRPr>
                    </a:p>
                  </a:txBody>
                  <a:tcPr anchor="ctr"/>
                </a:tc>
                <a:tc>
                  <a:txBody>
                    <a:bodyPr/>
                    <a:lstStyle/>
                    <a:p>
                      <a:endParaRPr lang="en-MY" sz="1600" dirty="0">
                        <a:solidFill>
                          <a:srgbClr val="080808"/>
                        </a:solidFill>
                        <a:latin typeface="+mn-lt"/>
                        <a:ea typeface="Roboto" panose="02000000000000000000" pitchFamily="2" charset="0"/>
                        <a:cs typeface="Roboto" panose="02000000000000000000" pitchFamily="2" charset="0"/>
                      </a:endParaRPr>
                    </a:p>
                  </a:txBody>
                  <a:tcPr/>
                </a:tc>
                <a:extLst>
                  <a:ext uri="{0D108BD9-81ED-4DB2-BD59-A6C34878D82A}">
                    <a16:rowId xmlns:a16="http://schemas.microsoft.com/office/drawing/2014/main" val="3485158691"/>
                  </a:ext>
                </a:extLst>
              </a:tr>
            </a:tbl>
          </a:graphicData>
        </a:graphic>
      </p:graphicFrame>
      <p:sp>
        <p:nvSpPr>
          <p:cNvPr id="2" name="Rectangle 1">
            <a:extLst>
              <a:ext uri="{FF2B5EF4-FFF2-40B4-BE49-F238E27FC236}">
                <a16:creationId xmlns:a16="http://schemas.microsoft.com/office/drawing/2014/main" id="{CC03769C-B978-4782-8586-306E52C59E47}"/>
              </a:ext>
            </a:extLst>
          </p:cNvPr>
          <p:cNvSpPr/>
          <p:nvPr/>
        </p:nvSpPr>
        <p:spPr>
          <a:xfrm>
            <a:off x="437512" y="1018838"/>
            <a:ext cx="5758308" cy="461665"/>
          </a:xfrm>
          <a:prstGeom prst="rect">
            <a:avLst/>
          </a:prstGeom>
        </p:spPr>
        <p:txBody>
          <a:bodyPr wrap="none">
            <a:spAutoFit/>
          </a:bodyPr>
          <a:lstStyle/>
          <a:p>
            <a:pPr>
              <a:buClr>
                <a:srgbClr val="2F4A8A"/>
              </a:buClr>
            </a:pPr>
            <a:r>
              <a:rPr lang="en-US" sz="2400" b="1" i="1" kern="0" dirty="0"/>
              <a:t>LESSON LEARNT </a:t>
            </a:r>
            <a:r>
              <a:rPr lang="en-US" sz="2400" b="1" kern="0" dirty="0"/>
              <a:t>PROJEK FASA XXX</a:t>
            </a:r>
            <a:endParaRPr lang="en-MY" sz="2400" b="1" kern="0" dirty="0"/>
          </a:p>
        </p:txBody>
      </p:sp>
      <p:sp>
        <p:nvSpPr>
          <p:cNvPr id="7" name="Text Placeholder 10">
            <a:extLst>
              <a:ext uri="{FF2B5EF4-FFF2-40B4-BE49-F238E27FC236}">
                <a16:creationId xmlns:a16="http://schemas.microsoft.com/office/drawing/2014/main" id="{946D5995-1AD2-49C6-980D-C830A0A84E6C}"/>
              </a:ext>
            </a:extLst>
          </p:cNvPr>
          <p:cNvSpPr txBox="1">
            <a:spLocks/>
          </p:cNvSpPr>
          <p:nvPr/>
        </p:nvSpPr>
        <p:spPr>
          <a:xfrm>
            <a:off x="202018" y="332507"/>
            <a:ext cx="11989982" cy="647758"/>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400" b="1" dirty="0">
                <a:latin typeface="Arial" pitchFamily="34" charset="0"/>
                <a:ea typeface="ＭＳ Ｐゴシック" pitchFamily="34" charset="-128"/>
                <a:cs typeface="Arial" pitchFamily="34" charset="0"/>
              </a:rPr>
              <a:t>8(b) </a:t>
            </a:r>
            <a:r>
              <a:rPr lang="en-US" sz="2400" b="1" dirty="0">
                <a:latin typeface="Arial" pitchFamily="34" charset="0"/>
                <a:ea typeface="ＭＳ Ｐゴシック" pitchFamily="34" charset="-128"/>
                <a:cs typeface="Arial" pitchFamily="34" charset="0"/>
              </a:rPr>
              <a:t>MAKLUMAT PERBANDINGAN PROJEK SEDIA ADA DAN BAHARU</a:t>
            </a:r>
            <a:endParaRPr lang="ms-MY" sz="2400" b="1" dirty="0">
              <a:latin typeface="Arial" pitchFamily="34" charset="0"/>
              <a:ea typeface="ＭＳ Ｐゴシック" pitchFamily="34" charset="-128"/>
              <a:cs typeface="Arial" pitchFamily="34" charset="0"/>
            </a:endParaRPr>
          </a:p>
        </p:txBody>
      </p:sp>
      <p:sp>
        <p:nvSpPr>
          <p:cNvPr id="8" name="TextBox 7">
            <a:extLst>
              <a:ext uri="{FF2B5EF4-FFF2-40B4-BE49-F238E27FC236}">
                <a16:creationId xmlns:a16="http://schemas.microsoft.com/office/drawing/2014/main" id="{47E6BD91-CAC7-4E2F-B227-EB054B83F49C}"/>
              </a:ext>
            </a:extLst>
          </p:cNvPr>
          <p:cNvSpPr txBox="1"/>
          <p:nvPr/>
        </p:nvSpPr>
        <p:spPr>
          <a:xfrm>
            <a:off x="10515600" y="11968"/>
            <a:ext cx="1676401" cy="369332"/>
          </a:xfrm>
          <a:prstGeom prst="rect">
            <a:avLst/>
          </a:prstGeom>
          <a:solidFill>
            <a:srgbClr val="FFC000">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800" b="1" i="0" u="none" strike="noStrike" kern="0" cap="none" spc="0" normalizeH="0" baseline="0" noProof="0" dirty="0">
                <a:ln>
                  <a:noFill/>
                </a:ln>
                <a:solidFill>
                  <a:prstClr val="black"/>
                </a:solidFill>
                <a:effectLst/>
                <a:uLnTx/>
                <a:uFillTx/>
                <a:latin typeface="Calibri" panose="020F0502020204030204"/>
              </a:rPr>
              <a:t>CONTOH</a:t>
            </a:r>
          </a:p>
        </p:txBody>
      </p:sp>
      <p:sp>
        <p:nvSpPr>
          <p:cNvPr id="9" name="Slide Number Placeholder 2">
            <a:extLst>
              <a:ext uri="{FF2B5EF4-FFF2-40B4-BE49-F238E27FC236}">
                <a16:creationId xmlns:a16="http://schemas.microsoft.com/office/drawing/2014/main" id="{B5CA7F25-0DF7-4EF2-BCAA-2978726770FA}"/>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80</a:t>
            </a:fld>
            <a:endParaRPr lang="ms-MY">
              <a:solidFill>
                <a:prstClr val="black">
                  <a:tint val="75000"/>
                </a:prstClr>
              </a:solidFill>
            </a:endParaRPr>
          </a:p>
        </p:txBody>
      </p:sp>
      <p:sp>
        <p:nvSpPr>
          <p:cNvPr id="10" name="TextBox 9">
            <a:extLst>
              <a:ext uri="{FF2B5EF4-FFF2-40B4-BE49-F238E27FC236}">
                <a16:creationId xmlns:a16="http://schemas.microsoft.com/office/drawing/2014/main" id="{14AB5DFE-536D-4606-8797-2CD91AB0D978}"/>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303289169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0"/>
          <p:cNvSpPr txBox="1">
            <a:spLocks/>
          </p:cNvSpPr>
          <p:nvPr/>
        </p:nvSpPr>
        <p:spPr>
          <a:xfrm>
            <a:off x="522059" y="282829"/>
            <a:ext cx="10568762"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800" b="1" dirty="0">
                <a:latin typeface="Arial" pitchFamily="34" charset="0"/>
                <a:ea typeface="ＭＳ Ｐゴシック" pitchFamily="34" charset="-128"/>
                <a:cs typeface="Arial" pitchFamily="34" charset="0"/>
              </a:rPr>
              <a:t>9. CIRI-CIRI KESELAMATAN ICT</a:t>
            </a:r>
            <a:endParaRPr lang="ms-MY" sz="2800" b="1" dirty="0">
              <a:solidFill>
                <a:prstClr val="black"/>
              </a:solidFill>
              <a:latin typeface="Arial" pitchFamily="34" charset="0"/>
              <a:ea typeface="ＭＳ Ｐゴシック" pitchFamily="34" charset="-128"/>
              <a:cs typeface="Arial" pitchFamily="34" charset="0"/>
            </a:endParaRPr>
          </a:p>
        </p:txBody>
      </p:sp>
      <p:sp>
        <p:nvSpPr>
          <p:cNvPr id="6" name="Subtitle 2"/>
          <p:cNvSpPr txBox="1">
            <a:spLocks/>
          </p:cNvSpPr>
          <p:nvPr/>
        </p:nvSpPr>
        <p:spPr>
          <a:xfrm>
            <a:off x="659219" y="1210472"/>
            <a:ext cx="10890503" cy="1365248"/>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buClr>
                <a:schemeClr val="accent1"/>
              </a:buClr>
              <a:buSzPct val="73000"/>
            </a:pPr>
            <a:r>
              <a:rPr lang="ms-MY" sz="1800" dirty="0">
                <a:solidFill>
                  <a:schemeClr val="tx1"/>
                </a:solidFill>
                <a:latin typeface="Arial" panose="020B0604020202020204" pitchFamily="34" charset="0"/>
                <a:cs typeface="Arial" panose="020B0604020202020204" pitchFamily="34" charset="0"/>
              </a:rPr>
              <a:t>Menjelaskan </a:t>
            </a:r>
            <a:r>
              <a:rPr lang="ms-MY" sz="1800" b="1" dirty="0">
                <a:solidFill>
                  <a:schemeClr val="tx1"/>
                </a:solidFill>
                <a:latin typeface="Arial" panose="020B0604020202020204" pitchFamily="34" charset="0"/>
                <a:cs typeface="Arial" panose="020B0604020202020204" pitchFamily="34" charset="0"/>
              </a:rPr>
              <a:t>Komponen dan Ciri-ciri Keselamatan ICT </a:t>
            </a:r>
            <a:r>
              <a:rPr lang="ms-MY" sz="1800" dirty="0">
                <a:solidFill>
                  <a:schemeClr val="tx1"/>
                </a:solidFill>
                <a:latin typeface="Arial" panose="020B0604020202020204" pitchFamily="34" charset="0"/>
                <a:cs typeface="Arial" panose="020B0604020202020204" pitchFamily="34" charset="0"/>
              </a:rPr>
              <a:t>dalam projek yang dicadangkan.</a:t>
            </a:r>
          </a:p>
          <a:p>
            <a:pPr algn="l">
              <a:buClr>
                <a:schemeClr val="accent1"/>
              </a:buClr>
              <a:buSzPct val="73000"/>
            </a:pPr>
            <a:r>
              <a:rPr lang="ms-MY" sz="1800" dirty="0">
                <a:solidFill>
                  <a:schemeClr val="tx1"/>
                </a:solidFill>
                <a:latin typeface="Arial" panose="020B0604020202020204" pitchFamily="34" charset="0"/>
                <a:cs typeface="Arial" panose="020B0604020202020204" pitchFamily="34" charset="0"/>
              </a:rPr>
              <a:t>Gambar rajah dan keterangan boleh disertakan untuk menerangkan ciri-ciri keselamatan.</a:t>
            </a:r>
          </a:p>
          <a:p>
            <a:pPr marL="342900" indent="-342900" algn="l">
              <a:buClr>
                <a:schemeClr val="accent1"/>
              </a:buClr>
              <a:buSzPct val="73000"/>
              <a:buFont typeface="Wingdings" panose="05000000000000000000" pitchFamily="2" charset="2"/>
              <a:buChar char="Ø"/>
            </a:pPr>
            <a:endParaRPr lang="en-US" sz="18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18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1800" dirty="0">
              <a:solidFill>
                <a:schemeClr val="tx1"/>
              </a:solidFill>
              <a:latin typeface="Arial" panose="020B0604020202020204" pitchFamily="34" charset="0"/>
              <a:cs typeface="Arial" panose="020B0604020202020204" pitchFamily="34" charset="0"/>
            </a:endParaRPr>
          </a:p>
        </p:txBody>
      </p:sp>
      <p:sp>
        <p:nvSpPr>
          <p:cNvPr id="7" name="Slide Number Placeholder 2">
            <a:extLst>
              <a:ext uri="{FF2B5EF4-FFF2-40B4-BE49-F238E27FC236}">
                <a16:creationId xmlns:a16="http://schemas.microsoft.com/office/drawing/2014/main" id="{8A1BB654-62BD-48BB-83EB-2EBD7329EC60}"/>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81</a:t>
            </a:fld>
            <a:endParaRPr lang="ms-MY">
              <a:solidFill>
                <a:prstClr val="black">
                  <a:tint val="75000"/>
                </a:prstClr>
              </a:solidFill>
              <a:latin typeface="Calibri" panose="020F0502020204030204"/>
              <a:ea typeface="Calibri"/>
              <a:cs typeface="Calibri"/>
              <a:sym typeface="Calibri"/>
            </a:endParaRPr>
          </a:p>
        </p:txBody>
      </p:sp>
    </p:spTree>
    <p:extLst>
      <p:ext uri="{BB962C8B-B14F-4D97-AF65-F5344CB8AC3E}">
        <p14:creationId xmlns:p14="http://schemas.microsoft.com/office/powerpoint/2010/main" val="234944181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0B131109-E898-42B1-B6F9-A59C20D742B4}"/>
              </a:ext>
            </a:extLst>
          </p:cNvPr>
          <p:cNvGraphicFramePr>
            <a:graphicFrameLocks noGrp="1"/>
          </p:cNvGraphicFramePr>
          <p:nvPr>
            <p:extLst>
              <p:ext uri="{D42A27DB-BD31-4B8C-83A1-F6EECF244321}">
                <p14:modId xmlns:p14="http://schemas.microsoft.com/office/powerpoint/2010/main" val="2157324619"/>
              </p:ext>
            </p:extLst>
          </p:nvPr>
        </p:nvGraphicFramePr>
        <p:xfrm>
          <a:off x="264844" y="613014"/>
          <a:ext cx="11714480" cy="5930368"/>
        </p:xfrm>
        <a:graphic>
          <a:graphicData uri="http://schemas.openxmlformats.org/drawingml/2006/table">
            <a:tbl>
              <a:tblPr firstRow="1" bandRow="1">
                <a:tableStyleId>{5C22544A-7EE6-4342-B048-85BDC9FD1C3A}</a:tableStyleId>
              </a:tblPr>
              <a:tblGrid>
                <a:gridCol w="528320">
                  <a:extLst>
                    <a:ext uri="{9D8B030D-6E8A-4147-A177-3AD203B41FA5}">
                      <a16:colId xmlns:a16="http://schemas.microsoft.com/office/drawing/2014/main" val="2799067553"/>
                    </a:ext>
                  </a:extLst>
                </a:gridCol>
                <a:gridCol w="1466569">
                  <a:extLst>
                    <a:ext uri="{9D8B030D-6E8A-4147-A177-3AD203B41FA5}">
                      <a16:colId xmlns:a16="http://schemas.microsoft.com/office/drawing/2014/main" val="16625972"/>
                    </a:ext>
                  </a:extLst>
                </a:gridCol>
                <a:gridCol w="2684568">
                  <a:extLst>
                    <a:ext uri="{9D8B030D-6E8A-4147-A177-3AD203B41FA5}">
                      <a16:colId xmlns:a16="http://schemas.microsoft.com/office/drawing/2014/main" val="4099851312"/>
                    </a:ext>
                  </a:extLst>
                </a:gridCol>
                <a:gridCol w="7035023">
                  <a:extLst>
                    <a:ext uri="{9D8B030D-6E8A-4147-A177-3AD203B41FA5}">
                      <a16:colId xmlns:a16="http://schemas.microsoft.com/office/drawing/2014/main" val="2314134346"/>
                    </a:ext>
                  </a:extLst>
                </a:gridCol>
              </a:tblGrid>
              <a:tr h="477344">
                <a:tc>
                  <a:txBody>
                    <a:bodyPr/>
                    <a:lstStyle/>
                    <a:p>
                      <a:pPr algn="ctr"/>
                      <a:r>
                        <a:rPr lang="ms-MY" sz="1200" noProof="0" dirty="0">
                          <a:solidFill>
                            <a:sysClr val="windowText" lastClr="000000"/>
                          </a:solidFill>
                          <a:latin typeface="Arial" panose="020B0604020202020204" pitchFamily="34" charset="0"/>
                          <a:cs typeface="Arial" panose="020B0604020202020204" pitchFamily="34" charset="0"/>
                        </a:rPr>
                        <a:t>BIL.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r>
                        <a:rPr lang="ms-MY" sz="1200" noProof="0" dirty="0">
                          <a:solidFill>
                            <a:sysClr val="windowText" lastClr="000000"/>
                          </a:solidFill>
                          <a:latin typeface="Arial" panose="020B0604020202020204" pitchFamily="34" charset="0"/>
                          <a:cs typeface="Arial" panose="020B0604020202020204" pitchFamily="34" charset="0"/>
                        </a:rPr>
                        <a:t>KATEGORI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r>
                        <a:rPr lang="ms-MY" sz="1200" noProof="0" dirty="0">
                          <a:solidFill>
                            <a:sysClr val="windowText" lastClr="000000"/>
                          </a:solidFill>
                          <a:latin typeface="Arial" panose="020B0604020202020204" pitchFamily="34" charset="0"/>
                          <a:cs typeface="Arial" panose="020B0604020202020204" pitchFamily="34" charset="0"/>
                        </a:rPr>
                        <a:t>LANGKAH KAWALAN </a:t>
                      </a:r>
                      <a:r>
                        <a:rPr lang="ms-MY" sz="1200" baseline="0" noProof="0" dirty="0">
                          <a:solidFill>
                            <a:sysClr val="windowText" lastClr="000000"/>
                          </a:solidFill>
                          <a:latin typeface="Arial" panose="020B0604020202020204" pitchFamily="34" charset="0"/>
                          <a:cs typeface="Arial" panose="020B0604020202020204" pitchFamily="34" charset="0"/>
                        </a:rPr>
                        <a:t>KESELAMATAN</a:t>
                      </a:r>
                      <a:endParaRPr lang="ms-MY" sz="1200" noProof="0" dirty="0">
                        <a:solidFill>
                          <a:sysClr val="windowText" lastClr="00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r>
                        <a:rPr lang="ms-MY" sz="1200" noProof="0" dirty="0">
                          <a:solidFill>
                            <a:sysClr val="windowText" lastClr="000000"/>
                          </a:solidFill>
                          <a:latin typeface="Arial" panose="020B0604020202020204" pitchFamily="34" charset="0"/>
                          <a:cs typeface="Arial" panose="020B0604020202020204" pitchFamily="34" charset="0"/>
                        </a:rPr>
                        <a:t>KETERANGAN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2047328283"/>
                  </a:ext>
                </a:extLst>
              </a:tr>
              <a:tr h="717600">
                <a:tc>
                  <a:txBody>
                    <a:bodyPr/>
                    <a:lstStyle/>
                    <a:p>
                      <a:pPr algn="ctr">
                        <a:defRPr sz="1800"/>
                      </a:pPr>
                      <a:r>
                        <a:rPr lang="ms-MY" sz="1200" noProof="0" dirty="0">
                          <a:latin typeface="Arial" panose="020B0604020202020204" pitchFamily="34" charset="0"/>
                          <a:cs typeface="Arial" panose="020B0604020202020204" pitchFamily="34" charset="0"/>
                          <a:sym typeface="Arial"/>
                        </a:rPr>
                        <a:t>1.</a:t>
                      </a:r>
                      <a:endParaRPr lang="ms-MY" sz="1200"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sz="1400">
                          <a:latin typeface="Arial"/>
                          <a:ea typeface="Arial"/>
                          <a:cs typeface="Arial"/>
                          <a:sym typeface="Arial"/>
                        </a:defRPr>
                      </a:pPr>
                      <a:r>
                        <a:rPr lang="ms-MY" sz="1200" i="1" noProof="0" dirty="0">
                          <a:latin typeface="Arial" panose="020B0604020202020204" pitchFamily="34" charset="0"/>
                          <a:cs typeface="Arial" panose="020B0604020202020204" pitchFamily="34" charset="0"/>
                          <a:sym typeface="Arial"/>
                        </a:rPr>
                        <a:t>Data In Use</a:t>
                      </a:r>
                      <a:endParaRPr lang="ms-MY" sz="1200" i="1"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l">
                        <a:buFont typeface="Arial" panose="020B0604020202020204" pitchFamily="34" charset="0"/>
                        <a:buChar char="•"/>
                        <a:defRPr sz="1400">
                          <a:latin typeface="Arial"/>
                          <a:ea typeface="Arial"/>
                          <a:cs typeface="Arial"/>
                          <a:sym typeface="Arial"/>
                        </a:defRPr>
                      </a:pPr>
                      <a:r>
                        <a:rPr lang="ms-MY" sz="1200" i="1" noProof="0" dirty="0">
                          <a:latin typeface="Arial" panose="020B0604020202020204" pitchFamily="34" charset="0"/>
                          <a:cs typeface="Arial" panose="020B0604020202020204" pitchFamily="34" charset="0"/>
                        </a:rPr>
                        <a:t>Application</a:t>
                      </a:r>
                      <a:r>
                        <a:rPr lang="ms-MY" sz="1200" i="1" baseline="0" noProof="0" dirty="0">
                          <a:latin typeface="Arial" panose="020B0604020202020204" pitchFamily="34" charset="0"/>
                          <a:cs typeface="Arial" panose="020B0604020202020204" pitchFamily="34" charset="0"/>
                        </a:rPr>
                        <a:t> &amp; </a:t>
                      </a:r>
                      <a:r>
                        <a:rPr lang="ms-MY" sz="1200" i="1" noProof="0" dirty="0">
                          <a:latin typeface="Arial" panose="020B0604020202020204" pitchFamily="34" charset="0"/>
                          <a:cs typeface="Arial" panose="020B0604020202020204" pitchFamily="34" charset="0"/>
                        </a:rPr>
                        <a:t>Login Security</a:t>
                      </a:r>
                    </a:p>
                    <a:p>
                      <a:pPr marL="285750" indent="-285750" algn="l">
                        <a:buFont typeface="Arial" panose="020B0604020202020204" pitchFamily="34" charset="0"/>
                        <a:buChar char="•"/>
                        <a:defRPr sz="1400">
                          <a:latin typeface="Arial"/>
                          <a:ea typeface="Arial"/>
                          <a:cs typeface="Arial"/>
                          <a:sym typeface="Arial"/>
                        </a:defRPr>
                      </a:pPr>
                      <a:r>
                        <a:rPr lang="ms-MY" sz="1200" i="1" noProof="0" dirty="0">
                          <a:solidFill>
                            <a:schemeClr val="tx1"/>
                          </a:solidFill>
                          <a:latin typeface="Arial" panose="020B0604020202020204" pitchFamily="34" charset="0"/>
                          <a:cs typeface="Arial" panose="020B0604020202020204" pitchFamily="34" charset="0"/>
                        </a:rPr>
                        <a:t>Captcha</a:t>
                      </a: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400">
                          <a:latin typeface="Arial"/>
                          <a:ea typeface="Arial"/>
                          <a:cs typeface="Arial"/>
                          <a:sym typeface="Arial"/>
                        </a:defRPr>
                      </a:pPr>
                      <a:r>
                        <a:rPr lang="ms-MY" sz="1200" noProof="0" dirty="0">
                          <a:latin typeface="Arial" panose="020B0604020202020204" pitchFamily="34" charset="0"/>
                          <a:cs typeface="Arial" panose="020B0604020202020204" pitchFamily="34" charset="0"/>
                        </a:rPr>
                        <a:t>Akses kepada aplikasi dikawal melalui </a:t>
                      </a:r>
                      <a:r>
                        <a:rPr lang="en-MY" sz="1200" i="1" noProof="0" dirty="0">
                          <a:latin typeface="Arial" panose="020B0604020202020204" pitchFamily="34" charset="0"/>
                          <a:cs typeface="Arial" panose="020B0604020202020204" pitchFamily="34" charset="0"/>
                        </a:rPr>
                        <a:t>Central Authentication Service</a:t>
                      </a:r>
                      <a:r>
                        <a:rPr lang="en-MY" sz="1200" noProof="0" dirty="0">
                          <a:latin typeface="Arial" panose="020B0604020202020204" pitchFamily="34" charset="0"/>
                          <a:cs typeface="Arial" panose="020B0604020202020204" pitchFamily="34" charset="0"/>
                        </a:rPr>
                        <a:t> </a:t>
                      </a:r>
                      <a:r>
                        <a:rPr lang="ms-MY" sz="1200" noProof="0" dirty="0">
                          <a:latin typeface="Arial" panose="020B0604020202020204" pitchFamily="34" charset="0"/>
                          <a:cs typeface="Arial" panose="020B0604020202020204" pitchFamily="34" charset="0"/>
                        </a:rPr>
                        <a:t>(CAS). Hanya pengguna yang didaftarkan sahaja boleh mengakses aplikasi-aplikasi yang telah ditentukan.</a:t>
                      </a:r>
                      <a:endParaRPr lang="ms-MY" sz="1200" noProof="0" dirty="0">
                        <a:solidFill>
                          <a:schemeClr val="tx1"/>
                        </a:solidFill>
                        <a:latin typeface="Arial" panose="020B0604020202020204" pitchFamily="34" charset="0"/>
                        <a:cs typeface="Arial" panose="020B0604020202020204" pitchFamily="34" charset="0"/>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18336194"/>
                  </a:ext>
                </a:extLst>
              </a:tr>
              <a:tr h="783008">
                <a:tc>
                  <a:txBody>
                    <a:bodyPr/>
                    <a:lstStyle/>
                    <a:p>
                      <a:pPr algn="ctr">
                        <a:defRPr sz="1800"/>
                      </a:pPr>
                      <a:r>
                        <a:rPr lang="ms-MY" sz="1200" noProof="0" dirty="0">
                          <a:latin typeface="Arial" panose="020B0604020202020204" pitchFamily="34" charset="0"/>
                          <a:cs typeface="Arial" panose="020B0604020202020204" pitchFamily="34" charset="0"/>
                          <a:sym typeface="Arial"/>
                        </a:rPr>
                        <a:t>2.</a:t>
                      </a:r>
                      <a:endParaRPr lang="ms-MY" sz="1200"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800"/>
                      </a:pPr>
                      <a:r>
                        <a:rPr lang="ms-MY" sz="1200" i="1" noProof="0" dirty="0">
                          <a:latin typeface="Arial" panose="020B0604020202020204" pitchFamily="34" charset="0"/>
                          <a:cs typeface="Arial" panose="020B0604020202020204" pitchFamily="34" charset="0"/>
                          <a:sym typeface="Arial"/>
                        </a:rPr>
                        <a:t>Data In Use</a:t>
                      </a:r>
                      <a:endParaRPr lang="ms-MY" sz="1200" i="1"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l">
                        <a:buFont typeface="Arial" panose="020B0604020202020204" pitchFamily="34" charset="0"/>
                        <a:buChar char="•"/>
                        <a:defRPr sz="1800"/>
                      </a:pPr>
                      <a:r>
                        <a:rPr lang="ms-MY" sz="1200" i="1" noProof="0" dirty="0">
                          <a:latin typeface="Arial" panose="020B0604020202020204" pitchFamily="34" charset="0"/>
                          <a:cs typeface="Arial" panose="020B0604020202020204" pitchFamily="34" charset="0"/>
                          <a:sym typeface="Arial"/>
                        </a:rPr>
                        <a:t>Transaction</a:t>
                      </a:r>
                      <a:r>
                        <a:rPr lang="ms-MY" sz="1200" i="1" baseline="0" noProof="0" dirty="0">
                          <a:latin typeface="Arial" panose="020B0604020202020204" pitchFamily="34" charset="0"/>
                          <a:cs typeface="Arial" panose="020B0604020202020204" pitchFamily="34" charset="0"/>
                          <a:sym typeface="Arial"/>
                        </a:rPr>
                        <a:t> Based Security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sz="1800"/>
                      </a:pPr>
                      <a:r>
                        <a:rPr lang="ms-MY" sz="1200" i="1" kern="1200" dirty="0">
                          <a:solidFill>
                            <a:schemeClr val="tx1"/>
                          </a:solidFill>
                          <a:latin typeface="Arial" panose="020B0604020202020204" pitchFamily="34" charset="0"/>
                          <a:cs typeface="Arial" panose="020B0604020202020204" pitchFamily="34" charset="0"/>
                        </a:rPr>
                        <a:t>Government Public Key Infrastructure (GPKI)</a:t>
                      </a:r>
                    </a:p>
                    <a:p>
                      <a:pPr marL="285750" indent="-285750" algn="l">
                        <a:buFont typeface="Arial" panose="020B0604020202020204" pitchFamily="34" charset="0"/>
                        <a:buChar char="•"/>
                        <a:defRPr sz="1800"/>
                      </a:pPr>
                      <a:r>
                        <a:rPr lang="ms-MY" sz="1200" i="1" baseline="0" noProof="0" dirty="0">
                          <a:solidFill>
                            <a:schemeClr val="tx1"/>
                          </a:solidFill>
                          <a:latin typeface="Arial" panose="020B0604020202020204" pitchFamily="34" charset="0"/>
                          <a:ea typeface="Arial"/>
                          <a:cs typeface="Arial" panose="020B0604020202020204" pitchFamily="34" charset="0"/>
                          <a:sym typeface="Arial"/>
                        </a:rPr>
                        <a:t>Multifactor Authentication</a:t>
                      </a:r>
                    </a:p>
                    <a:p>
                      <a:pPr marL="285750" indent="-285750" algn="l">
                        <a:buFont typeface="Arial" panose="020B0604020202020204" pitchFamily="34" charset="0"/>
                        <a:buChar char="•"/>
                        <a:defRPr sz="1800"/>
                      </a:pPr>
                      <a:r>
                        <a:rPr lang="ms-MY" sz="1200" i="1" baseline="0" noProof="0" dirty="0">
                          <a:solidFill>
                            <a:schemeClr val="tx1"/>
                          </a:solidFill>
                          <a:latin typeface="Arial" panose="020B0604020202020204" pitchFamily="34" charset="0"/>
                          <a:ea typeface="Arial"/>
                          <a:cs typeface="Arial" panose="020B0604020202020204" pitchFamily="34" charset="0"/>
                          <a:sym typeface="Arial"/>
                        </a:rPr>
                        <a:t>User Antivirus</a:t>
                      </a: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800"/>
                      </a:pPr>
                      <a:r>
                        <a:rPr lang="ms-MY" sz="1200" noProof="0" dirty="0">
                          <a:latin typeface="Arial" panose="020B0604020202020204" pitchFamily="34" charset="0"/>
                          <a:cs typeface="Arial" panose="020B0604020202020204" pitchFamily="34" charset="0"/>
                          <a:sym typeface="Arial"/>
                        </a:rPr>
                        <a:t>Dapat menyediakan fungsi isolasi mengikut fungsi pengguna. Dengan menggunakan fungsi ini, ianya dapat mengukuhkan tahap keselamatan, ancaman dan kebocoran maklumat.</a:t>
                      </a:r>
                      <a:endParaRPr lang="ms-MY" sz="1200"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773024">
                <a:tc>
                  <a:txBody>
                    <a:bodyPr/>
                    <a:lstStyle/>
                    <a:p>
                      <a:pPr algn="ctr">
                        <a:defRPr sz="1800"/>
                      </a:pPr>
                      <a:r>
                        <a:rPr lang="ms-MY" sz="1200" noProof="0" dirty="0">
                          <a:latin typeface="Arial" panose="020B0604020202020204" pitchFamily="34" charset="0"/>
                          <a:cs typeface="Arial" panose="020B0604020202020204" pitchFamily="34" charset="0"/>
                          <a:sym typeface="Arial"/>
                        </a:rPr>
                        <a:t>3.</a:t>
                      </a:r>
                      <a:endParaRPr lang="ms-MY" sz="1200"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sz="1400">
                          <a:latin typeface="Arial"/>
                          <a:ea typeface="Arial"/>
                          <a:cs typeface="Arial"/>
                          <a:sym typeface="Arial"/>
                        </a:defRPr>
                      </a:pPr>
                      <a:r>
                        <a:rPr lang="ms-MY" sz="1200" i="1" noProof="0" dirty="0">
                          <a:latin typeface="Arial" panose="020B0604020202020204" pitchFamily="34" charset="0"/>
                          <a:cs typeface="Arial" panose="020B0604020202020204" pitchFamily="34" charset="0"/>
                          <a:sym typeface="Arial"/>
                        </a:rPr>
                        <a:t>Data In Use</a:t>
                      </a:r>
                      <a:endParaRPr lang="ms-MY" sz="1200" i="1"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400">
                          <a:latin typeface="Arial"/>
                          <a:ea typeface="Arial"/>
                          <a:cs typeface="Arial"/>
                          <a:sym typeface="Arial"/>
                        </a:defRPr>
                      </a:pPr>
                      <a:r>
                        <a:rPr lang="ms-MY" sz="1200" i="1" noProof="0" dirty="0">
                          <a:latin typeface="Arial" panose="020B0604020202020204" pitchFamily="34" charset="0"/>
                          <a:cs typeface="Arial" panose="020B0604020202020204" pitchFamily="34" charset="0"/>
                        </a:rPr>
                        <a:t>Role Based</a:t>
                      </a:r>
                      <a:r>
                        <a:rPr lang="ms-MY" sz="1200" i="1" baseline="0" noProof="0" dirty="0">
                          <a:latin typeface="Arial" panose="020B0604020202020204" pitchFamily="34" charset="0"/>
                          <a:cs typeface="Arial" panose="020B0604020202020204" pitchFamily="34" charset="0"/>
                        </a:rPr>
                        <a:t> Security</a:t>
                      </a:r>
                      <a:endParaRPr lang="ms-MY" sz="1200" i="1" baseline="0" noProof="0" dirty="0">
                        <a:solidFill>
                          <a:schemeClr val="tx1"/>
                        </a:solidFill>
                        <a:latin typeface="Arial" panose="020B0604020202020204" pitchFamily="34" charset="0"/>
                        <a:cs typeface="Arial" panose="020B0604020202020204" pitchFamily="34" charset="0"/>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400">
                          <a:latin typeface="Arial"/>
                          <a:ea typeface="Arial"/>
                          <a:cs typeface="Arial"/>
                          <a:sym typeface="Arial"/>
                        </a:defRPr>
                      </a:pPr>
                      <a:r>
                        <a:rPr lang="ms-MY" sz="1200" noProof="0" dirty="0">
                          <a:latin typeface="Arial" panose="020B0604020202020204" pitchFamily="34" charset="0"/>
                          <a:cs typeface="Arial" panose="020B0604020202020204" pitchFamily="34" charset="0"/>
                        </a:rPr>
                        <a:t>Kawalan akses kepada maklumat berdasarkan </a:t>
                      </a:r>
                      <a:r>
                        <a:rPr lang="ms-MY" sz="1200" i="1" noProof="0" dirty="0">
                          <a:latin typeface="Arial" panose="020B0604020202020204" pitchFamily="34" charset="0"/>
                          <a:cs typeface="Arial" panose="020B0604020202020204" pitchFamily="34" charset="0"/>
                        </a:rPr>
                        <a:t>User Access Control Policy </a:t>
                      </a:r>
                      <a:r>
                        <a:rPr lang="ms-MY" sz="1200" noProof="0" dirty="0">
                          <a:latin typeface="Arial" panose="020B0604020202020204" pitchFamily="34" charset="0"/>
                          <a:cs typeface="Arial" panose="020B0604020202020204" pitchFamily="34" charset="0"/>
                        </a:rPr>
                        <a:t>yang telah ditetapkan di dalam sistem di mana setiap jenis maklumat hanya boleh diakses oleh pengguna yang telah ditetapkan sahaja.</a:t>
                      </a:r>
                      <a:endParaRPr lang="ms-MY" sz="1200" i="1" noProof="0" dirty="0">
                        <a:solidFill>
                          <a:schemeClr val="tx1"/>
                        </a:solidFill>
                        <a:latin typeface="Arial" panose="020B0604020202020204" pitchFamily="34" charset="0"/>
                        <a:cs typeface="Arial" panose="020B0604020202020204" pitchFamily="34" charset="0"/>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66392294"/>
                  </a:ext>
                </a:extLst>
              </a:tr>
              <a:tr h="396240">
                <a:tc>
                  <a:txBody>
                    <a:bodyPr/>
                    <a:lstStyle/>
                    <a:p>
                      <a:pPr algn="ctr">
                        <a:defRPr sz="1800"/>
                      </a:pPr>
                      <a:r>
                        <a:rPr lang="ms-MY" sz="1200" noProof="0" dirty="0">
                          <a:solidFill>
                            <a:schemeClr val="tx1"/>
                          </a:solidFill>
                          <a:latin typeface="Arial" panose="020B0604020202020204" pitchFamily="34" charset="0"/>
                          <a:ea typeface="Arial"/>
                          <a:cs typeface="Arial" panose="020B0604020202020204" pitchFamily="34" charset="0"/>
                          <a:sym typeface="Arial"/>
                        </a:rPr>
                        <a:t>4.</a:t>
                      </a: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400">
                          <a:latin typeface="Arial"/>
                          <a:ea typeface="Arial"/>
                          <a:cs typeface="Arial"/>
                          <a:sym typeface="Arial"/>
                        </a:defRPr>
                      </a:pPr>
                      <a:r>
                        <a:rPr lang="ms-MY" sz="1200" i="1" noProof="0" dirty="0">
                          <a:latin typeface="Arial" panose="020B0604020202020204" pitchFamily="34" charset="0"/>
                          <a:cs typeface="Arial" panose="020B0604020202020204" pitchFamily="34" charset="0"/>
                        </a:rPr>
                        <a:t>Data In Motion</a:t>
                      </a:r>
                      <a:endParaRPr lang="ms-MY" sz="1200" i="1" noProof="0" dirty="0">
                        <a:solidFill>
                          <a:schemeClr val="tx1"/>
                        </a:solidFill>
                        <a:latin typeface="Arial" panose="020B0604020202020204" pitchFamily="34" charset="0"/>
                        <a:cs typeface="Arial" panose="020B0604020202020204" pitchFamily="34" charset="0"/>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800"/>
                      </a:pPr>
                      <a:r>
                        <a:rPr lang="ms-MY" sz="1200" i="1" dirty="0">
                          <a:effectLst/>
                          <a:latin typeface="Arial" panose="020B0604020202020204" pitchFamily="34" charset="0"/>
                          <a:cs typeface="Arial" panose="020B0604020202020204" pitchFamily="34" charset="0"/>
                        </a:rPr>
                        <a:t>SSL (Secure Sockets Layer)</a:t>
                      </a:r>
                      <a:endParaRPr lang="ms-MY" sz="1200" i="1"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400">
                          <a:latin typeface="Arial"/>
                          <a:ea typeface="Arial"/>
                          <a:cs typeface="Arial"/>
                          <a:sym typeface="Arial"/>
                        </a:defRPr>
                      </a:pPr>
                      <a:r>
                        <a:rPr lang="ms-MY" sz="1200" noProof="0" dirty="0">
                          <a:latin typeface="Arial" panose="020B0604020202020204" pitchFamily="34" charset="0"/>
                          <a:cs typeface="Arial" panose="020B0604020202020204" pitchFamily="34" charset="0"/>
                        </a:rPr>
                        <a:t>Penggunaan protokol SSL untuk membolehkan </a:t>
                      </a:r>
                      <a:r>
                        <a:rPr lang="ms-MY" sz="1200" i="1" noProof="0" dirty="0">
                          <a:latin typeface="Arial" panose="020B0604020202020204" pitchFamily="34" charset="0"/>
                          <a:cs typeface="Arial" panose="020B0604020202020204" pitchFamily="34" charset="0"/>
                        </a:rPr>
                        <a:t>end-to-end encryption</a:t>
                      </a:r>
                      <a:r>
                        <a:rPr lang="ms-MY" sz="1200" noProof="0" dirty="0">
                          <a:latin typeface="Arial" panose="020B0604020202020204" pitchFamily="34" charset="0"/>
                          <a:cs typeface="Arial" panose="020B0604020202020204" pitchFamily="34" charset="0"/>
                        </a:rPr>
                        <a:t> serta </a:t>
                      </a:r>
                      <a:r>
                        <a:rPr lang="ms-MY" sz="1200" i="1" noProof="0" dirty="0">
                          <a:latin typeface="Arial" panose="020B0604020202020204" pitchFamily="34" charset="0"/>
                          <a:cs typeface="Arial" panose="020B0604020202020204" pitchFamily="34" charset="0"/>
                        </a:rPr>
                        <a:t>certificate</a:t>
                      </a:r>
                      <a:r>
                        <a:rPr lang="ms-MY" sz="1200" noProof="0" dirty="0">
                          <a:latin typeface="Arial" panose="020B0604020202020204" pitchFamily="34" charset="0"/>
                          <a:cs typeface="Arial" panose="020B0604020202020204" pitchFamily="34" charset="0"/>
                        </a:rPr>
                        <a:t>.</a:t>
                      </a:r>
                      <a:endParaRPr lang="ms-MY" sz="1200" i="0" noProof="0" dirty="0">
                        <a:solidFill>
                          <a:schemeClr val="tx1"/>
                        </a:solidFill>
                        <a:latin typeface="Arial" panose="020B0604020202020204" pitchFamily="34" charset="0"/>
                        <a:cs typeface="Arial" panose="020B0604020202020204" pitchFamily="34" charset="0"/>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79087493"/>
                  </a:ext>
                </a:extLst>
              </a:tr>
              <a:tr h="416560">
                <a:tc>
                  <a:txBody>
                    <a:bodyPr/>
                    <a:lstStyle/>
                    <a:p>
                      <a:pPr algn="ctr">
                        <a:defRPr sz="1800"/>
                      </a:pPr>
                      <a:r>
                        <a:rPr lang="ms-MY" sz="1200" noProof="0" dirty="0">
                          <a:latin typeface="Arial" panose="020B0604020202020204" pitchFamily="34" charset="0"/>
                          <a:cs typeface="Arial" panose="020B0604020202020204" pitchFamily="34" charset="0"/>
                          <a:sym typeface="Arial"/>
                        </a:rPr>
                        <a:t>5.</a:t>
                      </a:r>
                      <a:endParaRPr lang="ms-MY" sz="1200"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sz="1800"/>
                      </a:pPr>
                      <a:r>
                        <a:rPr lang="ms-MY" sz="1200" i="1" noProof="0" dirty="0">
                          <a:latin typeface="Arial" panose="020B0604020202020204" pitchFamily="34" charset="0"/>
                          <a:cs typeface="Arial" panose="020B0604020202020204" pitchFamily="34" charset="0"/>
                        </a:rPr>
                        <a:t>Data At Rest</a:t>
                      </a:r>
                      <a:endParaRPr lang="ms-MY" sz="1200" i="1" noProof="0" dirty="0">
                        <a:solidFill>
                          <a:schemeClr val="tx1"/>
                        </a:solidFill>
                        <a:latin typeface="Arial" panose="020B0604020202020204" pitchFamily="34" charset="0"/>
                        <a:cs typeface="Arial" panose="020B0604020202020204" pitchFamily="34" charset="0"/>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a:buFont typeface="Arial" panose="020B0604020202020204" pitchFamily="34" charset="0"/>
                        <a:buChar char="•"/>
                        <a:defRPr sz="1800"/>
                      </a:pPr>
                      <a:r>
                        <a:rPr lang="ms-MY" sz="1200" i="1" noProof="0" dirty="0">
                          <a:latin typeface="Arial" panose="020B0604020202020204" pitchFamily="34" charset="0"/>
                          <a:cs typeface="Arial" panose="020B0604020202020204" pitchFamily="34" charset="0"/>
                          <a:sym typeface="Arial"/>
                        </a:rPr>
                        <a:t>Access Security</a:t>
                      </a:r>
                    </a:p>
                    <a:p>
                      <a:pPr marL="171450" indent="-171450" algn="l">
                        <a:buFont typeface="Arial" panose="020B0604020202020204" pitchFamily="34" charset="0"/>
                        <a:buChar char="•"/>
                        <a:defRPr sz="1800"/>
                      </a:pPr>
                      <a:r>
                        <a:rPr lang="ms-MY" sz="1200" i="1" noProof="0" dirty="0">
                          <a:latin typeface="Arial" panose="020B0604020202020204" pitchFamily="34" charset="0"/>
                          <a:cs typeface="Arial" panose="020B0604020202020204" pitchFamily="34" charset="0"/>
                        </a:rPr>
                        <a:t>Encryption</a:t>
                      </a:r>
                      <a:endParaRPr lang="ms-MY" sz="1200" i="1"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800"/>
                      </a:pPr>
                      <a:r>
                        <a:rPr lang="ms-MY" sz="1200" noProof="0" dirty="0">
                          <a:latin typeface="Arial" panose="020B0604020202020204" pitchFamily="34" charset="0"/>
                          <a:cs typeface="Arial" panose="020B0604020202020204" pitchFamily="34" charset="0"/>
                          <a:sym typeface="Arial"/>
                        </a:rPr>
                        <a:t>Dapat menyediakan audit penggunaan rangkaian dari segi akses, penggunaan dan lain-lain.</a:t>
                      </a:r>
                      <a:endParaRPr lang="ms-MY" sz="1200"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05629001"/>
                  </a:ext>
                </a:extLst>
              </a:tr>
              <a:tr h="630708">
                <a:tc>
                  <a:txBody>
                    <a:bodyPr/>
                    <a:lstStyle/>
                    <a:p>
                      <a:pPr algn="ctr">
                        <a:defRPr sz="1800"/>
                      </a:pPr>
                      <a:r>
                        <a:rPr lang="ms-MY" sz="1200" noProof="0" dirty="0">
                          <a:latin typeface="Arial" panose="020B0604020202020204" pitchFamily="34" charset="0"/>
                          <a:cs typeface="Arial" panose="020B0604020202020204" pitchFamily="34" charset="0"/>
                          <a:sym typeface="Arial"/>
                        </a:rPr>
                        <a:t>6.</a:t>
                      </a:r>
                      <a:endParaRPr lang="ms-MY" sz="1200"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400">
                          <a:latin typeface="Arial"/>
                          <a:ea typeface="Arial"/>
                          <a:cs typeface="Arial"/>
                          <a:sym typeface="Arial"/>
                        </a:defRPr>
                      </a:pPr>
                      <a:r>
                        <a:rPr lang="ms-MY" sz="1200" i="1" noProof="0" dirty="0">
                          <a:latin typeface="Arial" panose="020B0604020202020204" pitchFamily="34" charset="0"/>
                          <a:cs typeface="Arial" panose="020B0604020202020204" pitchFamily="34" charset="0"/>
                        </a:rPr>
                        <a:t>Data At Rest</a:t>
                      </a:r>
                      <a:endParaRPr lang="ms-MY" sz="1200" i="1" noProof="0" dirty="0">
                        <a:solidFill>
                          <a:schemeClr val="tx1"/>
                        </a:solidFill>
                        <a:latin typeface="Arial" panose="020B0604020202020204" pitchFamily="34" charset="0"/>
                        <a:cs typeface="Arial" panose="020B0604020202020204" pitchFamily="34" charset="0"/>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l">
                        <a:buFont typeface="Arial" panose="020B0604020202020204" pitchFamily="34" charset="0"/>
                        <a:buChar char="•"/>
                        <a:defRPr sz="1800"/>
                      </a:pPr>
                      <a:r>
                        <a:rPr lang="ms-MY" sz="1200" i="1" noProof="0" dirty="0">
                          <a:latin typeface="Arial" panose="020B0604020202020204" pitchFamily="34" charset="0"/>
                          <a:cs typeface="Arial" panose="020B0604020202020204" pitchFamily="34" charset="0"/>
                          <a:sym typeface="Arial"/>
                        </a:rPr>
                        <a:t>Manage Access Point</a:t>
                      </a:r>
                    </a:p>
                    <a:p>
                      <a:pPr marL="285750" indent="-285750" algn="l">
                        <a:buFont typeface="Arial" panose="020B0604020202020204" pitchFamily="34" charset="0"/>
                        <a:buChar char="•"/>
                        <a:defRPr sz="1800"/>
                      </a:pPr>
                      <a:r>
                        <a:rPr lang="ms-MY" sz="1200" i="1" noProof="0" dirty="0">
                          <a:latin typeface="Arial" panose="020B0604020202020204" pitchFamily="34" charset="0"/>
                          <a:cs typeface="Arial" panose="020B0604020202020204" pitchFamily="34" charset="0"/>
                          <a:sym typeface="Arial"/>
                        </a:rPr>
                        <a:t>Firewall</a:t>
                      </a:r>
                    </a:p>
                    <a:p>
                      <a:pPr marL="285750" indent="-285750" algn="l">
                        <a:buFont typeface="Arial" panose="020B0604020202020204" pitchFamily="34" charset="0"/>
                        <a:buChar char="•"/>
                        <a:defRPr sz="1800"/>
                      </a:pPr>
                      <a:r>
                        <a:rPr lang="ms-MY" sz="1200" i="1" noProof="0" dirty="0">
                          <a:latin typeface="Arial" panose="020B0604020202020204" pitchFamily="34" charset="0"/>
                          <a:cs typeface="Arial" panose="020B0604020202020204" pitchFamily="34" charset="0"/>
                          <a:sym typeface="Arial"/>
                        </a:rPr>
                        <a:t>Server Antivirus</a:t>
                      </a:r>
                      <a:endParaRPr lang="ms-MY" sz="1200" i="1"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400">
                          <a:latin typeface="Arial"/>
                          <a:ea typeface="Arial"/>
                          <a:cs typeface="Arial"/>
                          <a:sym typeface="Arial"/>
                        </a:defRPr>
                      </a:pPr>
                      <a:r>
                        <a:rPr lang="ms-MY" sz="1200" noProof="0" dirty="0">
                          <a:latin typeface="Arial" panose="020B0604020202020204" pitchFamily="34" charset="0"/>
                          <a:cs typeface="Arial" panose="020B0604020202020204" pitchFamily="34" charset="0"/>
                        </a:rPr>
                        <a:t>Dapat</a:t>
                      </a:r>
                      <a:r>
                        <a:rPr lang="ms-MY" sz="1200" baseline="0" noProof="0" dirty="0">
                          <a:latin typeface="Arial" panose="020B0604020202020204" pitchFamily="34" charset="0"/>
                          <a:cs typeface="Arial" panose="020B0604020202020204" pitchFamily="34" charset="0"/>
                        </a:rPr>
                        <a:t> menguruskan dan membenarkan penyambungan kepada rangkaian hospital dan sesuaikan dengan keperluan dan permintaan rangkaian. Ia juga mengawal dan menjaga keselamatan dari segala segi ancaman, penggodaman dan ketirisan data.</a:t>
                      </a:r>
                      <a:endParaRPr lang="ms-MY" sz="1200" i="0" noProof="0" dirty="0">
                        <a:solidFill>
                          <a:schemeClr val="tx1"/>
                        </a:solidFill>
                        <a:latin typeface="Arial" panose="020B0604020202020204" pitchFamily="34" charset="0"/>
                        <a:cs typeface="Arial" panose="020B0604020202020204" pitchFamily="34" charset="0"/>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633996">
                <a:tc>
                  <a:txBody>
                    <a:bodyPr/>
                    <a:lstStyle/>
                    <a:p>
                      <a:pPr algn="ctr">
                        <a:defRPr sz="1800"/>
                      </a:pPr>
                      <a:r>
                        <a:rPr lang="ms-MY" sz="1200" noProof="0" dirty="0">
                          <a:solidFill>
                            <a:schemeClr val="tx1"/>
                          </a:solidFill>
                          <a:latin typeface="Arial" panose="020B0604020202020204" pitchFamily="34" charset="0"/>
                          <a:ea typeface="Arial"/>
                          <a:cs typeface="Arial" panose="020B0604020202020204" pitchFamily="34" charset="0"/>
                          <a:sym typeface="Arial"/>
                        </a:rPr>
                        <a:t>7.</a:t>
                      </a: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400">
                          <a:latin typeface="Arial"/>
                          <a:ea typeface="Arial"/>
                          <a:cs typeface="Arial"/>
                          <a:sym typeface="Arial"/>
                        </a:defRPr>
                      </a:pPr>
                      <a:r>
                        <a:rPr lang="ms-MY" sz="1200" i="1" noProof="0" dirty="0">
                          <a:solidFill>
                            <a:schemeClr val="tx1"/>
                          </a:solidFill>
                          <a:latin typeface="Arial" panose="020B0604020202020204" pitchFamily="34" charset="0"/>
                          <a:cs typeface="Arial" panose="020B0604020202020204" pitchFamily="34" charset="0"/>
                        </a:rPr>
                        <a:t>Security</a:t>
                      </a:r>
                      <a:r>
                        <a:rPr lang="ms-MY" sz="1200" i="1" baseline="0" noProof="0" dirty="0">
                          <a:solidFill>
                            <a:schemeClr val="tx1"/>
                          </a:solidFill>
                          <a:latin typeface="Arial" panose="020B0604020202020204" pitchFamily="34" charset="0"/>
                          <a:cs typeface="Arial" panose="020B0604020202020204" pitchFamily="34" charset="0"/>
                        </a:rPr>
                        <a:t> Testing</a:t>
                      </a:r>
                      <a:endParaRPr lang="ms-MY" sz="1200" i="1" noProof="0" dirty="0">
                        <a:solidFill>
                          <a:schemeClr val="tx1"/>
                        </a:solidFill>
                        <a:latin typeface="Arial" panose="020B0604020202020204" pitchFamily="34" charset="0"/>
                        <a:cs typeface="Arial" panose="020B0604020202020204" pitchFamily="34" charset="0"/>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800"/>
                      </a:pPr>
                      <a:r>
                        <a:rPr lang="ms-MY" sz="1200" i="1" noProof="0" dirty="0">
                          <a:solidFill>
                            <a:schemeClr val="tx1"/>
                          </a:solidFill>
                          <a:latin typeface="Arial" panose="020B0604020202020204" pitchFamily="34" charset="0"/>
                          <a:ea typeface="Arial"/>
                          <a:cs typeface="Arial" panose="020B0604020202020204" pitchFamily="34" charset="0"/>
                          <a:sym typeface="Arial"/>
                        </a:rPr>
                        <a:t>Security</a:t>
                      </a:r>
                      <a:r>
                        <a:rPr lang="ms-MY" sz="1200" i="1" baseline="0" noProof="0" dirty="0">
                          <a:solidFill>
                            <a:schemeClr val="tx1"/>
                          </a:solidFill>
                          <a:latin typeface="Arial" panose="020B0604020202020204" pitchFamily="34" charset="0"/>
                          <a:ea typeface="Arial"/>
                          <a:cs typeface="Arial" panose="020B0604020202020204" pitchFamily="34" charset="0"/>
                          <a:sym typeface="Arial"/>
                        </a:rPr>
                        <a:t> Testing  (System Testing, Host dan Network Penetration) </a:t>
                      </a:r>
                      <a:endParaRPr lang="ms-MY" sz="1200" i="1" noProof="0" dirty="0">
                        <a:solidFill>
                          <a:schemeClr val="tx1"/>
                        </a:solidFill>
                        <a:latin typeface="Arial" panose="020B0604020202020204" pitchFamily="34" charset="0"/>
                        <a:ea typeface="Arial"/>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400">
                          <a:latin typeface="Arial"/>
                          <a:ea typeface="Arial"/>
                          <a:cs typeface="Arial"/>
                          <a:sym typeface="Arial"/>
                        </a:defRPr>
                      </a:pPr>
                      <a:r>
                        <a:rPr lang="ms-MY" sz="1200" i="0" noProof="0" dirty="0">
                          <a:solidFill>
                            <a:schemeClr val="tx1"/>
                          </a:solidFill>
                          <a:latin typeface="Arial" panose="020B0604020202020204" pitchFamily="34" charset="0"/>
                          <a:cs typeface="Arial" panose="020B0604020202020204" pitchFamily="34" charset="0"/>
                        </a:rPr>
                        <a:t>Pengujian</a:t>
                      </a:r>
                      <a:r>
                        <a:rPr lang="ms-MY" sz="1200" i="0" baseline="0" noProof="0" dirty="0">
                          <a:solidFill>
                            <a:schemeClr val="tx1"/>
                          </a:solidFill>
                          <a:latin typeface="Arial" panose="020B0604020202020204" pitchFamily="34" charset="0"/>
                          <a:cs typeface="Arial" panose="020B0604020202020204" pitchFamily="34" charset="0"/>
                        </a:rPr>
                        <a:t> keselamatan </a:t>
                      </a:r>
                      <a:r>
                        <a:rPr lang="ms-MY" sz="1200" baseline="0" noProof="0" dirty="0">
                          <a:solidFill>
                            <a:schemeClr val="tx1"/>
                          </a:solidFill>
                          <a:latin typeface="Arial" panose="020B0604020202020204" pitchFamily="34" charset="0"/>
                          <a:ea typeface="Arial"/>
                          <a:cs typeface="Arial" panose="020B0604020202020204" pitchFamily="34" charset="0"/>
                          <a:sym typeface="Arial"/>
                        </a:rPr>
                        <a:t>(</a:t>
                      </a:r>
                      <a:r>
                        <a:rPr lang="ms-MY" sz="1200" i="1" baseline="0" noProof="0" dirty="0">
                          <a:solidFill>
                            <a:schemeClr val="tx1"/>
                          </a:solidFill>
                          <a:latin typeface="Arial" panose="020B0604020202020204" pitchFamily="34" charset="0"/>
                          <a:ea typeface="Arial"/>
                          <a:cs typeface="Arial" panose="020B0604020202020204" pitchFamily="34" charset="0"/>
                          <a:sym typeface="Arial"/>
                        </a:rPr>
                        <a:t>System Testing, Host dan Network Penetration</a:t>
                      </a:r>
                      <a:r>
                        <a:rPr lang="ms-MY" sz="1200" baseline="0" noProof="0" dirty="0">
                          <a:solidFill>
                            <a:schemeClr val="tx1"/>
                          </a:solidFill>
                          <a:latin typeface="Arial" panose="020B0604020202020204" pitchFamily="34" charset="0"/>
                          <a:ea typeface="Arial"/>
                          <a:cs typeface="Arial" panose="020B0604020202020204" pitchFamily="34" charset="0"/>
                          <a:sym typeface="Arial"/>
                        </a:rPr>
                        <a:t>) </a:t>
                      </a:r>
                      <a:r>
                        <a:rPr lang="ms-MY" sz="1200" i="0" baseline="0" noProof="0" dirty="0">
                          <a:solidFill>
                            <a:schemeClr val="tx1"/>
                          </a:solidFill>
                          <a:latin typeface="Arial" panose="020B0604020202020204" pitchFamily="34" charset="0"/>
                          <a:cs typeface="Arial" panose="020B0604020202020204" pitchFamily="34" charset="0"/>
                        </a:rPr>
                        <a:t> dibuat semasa fasa </a:t>
                      </a:r>
                      <a:r>
                        <a:rPr lang="ms-MY" sz="1200" i="1" baseline="0" noProof="0" dirty="0">
                          <a:solidFill>
                            <a:schemeClr val="tx1"/>
                          </a:solidFill>
                          <a:latin typeface="Arial" panose="020B0604020202020204" pitchFamily="34" charset="0"/>
                          <a:cs typeface="Arial" panose="020B0604020202020204" pitchFamily="34" charset="0"/>
                        </a:rPr>
                        <a:t>Provisional Acceptence Test </a:t>
                      </a:r>
                      <a:r>
                        <a:rPr lang="ms-MY" sz="1200" i="0" baseline="0" noProof="0" dirty="0">
                          <a:solidFill>
                            <a:schemeClr val="tx1"/>
                          </a:solidFill>
                          <a:latin typeface="Arial" panose="020B0604020202020204" pitchFamily="34" charset="0"/>
                          <a:cs typeface="Arial" panose="020B0604020202020204" pitchFamily="34" charset="0"/>
                        </a:rPr>
                        <a:t>(PAT) dibawah </a:t>
                      </a:r>
                      <a:r>
                        <a:rPr lang="ms-MY" sz="1200" i="1" baseline="0" noProof="0" dirty="0">
                          <a:solidFill>
                            <a:schemeClr val="tx1"/>
                          </a:solidFill>
                          <a:latin typeface="Arial" panose="020B0604020202020204" pitchFamily="34" charset="0"/>
                          <a:cs typeface="Arial" panose="020B0604020202020204" pitchFamily="34" charset="0"/>
                        </a:rPr>
                        <a:t>non functional testing </a:t>
                      </a:r>
                      <a:r>
                        <a:rPr lang="ms-MY" sz="1200" i="0" baseline="0" noProof="0" dirty="0">
                          <a:solidFill>
                            <a:schemeClr val="tx1"/>
                          </a:solidFill>
                          <a:latin typeface="Arial" panose="020B0604020202020204" pitchFamily="34" charset="0"/>
                          <a:cs typeface="Arial" panose="020B0604020202020204" pitchFamily="34" charset="0"/>
                        </a:rPr>
                        <a:t>untuk memastikan semua komponen projek dijamin dari segi keselamatan </a:t>
                      </a:r>
                      <a:endParaRPr lang="ms-MY" sz="1200" i="0" noProof="0" dirty="0">
                        <a:solidFill>
                          <a:schemeClr val="tx1"/>
                        </a:solidFill>
                        <a:latin typeface="Arial" panose="020B0604020202020204" pitchFamily="34" charset="0"/>
                        <a:cs typeface="Arial" panose="020B0604020202020204" pitchFamily="34" charset="0"/>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75731261"/>
                  </a:ext>
                </a:extLst>
              </a:tr>
              <a:tr h="633996">
                <a:tc>
                  <a:txBody>
                    <a:bodyPr/>
                    <a:lstStyle/>
                    <a:p>
                      <a:pPr algn="ctr">
                        <a:defRPr sz="1800"/>
                      </a:pPr>
                      <a:r>
                        <a:rPr lang="ms-MY" sz="1200" noProof="0" dirty="0">
                          <a:solidFill>
                            <a:schemeClr val="tx1"/>
                          </a:solidFill>
                          <a:latin typeface="Arial" panose="020B0604020202020204" pitchFamily="34" charset="0"/>
                          <a:ea typeface="Arial"/>
                          <a:cs typeface="Arial" panose="020B0604020202020204" pitchFamily="34" charset="0"/>
                          <a:sym typeface="Arial"/>
                        </a:rPr>
                        <a:t>8.</a:t>
                      </a: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400">
                          <a:latin typeface="Arial"/>
                          <a:ea typeface="Arial"/>
                          <a:cs typeface="Arial"/>
                          <a:sym typeface="Arial"/>
                        </a:defRPr>
                      </a:pPr>
                      <a:r>
                        <a:rPr lang="ms-MY" sz="1200" i="1" noProof="0" dirty="0">
                          <a:solidFill>
                            <a:schemeClr val="tx1"/>
                          </a:solidFill>
                          <a:latin typeface="Arial" panose="020B0604020202020204" pitchFamily="34" charset="0"/>
                          <a:cs typeface="Arial" panose="020B0604020202020204" pitchFamily="34" charset="0"/>
                        </a:rPr>
                        <a:t>Security Posture Assessment (SPA)</a:t>
                      </a: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sz="1800"/>
                      </a:pPr>
                      <a:r>
                        <a:rPr lang="ms-MY" sz="1200" i="1" noProof="0" dirty="0">
                          <a:solidFill>
                            <a:schemeClr val="tx1"/>
                          </a:solidFill>
                          <a:latin typeface="Arial" panose="020B0604020202020204" pitchFamily="34" charset="0"/>
                          <a:ea typeface="+mn-ea"/>
                          <a:cs typeface="Arial" panose="020B0604020202020204" pitchFamily="34" charset="0"/>
                          <a:sym typeface="Arial"/>
                        </a:rPr>
                        <a:t>Security</a:t>
                      </a:r>
                      <a:r>
                        <a:rPr lang="ms-MY" sz="1200" i="1" baseline="0" noProof="0" dirty="0">
                          <a:solidFill>
                            <a:schemeClr val="tx1"/>
                          </a:solidFill>
                          <a:latin typeface="Arial" panose="020B0604020202020204" pitchFamily="34" charset="0"/>
                          <a:ea typeface="+mn-ea"/>
                          <a:cs typeface="Arial" panose="020B0604020202020204" pitchFamily="34" charset="0"/>
                          <a:sym typeface="Arial"/>
                        </a:rPr>
                        <a:t> Testing  (System Testing, Host dan Network Penetration) </a:t>
                      </a:r>
                      <a:endParaRPr lang="ms-MY" sz="1200" i="1" noProof="0" dirty="0">
                        <a:solidFill>
                          <a:schemeClr val="tx1"/>
                        </a:solidFill>
                        <a:latin typeface="Arial" panose="020B0604020202020204" pitchFamily="34" charset="0"/>
                        <a:ea typeface="+mn-ea"/>
                        <a:cs typeface="Arial" panose="020B0604020202020204" pitchFamily="34" charset="0"/>
                        <a:sym typeface="Arial"/>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sz="1400">
                          <a:latin typeface="Arial"/>
                          <a:ea typeface="Arial"/>
                          <a:cs typeface="Arial"/>
                          <a:sym typeface="Arial"/>
                        </a:defRPr>
                      </a:pPr>
                      <a:r>
                        <a:rPr lang="ms-MY" sz="1200" i="0" noProof="0" dirty="0">
                          <a:solidFill>
                            <a:schemeClr val="tx1"/>
                          </a:solidFill>
                          <a:latin typeface="Arial" panose="020B0604020202020204" pitchFamily="34" charset="0"/>
                          <a:cs typeface="Arial" panose="020B0604020202020204" pitchFamily="34" charset="0"/>
                        </a:rPr>
                        <a:t>Aktiviti dan kos SPA dilaksanakan dalam </a:t>
                      </a:r>
                      <a:r>
                        <a:rPr lang="ms-MY" sz="1200" i="1" noProof="0" dirty="0">
                          <a:solidFill>
                            <a:schemeClr val="tx1"/>
                          </a:solidFill>
                          <a:latin typeface="Arial" panose="020B0604020202020204" pitchFamily="34" charset="0"/>
                          <a:cs typeface="Arial" panose="020B0604020202020204" pitchFamily="34" charset="0"/>
                        </a:rPr>
                        <a:t>Provisional Acceptance Test</a:t>
                      </a:r>
                      <a:r>
                        <a:rPr lang="ms-MY" sz="1200" i="0" noProof="0" dirty="0">
                          <a:solidFill>
                            <a:schemeClr val="tx1"/>
                          </a:solidFill>
                          <a:latin typeface="Arial" panose="020B0604020202020204" pitchFamily="34" charset="0"/>
                          <a:cs typeface="Arial" panose="020B0604020202020204" pitchFamily="34" charset="0"/>
                        </a:rPr>
                        <a:t>  (PAT), di bawah non functional testing- security testing iaitu melaksanakan </a:t>
                      </a:r>
                      <a:r>
                        <a:rPr lang="ms-MY" sz="1200" i="1" noProof="0" dirty="0">
                          <a:solidFill>
                            <a:schemeClr val="tx1"/>
                          </a:solidFill>
                          <a:latin typeface="Arial" panose="020B0604020202020204" pitchFamily="34" charset="0"/>
                          <a:cs typeface="Arial" panose="020B0604020202020204" pitchFamily="34" charset="0"/>
                        </a:rPr>
                        <a:t>application testing, host and network penetration testing </a:t>
                      </a:r>
                      <a:r>
                        <a:rPr lang="ms-MY" sz="1200" i="0" noProof="0" dirty="0">
                          <a:solidFill>
                            <a:schemeClr val="tx1"/>
                          </a:solidFill>
                          <a:latin typeface="Arial" panose="020B0604020202020204" pitchFamily="34" charset="0"/>
                          <a:cs typeface="Arial" panose="020B0604020202020204" pitchFamily="34" charset="0"/>
                        </a:rPr>
                        <a:t>atas kekangan peruntukan.</a:t>
                      </a:r>
                    </a:p>
                    <a:p>
                      <a:pPr algn="l">
                        <a:defRPr sz="1400">
                          <a:latin typeface="Arial"/>
                          <a:ea typeface="Arial"/>
                          <a:cs typeface="Arial"/>
                          <a:sym typeface="Arial"/>
                        </a:defRPr>
                      </a:pPr>
                      <a:endParaRPr lang="ms-MY" sz="1200" i="0" noProof="0" dirty="0">
                        <a:solidFill>
                          <a:schemeClr val="tx1"/>
                        </a:solidFill>
                        <a:latin typeface="Arial" panose="020B0604020202020204" pitchFamily="34" charset="0"/>
                        <a:cs typeface="Arial" panose="020B0604020202020204" pitchFamily="34" charset="0"/>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95552471"/>
                  </a:ext>
                </a:extLst>
              </a:tr>
            </a:tbl>
          </a:graphicData>
        </a:graphic>
      </p:graphicFrame>
      <p:sp>
        <p:nvSpPr>
          <p:cNvPr id="4" name="Text Placeholder 10">
            <a:extLst>
              <a:ext uri="{FF2B5EF4-FFF2-40B4-BE49-F238E27FC236}">
                <a16:creationId xmlns:a16="http://schemas.microsoft.com/office/drawing/2014/main" id="{48410D3A-036F-4B76-9DC8-5945F78169A6}"/>
              </a:ext>
            </a:extLst>
          </p:cNvPr>
          <p:cNvSpPr txBox="1">
            <a:spLocks/>
          </p:cNvSpPr>
          <p:nvPr/>
        </p:nvSpPr>
        <p:spPr>
          <a:xfrm>
            <a:off x="522059" y="130429"/>
            <a:ext cx="10568762"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800" b="1" dirty="0">
                <a:latin typeface="Arial" pitchFamily="34" charset="0"/>
                <a:ea typeface="ＭＳ Ｐゴシック" pitchFamily="34" charset="-128"/>
                <a:cs typeface="Arial" pitchFamily="34" charset="0"/>
              </a:rPr>
              <a:t>9. CIRI-CIRI KESELAMATAN ICT</a:t>
            </a:r>
            <a:endParaRPr lang="ms-MY" sz="2800" b="1" dirty="0">
              <a:solidFill>
                <a:prstClr val="black"/>
              </a:solidFill>
              <a:latin typeface="Arial" pitchFamily="34" charset="0"/>
              <a:ea typeface="ＭＳ Ｐゴシック" pitchFamily="34" charset="-128"/>
              <a:cs typeface="Arial" pitchFamily="34" charset="0"/>
            </a:endParaRPr>
          </a:p>
        </p:txBody>
      </p:sp>
      <p:sp>
        <p:nvSpPr>
          <p:cNvPr id="5" name="TextBox 4">
            <a:extLst>
              <a:ext uri="{FF2B5EF4-FFF2-40B4-BE49-F238E27FC236}">
                <a16:creationId xmlns:a16="http://schemas.microsoft.com/office/drawing/2014/main" id="{6D6E1FAB-AC1E-463B-BE51-FF5151DDCF5E}"/>
              </a:ext>
            </a:extLst>
          </p:cNvPr>
          <p:cNvSpPr txBox="1"/>
          <p:nvPr/>
        </p:nvSpPr>
        <p:spPr>
          <a:xfrm>
            <a:off x="10099040" y="42448"/>
            <a:ext cx="2092961" cy="369332"/>
          </a:xfrm>
          <a:prstGeom prst="rect">
            <a:avLst/>
          </a:prstGeom>
          <a:solidFill>
            <a:schemeClr val="accent4">
              <a:lumMod val="20000"/>
              <a:lumOff val="80000"/>
            </a:schemeClr>
          </a:solidFill>
        </p:spPr>
        <p:txBody>
          <a:bodyPr wrap="square" rtlCol="0">
            <a:spAutoFit/>
          </a:bodyPr>
          <a:lstStyle/>
          <a:p>
            <a:pPr algn="ctr"/>
            <a:r>
              <a:rPr lang="en-MY" b="1" dirty="0"/>
              <a:t>CONTOH</a:t>
            </a:r>
          </a:p>
        </p:txBody>
      </p:sp>
      <p:sp>
        <p:nvSpPr>
          <p:cNvPr id="6" name="Slide Number Placeholder 2">
            <a:extLst>
              <a:ext uri="{FF2B5EF4-FFF2-40B4-BE49-F238E27FC236}">
                <a16:creationId xmlns:a16="http://schemas.microsoft.com/office/drawing/2014/main" id="{9D9ED8A8-4B75-4E13-B3B9-D05C1CD7A66B}"/>
              </a:ext>
            </a:extLst>
          </p:cNvPr>
          <p:cNvSpPr txBox="1">
            <a:spLocks/>
          </p:cNvSpPr>
          <p:nvPr/>
        </p:nvSpPr>
        <p:spPr>
          <a:xfrm>
            <a:off x="9448800" y="6592652"/>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82</a:t>
            </a:fld>
            <a:endParaRPr lang="ms-MY">
              <a:solidFill>
                <a:prstClr val="black">
                  <a:tint val="75000"/>
                </a:prstClr>
              </a:solidFill>
            </a:endParaRPr>
          </a:p>
        </p:txBody>
      </p:sp>
    </p:spTree>
    <p:extLst>
      <p:ext uri="{BB962C8B-B14F-4D97-AF65-F5344CB8AC3E}">
        <p14:creationId xmlns:p14="http://schemas.microsoft.com/office/powerpoint/2010/main" val="257444198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708"/>
        <p:cNvGrpSpPr/>
        <p:nvPr/>
      </p:nvGrpSpPr>
      <p:grpSpPr>
        <a:xfrm>
          <a:off x="0" y="0"/>
          <a:ext cx="0" cy="0"/>
          <a:chOff x="0" y="0"/>
          <a:chExt cx="0" cy="0"/>
        </a:xfrm>
      </p:grpSpPr>
      <p:sp>
        <p:nvSpPr>
          <p:cNvPr id="710" name="Google Shape;710;p41"/>
          <p:cNvSpPr txBox="1">
            <a:spLocks noGrp="1"/>
          </p:cNvSpPr>
          <p:nvPr>
            <p:ph type="sldNum" idx="4294967295"/>
          </p:nvPr>
        </p:nvSpPr>
        <p:spPr>
          <a:xfrm>
            <a:off x="9347200" y="6453188"/>
            <a:ext cx="284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pPr marL="0" marR="0" lvl="0" indent="0" algn="r" rtl="0">
                <a:lnSpc>
                  <a:spcPct val="100000"/>
                </a:lnSpc>
                <a:spcBef>
                  <a:spcPts val="0"/>
                </a:spcBef>
                <a:spcAft>
                  <a:spcPts val="0"/>
                </a:spcAft>
                <a:buClr>
                  <a:srgbClr val="888888"/>
                </a:buClr>
                <a:buSzPts val="1200"/>
                <a:buFont typeface="Calibri"/>
                <a:buNone/>
              </a:pPr>
              <a:t>83</a:t>
            </a:fld>
            <a:endParaRPr sz="1200" b="0" i="0" u="none" strike="noStrike" cap="none">
              <a:solidFill>
                <a:srgbClr val="888888"/>
              </a:solidFill>
              <a:latin typeface="Calibri"/>
              <a:ea typeface="Calibri"/>
              <a:cs typeface="Calibri"/>
              <a:sym typeface="Calibri"/>
            </a:endParaRPr>
          </a:p>
        </p:txBody>
      </p:sp>
      <p:graphicFrame>
        <p:nvGraphicFramePr>
          <p:cNvPr id="711" name="Google Shape;711;p41"/>
          <p:cNvGraphicFramePr/>
          <p:nvPr>
            <p:extLst>
              <p:ext uri="{D42A27DB-BD31-4B8C-83A1-F6EECF244321}">
                <p14:modId xmlns:p14="http://schemas.microsoft.com/office/powerpoint/2010/main" val="4172482320"/>
              </p:ext>
            </p:extLst>
          </p:nvPr>
        </p:nvGraphicFramePr>
        <p:xfrm>
          <a:off x="551384" y="894051"/>
          <a:ext cx="10820500" cy="5138080"/>
        </p:xfrm>
        <a:graphic>
          <a:graphicData uri="http://schemas.openxmlformats.org/drawingml/2006/table">
            <a:tbl>
              <a:tblPr firstRow="1" bandRow="1">
                <a:noFill/>
              </a:tblPr>
              <a:tblGrid>
                <a:gridCol w="5410250">
                  <a:extLst>
                    <a:ext uri="{9D8B030D-6E8A-4147-A177-3AD203B41FA5}">
                      <a16:colId xmlns:a16="http://schemas.microsoft.com/office/drawing/2014/main" val="20000"/>
                    </a:ext>
                  </a:extLst>
                </a:gridCol>
                <a:gridCol w="5410250">
                  <a:extLst>
                    <a:ext uri="{9D8B030D-6E8A-4147-A177-3AD203B41FA5}">
                      <a16:colId xmlns:a16="http://schemas.microsoft.com/office/drawing/2014/main" val="20001"/>
                    </a:ext>
                  </a:extLst>
                </a:gridCol>
              </a:tblGrid>
              <a:tr h="346900">
                <a:tc>
                  <a:txBody>
                    <a:bodyPr/>
                    <a:lstStyle/>
                    <a:p>
                      <a:pPr marL="0" marR="0" lvl="0" indent="0" algn="l" rtl="0">
                        <a:lnSpc>
                          <a:spcPct val="100000"/>
                        </a:lnSpc>
                        <a:spcBef>
                          <a:spcPts val="0"/>
                        </a:spcBef>
                        <a:spcAft>
                          <a:spcPts val="0"/>
                        </a:spcAft>
                        <a:buNone/>
                      </a:pPr>
                      <a:r>
                        <a:rPr lang="ms-MY" sz="1200" b="1" u="none" strike="noStrike" cap="none" noProof="0" dirty="0"/>
                        <a:t>BIDANG KESELAMATAN</a:t>
                      </a:r>
                      <a:endParaRPr lang="ms-MY" sz="1200" b="1" noProof="0" dirty="0"/>
                    </a:p>
                  </a:txBody>
                  <a:tcPr marL="91450" marR="91450" marT="45725" marB="45725">
                    <a:solidFill>
                      <a:schemeClr val="accent1">
                        <a:lumMod val="20000"/>
                        <a:lumOff val="80000"/>
                      </a:schemeClr>
                    </a:solidFill>
                  </a:tcPr>
                </a:tc>
                <a:tc>
                  <a:txBody>
                    <a:bodyPr/>
                    <a:lstStyle/>
                    <a:p>
                      <a:pPr marL="0" marR="0" lvl="0" indent="0" algn="l" rtl="0">
                        <a:lnSpc>
                          <a:spcPct val="100000"/>
                        </a:lnSpc>
                        <a:spcBef>
                          <a:spcPts val="0"/>
                        </a:spcBef>
                        <a:spcAft>
                          <a:spcPts val="0"/>
                        </a:spcAft>
                        <a:buNone/>
                      </a:pPr>
                      <a:r>
                        <a:rPr lang="ms-MY" sz="1200" b="1" u="none" strike="noStrike" cap="none" noProof="0" dirty="0"/>
                        <a:t>TANGGUNGJAWAB</a:t>
                      </a:r>
                      <a:endParaRPr lang="ms-MY" sz="1200" b="1" noProof="0" dirty="0"/>
                    </a:p>
                  </a:txBody>
                  <a:tcPr marL="91450" marR="91450" marT="45725" marB="45725">
                    <a:solidFill>
                      <a:schemeClr val="accent1">
                        <a:lumMod val="20000"/>
                        <a:lumOff val="80000"/>
                      </a:schemeClr>
                    </a:solidFill>
                  </a:tcPr>
                </a:tc>
                <a:extLst>
                  <a:ext uri="{0D108BD9-81ED-4DB2-BD59-A6C34878D82A}">
                    <a16:rowId xmlns:a16="http://schemas.microsoft.com/office/drawing/2014/main" val="10000"/>
                  </a:ext>
                </a:extLst>
              </a:tr>
              <a:tr h="1810593">
                <a:tc>
                  <a:txBody>
                    <a:bodyPr/>
                    <a:lstStyle/>
                    <a:p>
                      <a:pPr marL="0" marR="0" lvl="0" indent="0" algn="l" rtl="0">
                        <a:lnSpc>
                          <a:spcPct val="100000"/>
                        </a:lnSpc>
                        <a:spcBef>
                          <a:spcPts val="0"/>
                        </a:spcBef>
                        <a:spcAft>
                          <a:spcPts val="0"/>
                        </a:spcAft>
                        <a:buNone/>
                      </a:pPr>
                      <a:r>
                        <a:rPr lang="ms-MY" sz="1200" u="none" strike="noStrike" cap="none" noProof="0"/>
                        <a:t>KESELAMATAN FIZIKAL DAN PERSEKITARAN</a:t>
                      </a:r>
                    </a:p>
                  </a:txBody>
                  <a:tcPr marL="91450" marR="91450" marT="45725" marB="45725"/>
                </a:tc>
                <a:tc>
                  <a:txBody>
                    <a:bodyPr/>
                    <a:lstStyle/>
                    <a:p>
                      <a:pPr marL="342900" marR="0" lvl="0" indent="-342900" algn="just" rtl="0">
                        <a:lnSpc>
                          <a:spcPct val="100000"/>
                        </a:lnSpc>
                        <a:spcBef>
                          <a:spcPts val="0"/>
                        </a:spcBef>
                        <a:spcAft>
                          <a:spcPts val="0"/>
                        </a:spcAft>
                        <a:buClr>
                          <a:srgbClr val="000000"/>
                        </a:buClr>
                        <a:buSzPct val="100000"/>
                        <a:buFont typeface="+mj-lt"/>
                        <a:buAutoNum type="arabicPeriod"/>
                      </a:pPr>
                      <a:r>
                        <a:rPr lang="ms-MY" sz="1200" u="none" strike="noStrike" cap="none" noProof="0"/>
                        <a:t>Setiap pegawai yang menerima perkakasan ICT wajib mengisi Borang Penerimaan Perkakasan bagi memastikan perkakasan diterima dalam keadaan baik.</a:t>
                      </a:r>
                      <a:endParaRPr lang="ms-MY" sz="1200" noProof="0"/>
                    </a:p>
                    <a:p>
                      <a:pPr marL="342900" marR="0" lvl="0" indent="-342900" algn="just" rtl="0">
                        <a:lnSpc>
                          <a:spcPct val="100000"/>
                        </a:lnSpc>
                        <a:spcBef>
                          <a:spcPts val="0"/>
                        </a:spcBef>
                        <a:spcAft>
                          <a:spcPts val="0"/>
                        </a:spcAft>
                        <a:buClr>
                          <a:srgbClr val="000000"/>
                        </a:buClr>
                        <a:buSzPct val="100000"/>
                        <a:buFont typeface="+mj-lt"/>
                        <a:buAutoNum type="arabicPeriod"/>
                      </a:pPr>
                      <a:r>
                        <a:rPr lang="ms-MY" sz="1200" u="none" strike="noStrike" cap="none" noProof="0"/>
                        <a:t>Setiap pegawai yang keluar bertukar wajib mengisi semula Borang Penerimaan Perkakasan  yang sama semasa masuk bagi memastikan perkakasan yang dipulang diterima dalam keadaan yang baik.</a:t>
                      </a:r>
                      <a:endParaRPr lang="ms-MY" sz="1200" noProof="0"/>
                    </a:p>
                    <a:p>
                      <a:pPr marL="342900" marR="0" lvl="0" indent="-342900" algn="just" rtl="0">
                        <a:lnSpc>
                          <a:spcPct val="100000"/>
                        </a:lnSpc>
                        <a:spcBef>
                          <a:spcPts val="0"/>
                        </a:spcBef>
                        <a:spcAft>
                          <a:spcPts val="0"/>
                        </a:spcAft>
                        <a:buClr>
                          <a:srgbClr val="000000"/>
                        </a:buClr>
                        <a:buSzPct val="100000"/>
                        <a:buFont typeface="+mj-lt"/>
                        <a:buAutoNum type="arabicPeriod"/>
                      </a:pPr>
                      <a:r>
                        <a:rPr lang="ms-MY" sz="1200" u="none" strike="noStrike" cap="none" noProof="0"/>
                        <a:t>Setiap pegawai hendaklah memastikan perkakasan yang diterima dijaga</a:t>
                      </a:r>
                      <a:r>
                        <a:rPr lang="ms-MY" sz="1200" noProof="0"/>
                        <a:t> dan</a:t>
                      </a:r>
                      <a:r>
                        <a:rPr lang="ms-MY" sz="1200" u="none" strike="noStrike" cap="none" noProof="0"/>
                        <a:t> disimpan bagi mengelakkan kecurian maklumat kerajaan.</a:t>
                      </a:r>
                      <a:endParaRPr lang="ms-MY" sz="1200" noProof="0"/>
                    </a:p>
                    <a:p>
                      <a:pPr marL="342900" marR="0" lvl="0" indent="-342900" algn="just" rtl="0">
                        <a:lnSpc>
                          <a:spcPct val="100000"/>
                        </a:lnSpc>
                        <a:spcBef>
                          <a:spcPts val="0"/>
                        </a:spcBef>
                        <a:spcAft>
                          <a:spcPts val="0"/>
                        </a:spcAft>
                        <a:buClr>
                          <a:srgbClr val="000000"/>
                        </a:buClr>
                        <a:buSzPct val="100000"/>
                        <a:buFont typeface="+mj-lt"/>
                        <a:buAutoNum type="arabicPeriod"/>
                      </a:pPr>
                      <a:r>
                        <a:rPr lang="ms-MY" sz="1200" noProof="0"/>
                        <a:t>S</a:t>
                      </a:r>
                      <a:r>
                        <a:rPr lang="ms-MY" sz="1200" u="none" strike="noStrike" cap="none" noProof="0"/>
                        <a:t>alinan laporan polis perlu diberikan kepada unit IT untuk dilaporkan kepada pihak </a:t>
                      </a:r>
                      <a:r>
                        <a:rPr lang="ms-MY" sz="1200" noProof="0"/>
                        <a:t>pembekal sekiranya perkakasan yang </a:t>
                      </a:r>
                      <a:r>
                        <a:rPr lang="ms-MY" sz="1200" noProof="0">
                          <a:solidFill>
                            <a:schemeClr val="dk1"/>
                          </a:solidFill>
                        </a:rPr>
                        <a:t>dipinjam hilang.</a:t>
                      </a:r>
                      <a:endParaRPr lang="ms-MY" sz="1200" noProof="0"/>
                    </a:p>
                  </a:txBody>
                  <a:tcPr marL="91450" marR="91450" marT="45725" marB="45725"/>
                </a:tc>
                <a:extLst>
                  <a:ext uri="{0D108BD9-81ED-4DB2-BD59-A6C34878D82A}">
                    <a16:rowId xmlns:a16="http://schemas.microsoft.com/office/drawing/2014/main" val="10001"/>
                  </a:ext>
                </a:extLst>
              </a:tr>
              <a:tr h="956930">
                <a:tc>
                  <a:txBody>
                    <a:bodyPr/>
                    <a:lstStyle/>
                    <a:p>
                      <a:pPr marL="0" marR="0" lvl="0" indent="0" algn="l" rtl="0">
                        <a:lnSpc>
                          <a:spcPct val="100000"/>
                        </a:lnSpc>
                        <a:spcBef>
                          <a:spcPts val="0"/>
                        </a:spcBef>
                        <a:spcAft>
                          <a:spcPts val="0"/>
                        </a:spcAft>
                        <a:buNone/>
                      </a:pPr>
                      <a:r>
                        <a:rPr lang="ms-MY" sz="1200" u="none" strike="noStrike" cap="none" noProof="0"/>
                        <a:t>KESELAMATAN OPERASI</a:t>
                      </a:r>
                      <a:endParaRPr lang="ms-MY" sz="1200" noProof="0"/>
                    </a:p>
                  </a:txBody>
                  <a:tcPr marL="91450" marR="91450" marT="45725" marB="45725"/>
                </a:tc>
                <a:tc>
                  <a:txBody>
                    <a:bodyPr/>
                    <a:lstStyle/>
                    <a:p>
                      <a:pPr marL="342900" marR="0" lvl="0" indent="-342900" algn="just" rtl="0">
                        <a:lnSpc>
                          <a:spcPct val="100000"/>
                        </a:lnSpc>
                        <a:spcBef>
                          <a:spcPts val="0"/>
                        </a:spcBef>
                        <a:spcAft>
                          <a:spcPts val="0"/>
                        </a:spcAft>
                        <a:buClr>
                          <a:srgbClr val="000000"/>
                        </a:buClr>
                        <a:buSzPct val="100000"/>
                        <a:buFont typeface="Arial"/>
                        <a:buAutoNum type="arabicPeriod"/>
                      </a:pPr>
                      <a:r>
                        <a:rPr lang="ms-MY" sz="1200" u="none" strike="noStrike" cap="none" noProof="0"/>
                        <a:t>Setiap perkakasan ICT yang diterima akan menggunakan anti virus </a:t>
                      </a:r>
                      <a:r>
                        <a:rPr lang="ms-MY" sz="1200" i="1" u="none" strike="noStrike" cap="none" noProof="0"/>
                        <a:t>Trend Micro </a:t>
                      </a:r>
                      <a:r>
                        <a:rPr lang="ms-MY" sz="1200" u="none" strike="noStrike" cap="none" noProof="0"/>
                        <a:t>yang dibekalkan oleh pihak Kementerian Sumber Manusia.</a:t>
                      </a:r>
                      <a:endParaRPr lang="ms-MY" sz="1200" noProof="0"/>
                    </a:p>
                    <a:p>
                      <a:pPr marL="342900" marR="0" lvl="0" indent="-342900" algn="just" rtl="0">
                        <a:lnSpc>
                          <a:spcPct val="100000"/>
                        </a:lnSpc>
                        <a:spcBef>
                          <a:spcPts val="0"/>
                        </a:spcBef>
                        <a:spcAft>
                          <a:spcPts val="0"/>
                        </a:spcAft>
                        <a:buClr>
                          <a:srgbClr val="000000"/>
                        </a:buClr>
                        <a:buSzPct val="100000"/>
                        <a:buFont typeface="Arial"/>
                        <a:buAutoNum type="arabicPeriod"/>
                      </a:pPr>
                      <a:r>
                        <a:rPr lang="ms-MY" sz="1200" u="none" strike="noStrike" cap="none" noProof="0"/>
                        <a:t>Pengemaskinian pattern virus yang terkini dilakukan secara </a:t>
                      </a:r>
                      <a:r>
                        <a:rPr lang="ms-MY" sz="1200" i="1" u="none" strike="noStrike" cap="none" noProof="0"/>
                        <a:t>auto update</a:t>
                      </a:r>
                      <a:r>
                        <a:rPr lang="ms-MY" sz="1200" u="none" strike="noStrike" cap="none" noProof="0"/>
                        <a:t>.</a:t>
                      </a:r>
                      <a:endParaRPr lang="ms-MY" sz="1200" noProof="0"/>
                    </a:p>
                    <a:p>
                      <a:pPr marL="342900" marR="0" lvl="0" indent="-342900" algn="just" rtl="0">
                        <a:lnSpc>
                          <a:spcPct val="100000"/>
                        </a:lnSpc>
                        <a:spcBef>
                          <a:spcPts val="0"/>
                        </a:spcBef>
                        <a:spcAft>
                          <a:spcPts val="0"/>
                        </a:spcAft>
                        <a:buClr>
                          <a:srgbClr val="000000"/>
                        </a:buClr>
                        <a:buSzPct val="100000"/>
                        <a:buFont typeface="Arial"/>
                        <a:buAutoNum type="arabicPeriod"/>
                      </a:pPr>
                      <a:r>
                        <a:rPr lang="ms-MY" sz="1200" u="none" strike="noStrike" cap="none" noProof="0"/>
                        <a:t>Setiap pegawai bertanggungjawab untuk mengimbas semua perisian atau sistem dengan antivirus sebelum menggunakannya.</a:t>
                      </a:r>
                      <a:endParaRPr lang="ms-MY" sz="1200" b="0" i="0" u="none" strike="noStrike" cap="none" noProof="0">
                        <a:solidFill>
                          <a:schemeClr val="dk1"/>
                        </a:solidFill>
                        <a:latin typeface="Arial"/>
                        <a:ea typeface="Arial"/>
                        <a:cs typeface="Arial"/>
                        <a:sym typeface="Arial"/>
                      </a:endParaRPr>
                    </a:p>
                  </a:txBody>
                  <a:tcPr marL="91450" marR="91450" marT="45725" marB="45725"/>
                </a:tc>
                <a:extLst>
                  <a:ext uri="{0D108BD9-81ED-4DB2-BD59-A6C34878D82A}">
                    <a16:rowId xmlns:a16="http://schemas.microsoft.com/office/drawing/2014/main" val="10002"/>
                  </a:ext>
                </a:extLst>
              </a:tr>
              <a:tr h="1682200">
                <a:tc>
                  <a:txBody>
                    <a:bodyPr/>
                    <a:lstStyle/>
                    <a:p>
                      <a:pPr marL="0" marR="0" lvl="0" indent="0" algn="l" rtl="0">
                        <a:lnSpc>
                          <a:spcPct val="100000"/>
                        </a:lnSpc>
                        <a:spcBef>
                          <a:spcPts val="0"/>
                        </a:spcBef>
                        <a:spcAft>
                          <a:spcPts val="0"/>
                        </a:spcAft>
                        <a:buNone/>
                      </a:pPr>
                      <a:r>
                        <a:rPr lang="ms-MY" sz="1200" noProof="0"/>
                        <a:t>KESELAMATAN DATA DAN DOKUMEN</a:t>
                      </a:r>
                    </a:p>
                  </a:txBody>
                  <a:tcPr marL="91450" marR="91450" marT="45725" marB="45725"/>
                </a:tc>
                <a:tc>
                  <a:txBody>
                    <a:bodyPr/>
                    <a:lstStyle/>
                    <a:p>
                      <a:pPr marL="342900" marR="0" lvl="0" indent="-342900" algn="just" rtl="0">
                        <a:lnSpc>
                          <a:spcPct val="100000"/>
                        </a:lnSpc>
                        <a:spcBef>
                          <a:spcPts val="0"/>
                        </a:spcBef>
                        <a:spcAft>
                          <a:spcPts val="0"/>
                        </a:spcAft>
                        <a:buClr>
                          <a:srgbClr val="000000"/>
                        </a:buClr>
                        <a:buSzPct val="100000"/>
                        <a:buFont typeface="Arial"/>
                        <a:buAutoNum type="arabicPeriod"/>
                      </a:pPr>
                      <a:r>
                        <a:rPr lang="ms-MY" sz="1200" b="0" i="0" u="none" strike="noStrike" cap="none" noProof="0" dirty="0">
                          <a:solidFill>
                            <a:schemeClr val="dk1"/>
                          </a:solidFill>
                          <a:latin typeface="Arial"/>
                          <a:ea typeface="Arial"/>
                          <a:cs typeface="Arial"/>
                          <a:sym typeface="Arial"/>
                        </a:rPr>
                        <a:t>Setiap pegawai hendaklah mematuhi tatacara pengurusan elektronik</a:t>
                      </a:r>
                    </a:p>
                    <a:p>
                      <a:pPr marL="342900" marR="0" lvl="0" indent="-342900" algn="just" rtl="0">
                        <a:lnSpc>
                          <a:spcPct val="100000"/>
                        </a:lnSpc>
                        <a:spcBef>
                          <a:spcPts val="0"/>
                        </a:spcBef>
                        <a:spcAft>
                          <a:spcPts val="0"/>
                        </a:spcAft>
                        <a:buClr>
                          <a:srgbClr val="000000"/>
                        </a:buClr>
                        <a:buSzPct val="100000"/>
                        <a:buFont typeface="Arial"/>
                        <a:buAutoNum type="arabicPeriod"/>
                      </a:pPr>
                      <a:r>
                        <a:rPr lang="ms-MY" sz="1200" b="0" i="0" u="none" strike="noStrike" cap="none" noProof="0" dirty="0">
                          <a:solidFill>
                            <a:schemeClr val="dk1"/>
                          </a:solidFill>
                          <a:latin typeface="Arial"/>
                          <a:ea typeface="Arial"/>
                          <a:cs typeface="Arial"/>
                          <a:sym typeface="Arial"/>
                        </a:rPr>
                        <a:t>Setiap pegawai hendaklah memastikan perkakasan dilengkapi dengan kata laluan.</a:t>
                      </a:r>
                    </a:p>
                    <a:p>
                      <a:pPr marL="342900" marR="0" lvl="0" indent="-342900" algn="just" rtl="0">
                        <a:lnSpc>
                          <a:spcPct val="100000"/>
                        </a:lnSpc>
                        <a:spcBef>
                          <a:spcPts val="0"/>
                        </a:spcBef>
                        <a:spcAft>
                          <a:spcPts val="0"/>
                        </a:spcAft>
                        <a:buClr>
                          <a:srgbClr val="000000"/>
                        </a:buClr>
                        <a:buSzPct val="100000"/>
                        <a:buFont typeface="Arial"/>
                        <a:buAutoNum type="arabicPeriod"/>
                      </a:pPr>
                      <a:r>
                        <a:rPr lang="ms-MY" sz="1200" noProof="0" dirty="0"/>
                        <a:t>Memastikan fail aplikasi ditutup dan logoff pc/notebook sekiranya perlu meninggalkan stesen kerja</a:t>
                      </a:r>
                    </a:p>
                    <a:p>
                      <a:pPr marL="342900" marR="0" lvl="0" indent="-342900" algn="just" rtl="0">
                        <a:lnSpc>
                          <a:spcPct val="100000"/>
                        </a:lnSpc>
                        <a:spcBef>
                          <a:spcPts val="0"/>
                        </a:spcBef>
                        <a:spcAft>
                          <a:spcPts val="0"/>
                        </a:spcAft>
                        <a:buClr>
                          <a:srgbClr val="000000"/>
                        </a:buClr>
                        <a:buSzPct val="100000"/>
                        <a:buFont typeface="Arial"/>
                        <a:buAutoNum type="arabicPeriod"/>
                      </a:pPr>
                      <a:r>
                        <a:rPr lang="ms-MY" sz="1200" noProof="0" dirty="0"/>
                        <a:t>Memastikan dokumen terperingkat dihapuskan sekiranya pc/notebook terlibat dengan penggantian sebelum menyerahkannya kepada pihak ketiga.</a:t>
                      </a:r>
                      <a:endParaRPr lang="ms-MY" sz="1200" b="0" i="0" u="none" strike="noStrike" cap="none" noProof="0" dirty="0">
                        <a:solidFill>
                          <a:schemeClr val="dk1"/>
                        </a:solidFill>
                        <a:latin typeface="Arial"/>
                        <a:ea typeface="Arial"/>
                        <a:cs typeface="Arial"/>
                        <a:sym typeface="Arial"/>
                      </a:endParaRPr>
                    </a:p>
                  </a:txBody>
                  <a:tcPr marL="91450" marR="91450" marT="45725" marB="45725"/>
                </a:tc>
                <a:extLst>
                  <a:ext uri="{0D108BD9-81ED-4DB2-BD59-A6C34878D82A}">
                    <a16:rowId xmlns:a16="http://schemas.microsoft.com/office/drawing/2014/main" val="1836312105"/>
                  </a:ext>
                </a:extLst>
              </a:tr>
            </a:tbl>
          </a:graphicData>
        </a:graphic>
      </p:graphicFrame>
      <p:sp>
        <p:nvSpPr>
          <p:cNvPr id="5" name="TextBox 4">
            <a:extLst>
              <a:ext uri="{FF2B5EF4-FFF2-40B4-BE49-F238E27FC236}">
                <a16:creationId xmlns:a16="http://schemas.microsoft.com/office/drawing/2014/main" id="{D7C5069E-2E03-415A-8418-CE3754C7C0D3}"/>
              </a:ext>
            </a:extLst>
          </p:cNvPr>
          <p:cNvSpPr txBox="1"/>
          <p:nvPr/>
        </p:nvSpPr>
        <p:spPr>
          <a:xfrm>
            <a:off x="7929472" y="42449"/>
            <a:ext cx="4262529" cy="369332"/>
          </a:xfrm>
          <a:prstGeom prst="rect">
            <a:avLst/>
          </a:prstGeom>
          <a:solidFill>
            <a:schemeClr val="accent4">
              <a:lumMod val="20000"/>
              <a:lumOff val="80000"/>
            </a:schemeClr>
          </a:solidFill>
        </p:spPr>
        <p:txBody>
          <a:bodyPr wrap="square" rtlCol="0">
            <a:spAutoFit/>
          </a:bodyPr>
          <a:lstStyle/>
          <a:p>
            <a:pPr algn="ctr"/>
            <a:r>
              <a:rPr lang="en-MY" b="1" dirty="0"/>
              <a:t>CONTOH PERKHIDMATAN SEWAAN</a:t>
            </a:r>
          </a:p>
        </p:txBody>
      </p:sp>
      <p:sp>
        <p:nvSpPr>
          <p:cNvPr id="6" name="Text Placeholder 10">
            <a:extLst>
              <a:ext uri="{FF2B5EF4-FFF2-40B4-BE49-F238E27FC236}">
                <a16:creationId xmlns:a16="http://schemas.microsoft.com/office/drawing/2014/main" id="{90C062C9-8FA8-4DFF-9BB4-5D14F19941F9}"/>
              </a:ext>
            </a:extLst>
          </p:cNvPr>
          <p:cNvSpPr txBox="1">
            <a:spLocks/>
          </p:cNvSpPr>
          <p:nvPr/>
        </p:nvSpPr>
        <p:spPr>
          <a:xfrm>
            <a:off x="522059" y="130429"/>
            <a:ext cx="10568762" cy="712381"/>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MY" sz="2800" b="1" dirty="0">
                <a:latin typeface="Arial" pitchFamily="34" charset="0"/>
                <a:ea typeface="ＭＳ Ｐゴシック" pitchFamily="34" charset="-128"/>
                <a:cs typeface="Arial" pitchFamily="34" charset="0"/>
              </a:rPr>
              <a:t>9. CIRI-CIRI KESELAMATAN ICT</a:t>
            </a:r>
            <a:endParaRPr lang="ms-MY" sz="2800" b="1" dirty="0">
              <a:solidFill>
                <a:prstClr val="black"/>
              </a:solidFill>
              <a:latin typeface="Arial" pitchFamily="34" charset="0"/>
              <a:ea typeface="ＭＳ Ｐゴシック" pitchFamily="34" charset="-128"/>
              <a:cs typeface="Arial" pitchFamily="34" charset="0"/>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0"/>
          <p:cNvSpPr txBox="1">
            <a:spLocks/>
          </p:cNvSpPr>
          <p:nvPr/>
        </p:nvSpPr>
        <p:spPr>
          <a:xfrm>
            <a:off x="670620" y="108248"/>
            <a:ext cx="9889876" cy="59584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10. TADBIR URUS PROJEK</a:t>
            </a:r>
            <a:endParaRPr lang="ms-MY" sz="2800" b="1" i="1" dirty="0">
              <a:latin typeface="Arial" pitchFamily="34" charset="0"/>
              <a:ea typeface="ＭＳ Ｐゴシック" pitchFamily="34" charset="-128"/>
              <a:cs typeface="Arial" pitchFamily="34" charset="0"/>
            </a:endParaRPr>
          </a:p>
        </p:txBody>
      </p:sp>
      <p:sp>
        <p:nvSpPr>
          <p:cNvPr id="6" name="Subtitle 2"/>
          <p:cNvSpPr txBox="1">
            <a:spLocks/>
          </p:cNvSpPr>
          <p:nvPr/>
        </p:nvSpPr>
        <p:spPr>
          <a:xfrm>
            <a:off x="754911" y="1010699"/>
            <a:ext cx="10598889" cy="391743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l">
              <a:buClr>
                <a:schemeClr val="tx1"/>
              </a:buClr>
              <a:buSzPct val="100000"/>
              <a:buFont typeface="+mj-lt"/>
              <a:buAutoNum type="arabicPeriod"/>
            </a:pPr>
            <a:r>
              <a:rPr lang="ms-MY" sz="1800" dirty="0">
                <a:solidFill>
                  <a:schemeClr val="tx1"/>
                </a:solidFill>
                <a:latin typeface="Arial" panose="020B0604020202020204" pitchFamily="34" charset="0"/>
                <a:cs typeface="Arial" panose="020B0604020202020204" pitchFamily="34" charset="0"/>
              </a:rPr>
              <a:t>Masukkan cadangan carta tadbir urus projek ICT yang akan dilaksanakan berdasarkan </a:t>
            </a:r>
            <a:r>
              <a:rPr lang="ms-MY" sz="1800" b="1" dirty="0">
                <a:solidFill>
                  <a:schemeClr val="tx1"/>
                </a:solidFill>
                <a:latin typeface="Arial" panose="020B0604020202020204" pitchFamily="34" charset="0"/>
                <a:cs typeface="Arial" panose="020B0604020202020204" pitchFamily="34" charset="0"/>
              </a:rPr>
              <a:t>Pekeliling Transformasi Pentadbiran Awam Bilangan 3 Tahun 2018: Panduan Pengurusan Projek ICT Sektor Awam (PPrISA)  </a:t>
            </a:r>
          </a:p>
          <a:p>
            <a:pPr marL="342900" indent="-342900" algn="l">
              <a:buClr>
                <a:schemeClr val="tx1"/>
              </a:buClr>
              <a:buSzPct val="100000"/>
              <a:buFont typeface="+mj-lt"/>
              <a:buAutoNum type="arabicPeriod"/>
            </a:pPr>
            <a:endParaRPr lang="ms-MY" sz="1800" b="1" dirty="0">
              <a:solidFill>
                <a:schemeClr val="tx1"/>
              </a:solidFill>
              <a:latin typeface="Arial" panose="020B0604020202020204" pitchFamily="34" charset="0"/>
              <a:cs typeface="Arial" panose="020B0604020202020204" pitchFamily="34" charset="0"/>
            </a:endParaRPr>
          </a:p>
          <a:p>
            <a:pPr marL="342900" indent="-342900" algn="l">
              <a:buClr>
                <a:schemeClr val="tx1"/>
              </a:buClr>
              <a:buSzPct val="100000"/>
              <a:buFont typeface="+mj-lt"/>
              <a:buAutoNum type="arabicPeriod"/>
            </a:pPr>
            <a:r>
              <a:rPr lang="ms-MY" sz="1800" dirty="0">
                <a:solidFill>
                  <a:schemeClr val="tx1"/>
                </a:solidFill>
                <a:latin typeface="Arial" panose="020B0604020202020204" pitchFamily="34" charset="0"/>
                <a:cs typeface="Arial" panose="020B0604020202020204" pitchFamily="34" charset="0"/>
              </a:rPr>
              <a:t>Selaras dengan keperluan </a:t>
            </a:r>
            <a:r>
              <a:rPr lang="ms-MY" sz="1800" b="1" dirty="0">
                <a:solidFill>
                  <a:schemeClr val="tx1"/>
                </a:solidFill>
                <a:latin typeface="Arial" panose="020B0604020202020204" pitchFamily="34" charset="0"/>
                <a:cs typeface="Arial" panose="020B0604020202020204" pitchFamily="34" charset="0"/>
              </a:rPr>
              <a:t>skop projek, jadual pelaksanaan </a:t>
            </a:r>
            <a:r>
              <a:rPr lang="ms-MY" sz="1800" dirty="0">
                <a:solidFill>
                  <a:schemeClr val="tx1"/>
                </a:solidFill>
                <a:latin typeface="Arial" panose="020B0604020202020204" pitchFamily="34" charset="0"/>
                <a:cs typeface="Arial" panose="020B0604020202020204" pitchFamily="34" charset="0"/>
              </a:rPr>
              <a:t>dan</a:t>
            </a:r>
            <a:r>
              <a:rPr lang="ms-MY" sz="1800" b="1" dirty="0">
                <a:solidFill>
                  <a:schemeClr val="tx1"/>
                </a:solidFill>
                <a:latin typeface="Arial" panose="020B0604020202020204" pitchFamily="34" charset="0"/>
                <a:cs typeface="Arial" panose="020B0604020202020204" pitchFamily="34" charset="0"/>
              </a:rPr>
              <a:t> maklumat peruntukan </a:t>
            </a:r>
          </a:p>
          <a:p>
            <a:pPr algn="l">
              <a:buClr>
                <a:schemeClr val="tx1"/>
              </a:buClr>
              <a:buSzPct val="100000"/>
            </a:pPr>
            <a:endParaRPr lang="en-US" sz="1800" dirty="0">
              <a:solidFill>
                <a:schemeClr val="tx1"/>
              </a:solidFill>
              <a:latin typeface="Arial" panose="020B0604020202020204" pitchFamily="34" charset="0"/>
              <a:cs typeface="Arial" panose="020B0604020202020204" pitchFamily="34" charset="0"/>
            </a:endParaRPr>
          </a:p>
        </p:txBody>
      </p:sp>
      <p:sp>
        <p:nvSpPr>
          <p:cNvPr id="5" name="Slide Number Placeholder 2">
            <a:extLst>
              <a:ext uri="{FF2B5EF4-FFF2-40B4-BE49-F238E27FC236}">
                <a16:creationId xmlns:a16="http://schemas.microsoft.com/office/drawing/2014/main" id="{31D1A73D-5BCC-4890-A8E2-F5A96B60D1A1}"/>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84</a:t>
            </a:fld>
            <a:endParaRPr lang="ms-MY">
              <a:solidFill>
                <a:prstClr val="black">
                  <a:tint val="75000"/>
                </a:prstClr>
              </a:solidFill>
              <a:latin typeface="Calibri" panose="020F0502020204030204"/>
              <a:ea typeface="Calibri"/>
              <a:cs typeface="Calibri"/>
              <a:sym typeface="Calibri"/>
            </a:endParaRPr>
          </a:p>
        </p:txBody>
      </p:sp>
    </p:spTree>
    <p:extLst>
      <p:ext uri="{BB962C8B-B14F-4D97-AF65-F5344CB8AC3E}">
        <p14:creationId xmlns:p14="http://schemas.microsoft.com/office/powerpoint/2010/main" val="230958130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cxnSp>
        <p:nvCxnSpPr>
          <p:cNvPr id="327" name="Google Shape;327;p12"/>
          <p:cNvCxnSpPr/>
          <p:nvPr/>
        </p:nvCxnSpPr>
        <p:spPr>
          <a:xfrm>
            <a:off x="6565330" y="1267565"/>
            <a:ext cx="0" cy="2548523"/>
          </a:xfrm>
          <a:prstGeom prst="straightConnector1">
            <a:avLst/>
          </a:prstGeom>
          <a:noFill/>
          <a:ln w="28575" cap="flat" cmpd="sng">
            <a:solidFill>
              <a:schemeClr val="dk1"/>
            </a:solidFill>
            <a:prstDash val="solid"/>
            <a:miter lim="800000"/>
            <a:headEnd type="none" w="sm" len="sm"/>
            <a:tailEnd type="none" w="sm" len="sm"/>
          </a:ln>
        </p:spPr>
      </p:cxnSp>
      <p:sp>
        <p:nvSpPr>
          <p:cNvPr id="329" name="Google Shape;329;p12"/>
          <p:cNvSpPr/>
          <p:nvPr/>
        </p:nvSpPr>
        <p:spPr>
          <a:xfrm>
            <a:off x="4019324" y="847404"/>
            <a:ext cx="5499847" cy="420161"/>
          </a:xfrm>
          <a:prstGeom prst="rect">
            <a:avLst/>
          </a:prstGeom>
          <a:solidFill>
            <a:srgbClr val="BBD6EE"/>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ms-MY" sz="1100" b="1" i="0" u="none" strike="noStrike" kern="0" cap="none" spc="0" normalizeH="0" baseline="0" dirty="0">
                <a:ln>
                  <a:noFill/>
                </a:ln>
                <a:solidFill>
                  <a:srgbClr val="1E4E79"/>
                </a:solidFill>
                <a:effectLst/>
                <a:uLnTx/>
                <a:uFillTx/>
                <a:latin typeface="Arial"/>
                <a:ea typeface="Arial"/>
                <a:cs typeface="Arial"/>
                <a:sym typeface="Arial"/>
              </a:rPr>
              <a:t>JAWATANKUASA PEMANDU</a:t>
            </a:r>
            <a:endParaRPr kumimoji="0" lang="ms-MY" sz="1400" b="0" i="0" u="none" strike="noStrike" kern="0" cap="none" spc="0" normalizeH="0" baseline="0" dirty="0">
              <a:ln>
                <a:noFill/>
              </a:ln>
              <a:solidFill>
                <a:srgbClr val="00000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00"/>
              <a:buFont typeface="Arial"/>
              <a:buNone/>
              <a:tabLst/>
              <a:defRPr/>
            </a:pPr>
            <a:r>
              <a:rPr kumimoji="0" lang="ms-MY" sz="1000" b="0" i="0" u="none" strike="noStrike" kern="0" cap="none" spc="0" normalizeH="0" baseline="0" dirty="0">
                <a:ln>
                  <a:noFill/>
                </a:ln>
                <a:solidFill>
                  <a:srgbClr val="1E4E79"/>
                </a:solidFill>
                <a:effectLst/>
                <a:uLnTx/>
                <a:uFillTx/>
                <a:latin typeface="Arial"/>
                <a:ea typeface="Arial"/>
                <a:cs typeface="Arial"/>
                <a:sym typeface="Arial"/>
              </a:rPr>
              <a:t>Pengerusi : Ketua XXXX(JUSA B)</a:t>
            </a:r>
            <a:endParaRPr kumimoji="0" lang="ms-MY" sz="1000" b="0" i="0" u="none" strike="noStrike" kern="0" cap="none" spc="0" normalizeH="0" baseline="0" dirty="0">
              <a:ln>
                <a:noFill/>
              </a:ln>
              <a:solidFill>
                <a:srgbClr val="1E4E79"/>
              </a:solidFill>
              <a:effectLst/>
              <a:uLnTx/>
              <a:uFillTx/>
              <a:latin typeface="Calibri"/>
              <a:ea typeface="Calibri"/>
              <a:cs typeface="Calibri"/>
              <a:sym typeface="Calibri"/>
            </a:endParaRPr>
          </a:p>
        </p:txBody>
      </p:sp>
      <p:sp>
        <p:nvSpPr>
          <p:cNvPr id="330" name="Google Shape;330;p12"/>
          <p:cNvSpPr/>
          <p:nvPr/>
        </p:nvSpPr>
        <p:spPr>
          <a:xfrm>
            <a:off x="4019324" y="1578266"/>
            <a:ext cx="5499847" cy="420161"/>
          </a:xfrm>
          <a:prstGeom prst="rect">
            <a:avLst/>
          </a:prstGeom>
          <a:solidFill>
            <a:srgbClr val="BBD6EE"/>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US" sz="1100" b="1" i="0" u="none" strike="noStrike" kern="0" cap="none" spc="0" normalizeH="0" baseline="0" noProof="0" dirty="0">
                <a:ln>
                  <a:noFill/>
                </a:ln>
                <a:solidFill>
                  <a:srgbClr val="1E4E79"/>
                </a:solidFill>
                <a:effectLst/>
                <a:uLnTx/>
                <a:uFillTx/>
                <a:latin typeface="Arial"/>
                <a:ea typeface="Arial"/>
                <a:cs typeface="Arial"/>
                <a:sym typeface="Arial"/>
              </a:rPr>
              <a:t>JAWATANKUASA TEKNIKAL PROJEK</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00"/>
              <a:buFont typeface="Arial"/>
              <a:buNone/>
              <a:tabLst/>
              <a:defRPr/>
            </a:pPr>
            <a:r>
              <a:rPr kumimoji="0" lang="en-US" sz="1000" b="0" i="0" u="none" strike="noStrike" kern="0" cap="none" spc="0" normalizeH="0" baseline="0" noProof="0" dirty="0">
                <a:ln>
                  <a:noFill/>
                </a:ln>
                <a:solidFill>
                  <a:srgbClr val="1E4E79"/>
                </a:solidFill>
                <a:effectLst/>
                <a:uLnTx/>
                <a:uFillTx/>
                <a:latin typeface="Arial"/>
                <a:ea typeface="Arial"/>
                <a:cs typeface="Arial"/>
                <a:sym typeface="Arial"/>
              </a:rPr>
              <a:t>Pengerusi : </a:t>
            </a:r>
            <a:r>
              <a:rPr kumimoji="0" lang="en-US" sz="1000" b="0" i="0" u="none" strike="noStrike" kern="0" cap="none" spc="0" normalizeH="0" baseline="0" noProof="0" dirty="0" err="1">
                <a:ln>
                  <a:noFill/>
                </a:ln>
                <a:solidFill>
                  <a:srgbClr val="1E4E79"/>
                </a:solidFill>
                <a:effectLst/>
                <a:uLnTx/>
                <a:uFillTx/>
                <a:latin typeface="Arial"/>
                <a:ea typeface="Arial"/>
                <a:cs typeface="Arial"/>
                <a:sym typeface="Arial"/>
              </a:rPr>
              <a:t>Timbalan</a:t>
            </a:r>
            <a:r>
              <a:rPr kumimoji="0" lang="en-US" sz="1000" b="0" i="0" u="none" strike="noStrike" kern="0" cap="none" spc="0" normalizeH="0" baseline="0" noProof="0" dirty="0">
                <a:ln>
                  <a:noFill/>
                </a:ln>
                <a:solidFill>
                  <a:srgbClr val="1E4E79"/>
                </a:solidFill>
                <a:effectLst/>
                <a:uLnTx/>
                <a:uFillTx/>
                <a:latin typeface="Arial"/>
                <a:ea typeface="Arial"/>
                <a:cs typeface="Arial"/>
                <a:sym typeface="Arial"/>
              </a:rPr>
              <a:t> </a:t>
            </a:r>
            <a:r>
              <a:rPr kumimoji="0" lang="en-US" sz="1000" b="0" i="0" u="none" strike="noStrike" kern="0" cap="none" spc="0" normalizeH="0" baseline="0" noProof="0" dirty="0" err="1">
                <a:ln>
                  <a:noFill/>
                </a:ln>
                <a:solidFill>
                  <a:srgbClr val="1E4E79"/>
                </a:solidFill>
                <a:effectLst/>
                <a:uLnTx/>
                <a:uFillTx/>
                <a:latin typeface="Arial"/>
                <a:ea typeface="Arial"/>
                <a:cs typeface="Arial"/>
                <a:sym typeface="Arial"/>
              </a:rPr>
              <a:t>Ketua</a:t>
            </a:r>
            <a:r>
              <a:rPr kumimoji="0" lang="en-US" sz="1000" b="0" i="0" u="none" strike="noStrike" kern="0" cap="none" spc="0" normalizeH="0" baseline="0" noProof="0" dirty="0">
                <a:ln>
                  <a:noFill/>
                </a:ln>
                <a:solidFill>
                  <a:srgbClr val="1E4E79"/>
                </a:solidFill>
                <a:effectLst/>
                <a:uLnTx/>
                <a:uFillTx/>
                <a:latin typeface="Arial"/>
                <a:ea typeface="Arial"/>
                <a:cs typeface="Arial"/>
                <a:sym typeface="Arial"/>
              </a:rPr>
              <a:t> </a:t>
            </a:r>
            <a:r>
              <a:rPr kumimoji="0" lang="en-US" sz="1000" b="0" i="0" u="none" strike="noStrike" kern="0" cap="none" spc="0" normalizeH="0" baseline="0" noProof="0" dirty="0" err="1">
                <a:ln>
                  <a:noFill/>
                </a:ln>
                <a:solidFill>
                  <a:srgbClr val="1E4E79"/>
                </a:solidFill>
                <a:effectLst/>
                <a:uLnTx/>
                <a:uFillTx/>
                <a:latin typeface="Arial"/>
                <a:ea typeface="Arial"/>
                <a:cs typeface="Arial"/>
                <a:sym typeface="Arial"/>
              </a:rPr>
              <a:t>Pengarah</a:t>
            </a:r>
            <a:r>
              <a:rPr kumimoji="0" lang="en-US" sz="1000" b="0" i="0" u="none" strike="noStrike" kern="0" cap="none" spc="0" normalizeH="0" baseline="0" noProof="0" dirty="0">
                <a:ln>
                  <a:noFill/>
                </a:ln>
                <a:solidFill>
                  <a:srgbClr val="1E4E79"/>
                </a:solidFill>
                <a:effectLst/>
                <a:uLnTx/>
                <a:uFillTx/>
                <a:latin typeface="Arial"/>
                <a:ea typeface="Arial"/>
                <a:cs typeface="Arial"/>
                <a:sym typeface="Arial"/>
              </a:rPr>
              <a:t> XXXX(JUSA C)</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331" name="Google Shape;331;p12"/>
          <p:cNvSpPr/>
          <p:nvPr/>
        </p:nvSpPr>
        <p:spPr>
          <a:xfrm>
            <a:off x="4019323" y="2906116"/>
            <a:ext cx="5499847" cy="364824"/>
          </a:xfrm>
          <a:prstGeom prst="rect">
            <a:avLst/>
          </a:prstGeom>
          <a:solidFill>
            <a:srgbClr val="BBD6EE"/>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US" sz="1100" b="1" i="0" u="none" strike="noStrike" kern="0" cap="none" spc="0" normalizeH="0" baseline="0" noProof="0" dirty="0">
                <a:ln>
                  <a:noFill/>
                </a:ln>
                <a:solidFill>
                  <a:srgbClr val="1E4E79"/>
                </a:solidFill>
                <a:effectLst/>
                <a:uLnTx/>
                <a:uFillTx/>
                <a:latin typeface="Arial"/>
                <a:ea typeface="Arial"/>
                <a:cs typeface="Arial"/>
                <a:sym typeface="Arial"/>
              </a:rPr>
              <a:t>PENGARAH PROJEK</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00"/>
              <a:buFont typeface="Arial"/>
              <a:buNone/>
              <a:tabLst/>
              <a:defRPr/>
            </a:pPr>
            <a:r>
              <a:rPr kumimoji="0" lang="en-US" sz="1000" b="0" i="0" u="none" strike="noStrike" kern="0" cap="none" spc="0" normalizeH="0" baseline="0" noProof="0" dirty="0" err="1">
                <a:ln>
                  <a:noFill/>
                </a:ln>
                <a:solidFill>
                  <a:srgbClr val="1E4E79"/>
                </a:solidFill>
                <a:effectLst/>
                <a:uLnTx/>
                <a:uFillTx/>
                <a:latin typeface="Arial"/>
                <a:ea typeface="Arial"/>
                <a:cs typeface="Arial"/>
                <a:sym typeface="Arial"/>
              </a:rPr>
              <a:t>Pengarah</a:t>
            </a:r>
            <a:r>
              <a:rPr kumimoji="0" lang="en-US" sz="1000" b="0" i="0" u="none" strike="noStrike" kern="0" cap="none" spc="0" normalizeH="0" baseline="0" noProof="0" dirty="0">
                <a:ln>
                  <a:noFill/>
                </a:ln>
                <a:solidFill>
                  <a:srgbClr val="1E4E79"/>
                </a:solidFill>
                <a:effectLst/>
                <a:uLnTx/>
                <a:uFillTx/>
                <a:latin typeface="Arial"/>
                <a:ea typeface="Arial"/>
                <a:cs typeface="Arial"/>
                <a:sym typeface="Arial"/>
              </a:rPr>
              <a:t> </a:t>
            </a:r>
            <a:r>
              <a:rPr kumimoji="0" lang="en-US" sz="1000" b="0" i="0" u="none" strike="noStrike" kern="0" cap="none" spc="0" normalizeH="0" baseline="0" noProof="0" dirty="0" err="1">
                <a:ln>
                  <a:noFill/>
                </a:ln>
                <a:solidFill>
                  <a:srgbClr val="1E4E79"/>
                </a:solidFill>
                <a:effectLst/>
                <a:uLnTx/>
                <a:uFillTx/>
                <a:latin typeface="Arial"/>
                <a:ea typeface="Arial"/>
                <a:cs typeface="Arial"/>
                <a:sym typeface="Arial"/>
              </a:rPr>
              <a:t>Bahagian</a:t>
            </a:r>
            <a:r>
              <a:rPr kumimoji="0" lang="en-US" sz="1000" b="0" i="0" u="none" strike="noStrike" kern="0" cap="none" spc="0" normalizeH="0" baseline="0" noProof="0" dirty="0">
                <a:ln>
                  <a:noFill/>
                </a:ln>
                <a:solidFill>
                  <a:srgbClr val="1E4E79"/>
                </a:solidFill>
                <a:effectLst/>
                <a:uLnTx/>
                <a:uFillTx/>
                <a:latin typeface="Arial"/>
                <a:ea typeface="Arial"/>
                <a:cs typeface="Arial"/>
                <a:sym typeface="Arial"/>
              </a:rPr>
              <a:t> </a:t>
            </a:r>
            <a:r>
              <a:rPr kumimoji="0" lang="en-US" sz="1000" b="0" i="0" u="none" strike="noStrike" kern="0" cap="none" spc="0" normalizeH="0" baseline="0" noProof="0" dirty="0" err="1">
                <a:ln>
                  <a:noFill/>
                </a:ln>
                <a:solidFill>
                  <a:srgbClr val="1E4E79"/>
                </a:solidFill>
                <a:effectLst/>
                <a:uLnTx/>
                <a:uFillTx/>
                <a:latin typeface="Arial"/>
                <a:ea typeface="Arial"/>
                <a:cs typeface="Arial"/>
                <a:sym typeface="Arial"/>
              </a:rPr>
              <a:t>Pengurusan</a:t>
            </a:r>
            <a:r>
              <a:rPr kumimoji="0" lang="en-US" sz="1000" b="0" i="0" u="none" strike="noStrike" kern="0" cap="none" spc="0" normalizeH="0" baseline="0" noProof="0" dirty="0">
                <a:ln>
                  <a:noFill/>
                </a:ln>
                <a:solidFill>
                  <a:srgbClr val="1E4E79"/>
                </a:solidFill>
                <a:effectLst/>
                <a:uLnTx/>
                <a:uFillTx/>
                <a:latin typeface="Arial"/>
                <a:ea typeface="Arial"/>
                <a:cs typeface="Arial"/>
                <a:sym typeface="Arial"/>
              </a:rPr>
              <a:t> ICT XXX(M54)</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332" name="Google Shape;332;p12"/>
          <p:cNvSpPr/>
          <p:nvPr/>
        </p:nvSpPr>
        <p:spPr>
          <a:xfrm>
            <a:off x="185875" y="2788911"/>
            <a:ext cx="11984353" cy="3200961"/>
          </a:xfrm>
          <a:prstGeom prst="rect">
            <a:avLst/>
          </a:prstGeom>
          <a:noFill/>
          <a:ln w="19050" cap="flat" cmpd="sng">
            <a:solidFill>
              <a:srgbClr val="FF0000"/>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Calibri"/>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cxnSp>
        <p:nvCxnSpPr>
          <p:cNvPr id="333" name="Google Shape;333;p12"/>
          <p:cNvCxnSpPr/>
          <p:nvPr/>
        </p:nvCxnSpPr>
        <p:spPr>
          <a:xfrm>
            <a:off x="3347111" y="3827401"/>
            <a:ext cx="5314058" cy="0"/>
          </a:xfrm>
          <a:prstGeom prst="straightConnector1">
            <a:avLst/>
          </a:prstGeom>
          <a:noFill/>
          <a:ln w="28575" cap="flat" cmpd="sng">
            <a:solidFill>
              <a:schemeClr val="dk1"/>
            </a:solidFill>
            <a:prstDash val="solid"/>
            <a:miter lim="800000"/>
            <a:headEnd type="none" w="sm" len="sm"/>
            <a:tailEnd type="none" w="sm" len="sm"/>
          </a:ln>
        </p:spPr>
      </p:cxnSp>
      <p:sp>
        <p:nvSpPr>
          <p:cNvPr id="334" name="Google Shape;334;p12"/>
          <p:cNvSpPr txBox="1"/>
          <p:nvPr/>
        </p:nvSpPr>
        <p:spPr>
          <a:xfrm>
            <a:off x="183829" y="2767422"/>
            <a:ext cx="1946688" cy="307777"/>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1" i="0" u="none" strike="noStrike" kern="0" cap="none" spc="0" normalizeH="0" baseline="0" noProof="0">
                <a:ln>
                  <a:noFill/>
                </a:ln>
                <a:solidFill>
                  <a:srgbClr val="000000"/>
                </a:solidFill>
                <a:effectLst/>
                <a:uLnTx/>
                <a:uFillTx/>
                <a:latin typeface="Arial"/>
                <a:ea typeface="Arial"/>
                <a:cs typeface="Arial"/>
                <a:sym typeface="Arial"/>
              </a:rPr>
              <a:t>PASUKAN PROJEK</a:t>
            </a:r>
            <a:endParaRPr kumimoji="0" sz="1400" b="1"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35" name="Google Shape;335;p12"/>
          <p:cNvSpPr/>
          <p:nvPr/>
        </p:nvSpPr>
        <p:spPr>
          <a:xfrm>
            <a:off x="2546548" y="3435581"/>
            <a:ext cx="1959073" cy="582506"/>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endParaRPr kumimoji="0" sz="900" b="1" i="0" u="none" strike="noStrike" kern="0" cap="none" spc="0" normalizeH="0" baseline="0" noProof="0" dirty="0">
              <a:ln>
                <a:noFill/>
              </a:ln>
              <a:solidFill>
                <a:srgbClr val="1E4E79"/>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1" i="0" u="none" strike="noStrike" kern="0" cap="none" spc="0" normalizeH="0" baseline="0" noProof="0" dirty="0">
                <a:ln>
                  <a:noFill/>
                </a:ln>
                <a:solidFill>
                  <a:srgbClr val="1E4E79"/>
                </a:solidFill>
                <a:effectLst/>
                <a:uLnTx/>
                <a:uFillTx/>
                <a:latin typeface="Arial"/>
                <a:ea typeface="Arial"/>
                <a:cs typeface="Arial"/>
                <a:sym typeface="Arial"/>
              </a:rPr>
              <a:t>PENGURUS PROJEK KERAJAAN</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dirty="0" err="1">
                <a:ln>
                  <a:noFill/>
                </a:ln>
                <a:solidFill>
                  <a:srgbClr val="1E4E79"/>
                </a:solidFill>
                <a:effectLst/>
                <a:uLnTx/>
                <a:uFillTx/>
                <a:latin typeface="Arial"/>
                <a:ea typeface="Arial"/>
                <a:cs typeface="Arial"/>
                <a:sym typeface="Arial"/>
              </a:rPr>
              <a:t>Timbalan</a:t>
            </a:r>
            <a:r>
              <a:rPr kumimoji="0" lang="en-US" sz="900" b="0" i="0" u="none" strike="noStrike" kern="0" cap="none" spc="0" normalizeH="0" baseline="0" noProof="0" dirty="0">
                <a:ln>
                  <a:noFill/>
                </a:ln>
                <a:solidFill>
                  <a:srgbClr val="1E4E79"/>
                </a:solidFill>
                <a:effectLst/>
                <a:uLnTx/>
                <a:uFillTx/>
                <a:latin typeface="Arial"/>
                <a:ea typeface="Arial"/>
                <a:cs typeface="Arial"/>
                <a:sym typeface="Arial"/>
              </a:rPr>
              <a:t> </a:t>
            </a:r>
            <a:r>
              <a:rPr kumimoji="0" lang="en-US" sz="900" b="0" i="0" u="none" strike="noStrike" kern="0" cap="none" spc="0" normalizeH="0" baseline="0" noProof="0" dirty="0" err="1">
                <a:ln>
                  <a:noFill/>
                </a:ln>
                <a:solidFill>
                  <a:srgbClr val="1E4E79"/>
                </a:solidFill>
                <a:effectLst/>
                <a:uLnTx/>
                <a:uFillTx/>
                <a:latin typeface="Arial"/>
                <a:ea typeface="Arial"/>
                <a:cs typeface="Arial"/>
                <a:sym typeface="Arial"/>
              </a:rPr>
              <a:t>Pengarah</a:t>
            </a:r>
            <a:r>
              <a:rPr kumimoji="0" lang="en-US" sz="900" b="0" i="0" u="none" strike="noStrike" kern="0" cap="none" spc="0" normalizeH="0" baseline="0" noProof="0" dirty="0">
                <a:ln>
                  <a:noFill/>
                </a:ln>
                <a:solidFill>
                  <a:srgbClr val="1E4E79"/>
                </a:solidFill>
                <a:effectLst/>
                <a:uLnTx/>
                <a:uFillTx/>
                <a:latin typeface="Arial"/>
                <a:ea typeface="Arial"/>
                <a:cs typeface="Arial"/>
                <a:sym typeface="Arial"/>
              </a:rPr>
              <a:t> BPICT (F52)</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0"/>
              </a:spcBef>
              <a:spcAft>
                <a:spcPts val="0"/>
              </a:spcAft>
              <a:buClr>
                <a:srgbClr val="FFFFFF"/>
              </a:buClr>
              <a:buSzPts val="900"/>
              <a:buFont typeface="Calibri"/>
              <a:buNone/>
              <a:tabLst/>
              <a:defRPr/>
            </a:pPr>
            <a:endParaRPr kumimoji="0" sz="9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
        <p:nvSpPr>
          <p:cNvPr id="336" name="Google Shape;336;p12"/>
          <p:cNvSpPr/>
          <p:nvPr/>
        </p:nvSpPr>
        <p:spPr>
          <a:xfrm>
            <a:off x="1331657" y="4337614"/>
            <a:ext cx="1110914" cy="394902"/>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PMO</a:t>
            </a:r>
            <a:endParaRPr kumimoji="0" sz="9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37" name="Google Shape;337;p12"/>
          <p:cNvSpPr/>
          <p:nvPr/>
        </p:nvSpPr>
        <p:spPr>
          <a:xfrm>
            <a:off x="185875" y="5400472"/>
            <a:ext cx="764484" cy="373978"/>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Application Development</a:t>
            </a:r>
            <a:endParaRPr kumimoji="0" sz="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38" name="Google Shape;338;p12"/>
          <p:cNvSpPr/>
          <p:nvPr/>
        </p:nvSpPr>
        <p:spPr>
          <a:xfrm>
            <a:off x="1934070" y="5401046"/>
            <a:ext cx="575415" cy="387154"/>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Migration</a:t>
            </a:r>
            <a:endParaRPr kumimoji="0" sz="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39" name="Google Shape;339;p12"/>
          <p:cNvSpPr/>
          <p:nvPr/>
        </p:nvSpPr>
        <p:spPr>
          <a:xfrm>
            <a:off x="3237421" y="5405501"/>
            <a:ext cx="575415" cy="375824"/>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ICT Security</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40" name="Google Shape;340;p12"/>
          <p:cNvSpPr/>
          <p:nvPr/>
        </p:nvSpPr>
        <p:spPr>
          <a:xfrm>
            <a:off x="4746298" y="5422542"/>
            <a:ext cx="740274" cy="363068"/>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Change Management</a:t>
            </a:r>
            <a:endParaRPr kumimoji="0" sz="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41" name="Google Shape;341;p12"/>
          <p:cNvSpPr/>
          <p:nvPr/>
        </p:nvSpPr>
        <p:spPr>
          <a:xfrm>
            <a:off x="5536567" y="5422543"/>
            <a:ext cx="534888" cy="366338"/>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SME</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cxnSp>
        <p:nvCxnSpPr>
          <p:cNvPr id="343" name="Google Shape;343;p12"/>
          <p:cNvCxnSpPr/>
          <p:nvPr/>
        </p:nvCxnSpPr>
        <p:spPr>
          <a:xfrm>
            <a:off x="581651" y="5052838"/>
            <a:ext cx="5266966" cy="27916"/>
          </a:xfrm>
          <a:prstGeom prst="straightConnector1">
            <a:avLst/>
          </a:prstGeom>
          <a:noFill/>
          <a:ln w="28575" cap="flat" cmpd="sng">
            <a:solidFill>
              <a:schemeClr val="dk1"/>
            </a:solidFill>
            <a:prstDash val="solid"/>
            <a:miter lim="800000"/>
            <a:headEnd type="none" w="sm" len="sm"/>
            <a:tailEnd type="none" w="sm" len="sm"/>
          </a:ln>
        </p:spPr>
      </p:cxnSp>
      <p:cxnSp>
        <p:nvCxnSpPr>
          <p:cNvPr id="344" name="Google Shape;344;p12"/>
          <p:cNvCxnSpPr/>
          <p:nvPr/>
        </p:nvCxnSpPr>
        <p:spPr>
          <a:xfrm flipH="1">
            <a:off x="3506661" y="4018087"/>
            <a:ext cx="7008" cy="1029176"/>
          </a:xfrm>
          <a:prstGeom prst="straightConnector1">
            <a:avLst/>
          </a:prstGeom>
          <a:noFill/>
          <a:ln w="28575" cap="flat" cmpd="sng">
            <a:solidFill>
              <a:schemeClr val="dk1"/>
            </a:solidFill>
            <a:prstDash val="solid"/>
            <a:miter lim="800000"/>
            <a:headEnd type="none" w="sm" len="sm"/>
            <a:tailEnd type="none" w="sm" len="sm"/>
          </a:ln>
        </p:spPr>
      </p:cxnSp>
      <p:cxnSp>
        <p:nvCxnSpPr>
          <p:cNvPr id="345" name="Google Shape;345;p12"/>
          <p:cNvCxnSpPr>
            <a:cxnSpLocks/>
          </p:cNvCxnSpPr>
          <p:nvPr/>
        </p:nvCxnSpPr>
        <p:spPr>
          <a:xfrm>
            <a:off x="2436251" y="4561585"/>
            <a:ext cx="1070410" cy="0"/>
          </a:xfrm>
          <a:prstGeom prst="straightConnector1">
            <a:avLst/>
          </a:prstGeom>
          <a:noFill/>
          <a:ln w="28575" cap="flat" cmpd="sng">
            <a:solidFill>
              <a:schemeClr val="dk1"/>
            </a:solidFill>
            <a:prstDash val="solid"/>
            <a:miter lim="800000"/>
            <a:headEnd type="none" w="sm" len="sm"/>
            <a:tailEnd type="none" w="sm" len="sm"/>
          </a:ln>
        </p:spPr>
      </p:cxnSp>
      <p:cxnSp>
        <p:nvCxnSpPr>
          <p:cNvPr id="346" name="Google Shape;346;p12"/>
          <p:cNvCxnSpPr/>
          <p:nvPr/>
        </p:nvCxnSpPr>
        <p:spPr>
          <a:xfrm>
            <a:off x="2861278" y="5085240"/>
            <a:ext cx="0" cy="302630"/>
          </a:xfrm>
          <a:prstGeom prst="straightConnector1">
            <a:avLst/>
          </a:prstGeom>
          <a:noFill/>
          <a:ln w="28575" cap="flat" cmpd="sng">
            <a:solidFill>
              <a:schemeClr val="dk1"/>
            </a:solidFill>
            <a:prstDash val="solid"/>
            <a:miter lim="800000"/>
            <a:headEnd type="none" w="sm" len="sm"/>
            <a:tailEnd type="none" w="sm" len="sm"/>
          </a:ln>
        </p:spPr>
      </p:cxnSp>
      <p:cxnSp>
        <p:nvCxnSpPr>
          <p:cNvPr id="347" name="Google Shape;347;p12"/>
          <p:cNvCxnSpPr/>
          <p:nvPr/>
        </p:nvCxnSpPr>
        <p:spPr>
          <a:xfrm>
            <a:off x="2240178" y="5085240"/>
            <a:ext cx="0" cy="302630"/>
          </a:xfrm>
          <a:prstGeom prst="straightConnector1">
            <a:avLst/>
          </a:prstGeom>
          <a:noFill/>
          <a:ln w="28575" cap="flat" cmpd="sng">
            <a:solidFill>
              <a:schemeClr val="dk1"/>
            </a:solidFill>
            <a:prstDash val="solid"/>
            <a:miter lim="800000"/>
            <a:headEnd type="none" w="sm" len="sm"/>
            <a:tailEnd type="none" w="sm" len="sm"/>
          </a:ln>
        </p:spPr>
      </p:cxnSp>
      <p:cxnSp>
        <p:nvCxnSpPr>
          <p:cNvPr id="348" name="Google Shape;348;p12"/>
          <p:cNvCxnSpPr/>
          <p:nvPr/>
        </p:nvCxnSpPr>
        <p:spPr>
          <a:xfrm flipH="1">
            <a:off x="596699" y="5054601"/>
            <a:ext cx="5475" cy="326004"/>
          </a:xfrm>
          <a:prstGeom prst="straightConnector1">
            <a:avLst/>
          </a:prstGeom>
          <a:noFill/>
          <a:ln w="28575" cap="flat" cmpd="sng">
            <a:solidFill>
              <a:schemeClr val="dk1"/>
            </a:solidFill>
            <a:prstDash val="solid"/>
            <a:miter lim="800000"/>
            <a:headEnd type="none" w="sm" len="sm"/>
            <a:tailEnd type="none" w="sm" len="sm"/>
          </a:ln>
        </p:spPr>
      </p:cxnSp>
      <p:sp>
        <p:nvSpPr>
          <p:cNvPr id="349" name="Google Shape;349;p12"/>
          <p:cNvSpPr/>
          <p:nvPr/>
        </p:nvSpPr>
        <p:spPr>
          <a:xfrm>
            <a:off x="1004237" y="5401076"/>
            <a:ext cx="877883" cy="387124"/>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Implementation</a:t>
            </a:r>
            <a:endParaRPr kumimoji="0" sz="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50" name="Google Shape;350;p12"/>
          <p:cNvSpPr/>
          <p:nvPr/>
        </p:nvSpPr>
        <p:spPr>
          <a:xfrm>
            <a:off x="3863554" y="5414888"/>
            <a:ext cx="834880" cy="369904"/>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ICT </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Infrastructure</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51" name="Google Shape;351;p12"/>
          <p:cNvSpPr/>
          <p:nvPr/>
        </p:nvSpPr>
        <p:spPr>
          <a:xfrm>
            <a:off x="2555883" y="5401076"/>
            <a:ext cx="635136" cy="380249"/>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Integration</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cxnSp>
        <p:nvCxnSpPr>
          <p:cNvPr id="352" name="Google Shape;352;p12"/>
          <p:cNvCxnSpPr/>
          <p:nvPr/>
        </p:nvCxnSpPr>
        <p:spPr>
          <a:xfrm>
            <a:off x="3513669" y="5060356"/>
            <a:ext cx="0" cy="341594"/>
          </a:xfrm>
          <a:prstGeom prst="straightConnector1">
            <a:avLst/>
          </a:prstGeom>
          <a:noFill/>
          <a:ln w="28575" cap="flat" cmpd="sng">
            <a:solidFill>
              <a:schemeClr val="dk1"/>
            </a:solidFill>
            <a:prstDash val="solid"/>
            <a:miter lim="800000"/>
            <a:headEnd type="none" w="sm" len="sm"/>
            <a:tailEnd type="none" w="sm" len="sm"/>
          </a:ln>
        </p:spPr>
      </p:cxnSp>
      <p:sp>
        <p:nvSpPr>
          <p:cNvPr id="353" name="Google Shape;353;p12"/>
          <p:cNvSpPr/>
          <p:nvPr/>
        </p:nvSpPr>
        <p:spPr>
          <a:xfrm>
            <a:off x="8667029" y="3440528"/>
            <a:ext cx="1959073" cy="583538"/>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endParaRPr kumimoji="0" sz="900" b="1" i="0" u="none" strike="noStrike" kern="0" cap="none" spc="0" normalizeH="0" baseline="0" noProof="0">
              <a:ln>
                <a:noFill/>
              </a:ln>
              <a:solidFill>
                <a:srgbClr val="1E4E79"/>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1" i="0" u="none" strike="noStrike" kern="0" cap="none" spc="0" normalizeH="0" baseline="0" noProof="0">
                <a:ln>
                  <a:noFill/>
                </a:ln>
                <a:solidFill>
                  <a:srgbClr val="1E4E79"/>
                </a:solidFill>
                <a:effectLst/>
                <a:uLnTx/>
                <a:uFillTx/>
                <a:latin typeface="Arial"/>
                <a:ea typeface="Arial"/>
                <a:cs typeface="Arial"/>
                <a:sym typeface="Arial"/>
              </a:rPr>
              <a:t>PENGURUS PROJEK (KONTRAKTOR)</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900" b="1" i="0" u="none" strike="noStrike" kern="0" cap="none" spc="0" normalizeH="0" baseline="0" noProof="0">
                <a:ln>
                  <a:noFill/>
                </a:ln>
                <a:solidFill>
                  <a:srgbClr val="1F3864"/>
                </a:solidFill>
                <a:effectLst/>
                <a:uLnTx/>
                <a:uFillTx/>
                <a:latin typeface="Calibri"/>
                <a:ea typeface="Calibri"/>
                <a:cs typeface="Calibri"/>
                <a:sym typeface="Calibri"/>
              </a:rPr>
              <a:t>(mesti mempunyai sijil profesional PM)</a:t>
            </a:r>
            <a:endParaRPr kumimoji="0" sz="900" b="0" i="0" u="none" strike="noStrike" kern="0" cap="none" spc="0" normalizeH="0" baseline="0" noProof="0">
              <a:ln>
                <a:noFill/>
              </a:ln>
              <a:solidFill>
                <a:srgbClr val="1E4E79"/>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0"/>
              </a:spcBef>
              <a:spcAft>
                <a:spcPts val="0"/>
              </a:spcAft>
              <a:buClr>
                <a:srgbClr val="FFFFFF"/>
              </a:buClr>
              <a:buSzPts val="900"/>
              <a:buFont typeface="Calibri"/>
              <a:buNone/>
              <a:tabLst/>
              <a:defRPr/>
            </a:pPr>
            <a:endParaRPr kumimoji="0" sz="900" b="0" i="0" u="none" strike="noStrike" kern="0" cap="none" spc="0" normalizeH="0" baseline="0" noProof="0">
              <a:ln>
                <a:noFill/>
              </a:ln>
              <a:solidFill>
                <a:srgbClr val="000000"/>
              </a:solidFill>
              <a:effectLst/>
              <a:uLnTx/>
              <a:uFillTx/>
              <a:latin typeface="Calibri"/>
              <a:ea typeface="Calibri"/>
              <a:cs typeface="Calibri"/>
              <a:sym typeface="Calibri"/>
            </a:endParaRPr>
          </a:p>
        </p:txBody>
      </p:sp>
      <p:cxnSp>
        <p:nvCxnSpPr>
          <p:cNvPr id="354" name="Google Shape;354;p12"/>
          <p:cNvCxnSpPr/>
          <p:nvPr/>
        </p:nvCxnSpPr>
        <p:spPr>
          <a:xfrm>
            <a:off x="4292207" y="5060356"/>
            <a:ext cx="0" cy="340116"/>
          </a:xfrm>
          <a:prstGeom prst="straightConnector1">
            <a:avLst/>
          </a:prstGeom>
          <a:noFill/>
          <a:ln w="28575" cap="flat" cmpd="sng">
            <a:solidFill>
              <a:schemeClr val="dk1"/>
            </a:solidFill>
            <a:prstDash val="solid"/>
            <a:miter lim="800000"/>
            <a:headEnd type="none" w="sm" len="sm"/>
            <a:tailEnd type="none" w="sm" len="sm"/>
          </a:ln>
        </p:spPr>
      </p:cxnSp>
      <p:cxnSp>
        <p:nvCxnSpPr>
          <p:cNvPr id="355" name="Google Shape;355;p12"/>
          <p:cNvCxnSpPr/>
          <p:nvPr/>
        </p:nvCxnSpPr>
        <p:spPr>
          <a:xfrm flipH="1">
            <a:off x="9613477" y="4018087"/>
            <a:ext cx="1011" cy="1053066"/>
          </a:xfrm>
          <a:prstGeom prst="straightConnector1">
            <a:avLst/>
          </a:prstGeom>
          <a:noFill/>
          <a:ln w="28575" cap="flat" cmpd="sng">
            <a:solidFill>
              <a:schemeClr val="dk1"/>
            </a:solidFill>
            <a:prstDash val="solid"/>
            <a:miter lim="800000"/>
            <a:headEnd type="none" w="sm" len="sm"/>
            <a:tailEnd type="none" w="sm" len="sm"/>
          </a:ln>
        </p:spPr>
      </p:cxnSp>
      <p:cxnSp>
        <p:nvCxnSpPr>
          <p:cNvPr id="356" name="Google Shape;356;p12"/>
          <p:cNvCxnSpPr/>
          <p:nvPr/>
        </p:nvCxnSpPr>
        <p:spPr>
          <a:xfrm>
            <a:off x="1429428" y="5085240"/>
            <a:ext cx="0" cy="302630"/>
          </a:xfrm>
          <a:prstGeom prst="straightConnector1">
            <a:avLst/>
          </a:prstGeom>
          <a:noFill/>
          <a:ln w="28575" cap="flat" cmpd="sng">
            <a:solidFill>
              <a:schemeClr val="dk1"/>
            </a:solidFill>
            <a:prstDash val="solid"/>
            <a:miter lim="800000"/>
            <a:headEnd type="none" w="sm" len="sm"/>
            <a:tailEnd type="none" w="sm" len="sm"/>
          </a:ln>
        </p:spPr>
      </p:cxnSp>
      <p:cxnSp>
        <p:nvCxnSpPr>
          <p:cNvPr id="357" name="Google Shape;357;p12"/>
          <p:cNvCxnSpPr/>
          <p:nvPr/>
        </p:nvCxnSpPr>
        <p:spPr>
          <a:xfrm>
            <a:off x="5848617" y="5067897"/>
            <a:ext cx="0" cy="340116"/>
          </a:xfrm>
          <a:prstGeom prst="straightConnector1">
            <a:avLst/>
          </a:prstGeom>
          <a:noFill/>
          <a:ln w="28575" cap="flat" cmpd="sng">
            <a:solidFill>
              <a:schemeClr val="dk1"/>
            </a:solidFill>
            <a:prstDash val="solid"/>
            <a:miter lim="800000"/>
            <a:headEnd type="none" w="sm" len="sm"/>
            <a:tailEnd type="none" w="sm" len="sm"/>
          </a:ln>
        </p:spPr>
      </p:cxnSp>
      <p:cxnSp>
        <p:nvCxnSpPr>
          <p:cNvPr id="358" name="Google Shape;358;p12"/>
          <p:cNvCxnSpPr/>
          <p:nvPr/>
        </p:nvCxnSpPr>
        <p:spPr>
          <a:xfrm>
            <a:off x="5140148" y="5060356"/>
            <a:ext cx="0" cy="340116"/>
          </a:xfrm>
          <a:prstGeom prst="straightConnector1">
            <a:avLst/>
          </a:prstGeom>
          <a:noFill/>
          <a:ln w="28575" cap="flat" cmpd="sng">
            <a:solidFill>
              <a:schemeClr val="dk1"/>
            </a:solidFill>
            <a:prstDash val="solid"/>
            <a:miter lim="800000"/>
            <a:headEnd type="none" w="sm" len="sm"/>
            <a:tailEnd type="none" w="sm" len="sm"/>
          </a:ln>
        </p:spPr>
      </p:cxnSp>
      <p:sp>
        <p:nvSpPr>
          <p:cNvPr id="359" name="Google Shape;359;p12"/>
          <p:cNvSpPr/>
          <p:nvPr/>
        </p:nvSpPr>
        <p:spPr>
          <a:xfrm>
            <a:off x="6286694" y="5414891"/>
            <a:ext cx="764484" cy="373978"/>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Application Development</a:t>
            </a:r>
            <a:endParaRPr kumimoji="0" sz="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60" name="Google Shape;360;p12"/>
          <p:cNvSpPr/>
          <p:nvPr/>
        </p:nvSpPr>
        <p:spPr>
          <a:xfrm>
            <a:off x="8034889" y="5415465"/>
            <a:ext cx="575415" cy="387154"/>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Migration</a:t>
            </a:r>
            <a:endParaRPr kumimoji="0" sz="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61" name="Google Shape;361;p12"/>
          <p:cNvSpPr/>
          <p:nvPr/>
        </p:nvSpPr>
        <p:spPr>
          <a:xfrm>
            <a:off x="9338240" y="5419920"/>
            <a:ext cx="575415" cy="375824"/>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ICT Security</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62" name="Google Shape;362;p12"/>
          <p:cNvSpPr/>
          <p:nvPr/>
        </p:nvSpPr>
        <p:spPr>
          <a:xfrm>
            <a:off x="10847117" y="5436961"/>
            <a:ext cx="740274" cy="363068"/>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Change Management</a:t>
            </a:r>
            <a:endParaRPr kumimoji="0" sz="900" b="0" i="0" u="none" strike="noStrike" kern="0" cap="none" spc="0" normalizeH="0" baseline="0" noProof="0">
              <a:ln>
                <a:noFill/>
              </a:ln>
              <a:solidFill>
                <a:srgbClr val="000000"/>
              </a:solidFill>
              <a:effectLst/>
              <a:uLnTx/>
              <a:uFillTx/>
              <a:latin typeface="Arial"/>
              <a:ea typeface="Arial"/>
              <a:cs typeface="Arial"/>
              <a:sym typeface="Arial"/>
            </a:endParaRPr>
          </a:p>
        </p:txBody>
      </p:sp>
      <p:cxnSp>
        <p:nvCxnSpPr>
          <p:cNvPr id="364" name="Google Shape;364;p12"/>
          <p:cNvCxnSpPr>
            <a:cxnSpLocks/>
          </p:cNvCxnSpPr>
          <p:nvPr/>
        </p:nvCxnSpPr>
        <p:spPr>
          <a:xfrm>
            <a:off x="6682470" y="5067257"/>
            <a:ext cx="4558497" cy="32402"/>
          </a:xfrm>
          <a:prstGeom prst="straightConnector1">
            <a:avLst/>
          </a:prstGeom>
          <a:noFill/>
          <a:ln w="28575" cap="flat" cmpd="sng">
            <a:solidFill>
              <a:schemeClr val="dk1"/>
            </a:solidFill>
            <a:prstDash val="solid"/>
            <a:miter lim="800000"/>
            <a:headEnd type="none" w="sm" len="sm"/>
            <a:tailEnd type="none" w="sm" len="sm"/>
          </a:ln>
        </p:spPr>
      </p:cxnSp>
      <p:cxnSp>
        <p:nvCxnSpPr>
          <p:cNvPr id="365" name="Google Shape;365;p12"/>
          <p:cNvCxnSpPr/>
          <p:nvPr/>
        </p:nvCxnSpPr>
        <p:spPr>
          <a:xfrm>
            <a:off x="8962097" y="5099659"/>
            <a:ext cx="0" cy="302630"/>
          </a:xfrm>
          <a:prstGeom prst="straightConnector1">
            <a:avLst/>
          </a:prstGeom>
          <a:noFill/>
          <a:ln w="28575" cap="flat" cmpd="sng">
            <a:solidFill>
              <a:schemeClr val="dk1"/>
            </a:solidFill>
            <a:prstDash val="solid"/>
            <a:miter lim="800000"/>
            <a:headEnd type="none" w="sm" len="sm"/>
            <a:tailEnd type="none" w="sm" len="sm"/>
          </a:ln>
        </p:spPr>
      </p:cxnSp>
      <p:cxnSp>
        <p:nvCxnSpPr>
          <p:cNvPr id="366" name="Google Shape;366;p12"/>
          <p:cNvCxnSpPr/>
          <p:nvPr/>
        </p:nvCxnSpPr>
        <p:spPr>
          <a:xfrm>
            <a:off x="8340997" y="5099659"/>
            <a:ext cx="0" cy="302630"/>
          </a:xfrm>
          <a:prstGeom prst="straightConnector1">
            <a:avLst/>
          </a:prstGeom>
          <a:noFill/>
          <a:ln w="28575" cap="flat" cmpd="sng">
            <a:solidFill>
              <a:schemeClr val="dk1"/>
            </a:solidFill>
            <a:prstDash val="solid"/>
            <a:miter lim="800000"/>
            <a:headEnd type="none" w="sm" len="sm"/>
            <a:tailEnd type="none" w="sm" len="sm"/>
          </a:ln>
        </p:spPr>
      </p:cxnSp>
      <p:cxnSp>
        <p:nvCxnSpPr>
          <p:cNvPr id="367" name="Google Shape;367;p12"/>
          <p:cNvCxnSpPr/>
          <p:nvPr/>
        </p:nvCxnSpPr>
        <p:spPr>
          <a:xfrm flipH="1">
            <a:off x="6697518" y="5069020"/>
            <a:ext cx="5475" cy="326004"/>
          </a:xfrm>
          <a:prstGeom prst="straightConnector1">
            <a:avLst/>
          </a:prstGeom>
          <a:noFill/>
          <a:ln w="28575" cap="flat" cmpd="sng">
            <a:solidFill>
              <a:schemeClr val="dk1"/>
            </a:solidFill>
            <a:prstDash val="solid"/>
            <a:miter lim="800000"/>
            <a:headEnd type="none" w="sm" len="sm"/>
            <a:tailEnd type="none" w="sm" len="sm"/>
          </a:ln>
        </p:spPr>
      </p:cxnSp>
      <p:sp>
        <p:nvSpPr>
          <p:cNvPr id="368" name="Google Shape;368;p12"/>
          <p:cNvSpPr/>
          <p:nvPr/>
        </p:nvSpPr>
        <p:spPr>
          <a:xfrm>
            <a:off x="7105056" y="5415495"/>
            <a:ext cx="877883" cy="380249"/>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Implementation</a:t>
            </a:r>
            <a:endParaRPr kumimoji="0" sz="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69" name="Google Shape;369;p12"/>
          <p:cNvSpPr/>
          <p:nvPr/>
        </p:nvSpPr>
        <p:spPr>
          <a:xfrm>
            <a:off x="9964373" y="5429307"/>
            <a:ext cx="834880" cy="369904"/>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ICT </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Infrastructure</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70" name="Google Shape;370;p12"/>
          <p:cNvSpPr/>
          <p:nvPr/>
        </p:nvSpPr>
        <p:spPr>
          <a:xfrm>
            <a:off x="8656702" y="5415495"/>
            <a:ext cx="635136" cy="380249"/>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Integration</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cxnSp>
        <p:nvCxnSpPr>
          <p:cNvPr id="371" name="Google Shape;371;p12"/>
          <p:cNvCxnSpPr/>
          <p:nvPr/>
        </p:nvCxnSpPr>
        <p:spPr>
          <a:xfrm>
            <a:off x="9614488" y="5074775"/>
            <a:ext cx="0" cy="341594"/>
          </a:xfrm>
          <a:prstGeom prst="straightConnector1">
            <a:avLst/>
          </a:prstGeom>
          <a:noFill/>
          <a:ln w="28575" cap="flat" cmpd="sng">
            <a:solidFill>
              <a:schemeClr val="dk1"/>
            </a:solidFill>
            <a:prstDash val="solid"/>
            <a:miter lim="800000"/>
            <a:headEnd type="none" w="sm" len="sm"/>
            <a:tailEnd type="none" w="sm" len="sm"/>
          </a:ln>
        </p:spPr>
      </p:cxnSp>
      <p:cxnSp>
        <p:nvCxnSpPr>
          <p:cNvPr id="372" name="Google Shape;372;p12"/>
          <p:cNvCxnSpPr/>
          <p:nvPr/>
        </p:nvCxnSpPr>
        <p:spPr>
          <a:xfrm>
            <a:off x="10393026" y="5074775"/>
            <a:ext cx="0" cy="340116"/>
          </a:xfrm>
          <a:prstGeom prst="straightConnector1">
            <a:avLst/>
          </a:prstGeom>
          <a:noFill/>
          <a:ln w="28575" cap="flat" cmpd="sng">
            <a:solidFill>
              <a:schemeClr val="dk1"/>
            </a:solidFill>
            <a:prstDash val="solid"/>
            <a:miter lim="800000"/>
            <a:headEnd type="none" w="sm" len="sm"/>
            <a:tailEnd type="none" w="sm" len="sm"/>
          </a:ln>
        </p:spPr>
      </p:cxnSp>
      <p:cxnSp>
        <p:nvCxnSpPr>
          <p:cNvPr id="373" name="Google Shape;373;p12"/>
          <p:cNvCxnSpPr/>
          <p:nvPr/>
        </p:nvCxnSpPr>
        <p:spPr>
          <a:xfrm>
            <a:off x="7530247" y="5099659"/>
            <a:ext cx="0" cy="302630"/>
          </a:xfrm>
          <a:prstGeom prst="straightConnector1">
            <a:avLst/>
          </a:prstGeom>
          <a:noFill/>
          <a:ln w="28575" cap="flat" cmpd="sng">
            <a:solidFill>
              <a:schemeClr val="dk1"/>
            </a:solidFill>
            <a:prstDash val="solid"/>
            <a:miter lim="800000"/>
            <a:headEnd type="none" w="sm" len="sm"/>
            <a:tailEnd type="none" w="sm" len="sm"/>
          </a:ln>
        </p:spPr>
      </p:cxnSp>
      <p:cxnSp>
        <p:nvCxnSpPr>
          <p:cNvPr id="375" name="Google Shape;375;p12"/>
          <p:cNvCxnSpPr/>
          <p:nvPr/>
        </p:nvCxnSpPr>
        <p:spPr>
          <a:xfrm>
            <a:off x="11240967" y="5074775"/>
            <a:ext cx="0" cy="340116"/>
          </a:xfrm>
          <a:prstGeom prst="straightConnector1">
            <a:avLst/>
          </a:prstGeom>
          <a:noFill/>
          <a:ln w="28575" cap="flat" cmpd="sng">
            <a:solidFill>
              <a:schemeClr val="dk1"/>
            </a:solidFill>
            <a:prstDash val="solid"/>
            <a:miter lim="800000"/>
            <a:headEnd type="none" w="sm" len="sm"/>
            <a:tailEnd type="none" w="sm" len="sm"/>
          </a:ln>
        </p:spPr>
      </p:cxnSp>
      <p:sp>
        <p:nvSpPr>
          <p:cNvPr id="376" name="Google Shape;376;p12"/>
          <p:cNvSpPr/>
          <p:nvPr/>
        </p:nvSpPr>
        <p:spPr>
          <a:xfrm>
            <a:off x="7453450" y="4354906"/>
            <a:ext cx="1110914" cy="351236"/>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BBD6EE"/>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000000"/>
                </a:solidFill>
                <a:effectLst/>
                <a:uLnTx/>
                <a:uFillTx/>
                <a:latin typeface="Arial"/>
                <a:ea typeface="Arial"/>
                <a:cs typeface="Arial"/>
                <a:sym typeface="Arial"/>
              </a:rPr>
              <a:t>PMO</a:t>
            </a:r>
            <a:endParaRPr kumimoji="0" sz="900" b="0" i="0" u="none" strike="noStrike" kern="0" cap="none" spc="0" normalizeH="0" baseline="0" noProof="0">
              <a:ln>
                <a:noFill/>
              </a:ln>
              <a:solidFill>
                <a:srgbClr val="000000"/>
              </a:solidFill>
              <a:effectLst/>
              <a:uLnTx/>
              <a:uFillTx/>
              <a:latin typeface="Calibri"/>
              <a:ea typeface="Calibri"/>
              <a:cs typeface="Calibri"/>
              <a:sym typeface="Calibri"/>
            </a:endParaRPr>
          </a:p>
        </p:txBody>
      </p:sp>
      <p:cxnSp>
        <p:nvCxnSpPr>
          <p:cNvPr id="378" name="Google Shape;378;p12"/>
          <p:cNvCxnSpPr>
            <a:cxnSpLocks/>
          </p:cNvCxnSpPr>
          <p:nvPr/>
        </p:nvCxnSpPr>
        <p:spPr>
          <a:xfrm>
            <a:off x="8558044" y="4535211"/>
            <a:ext cx="1055433" cy="0"/>
          </a:xfrm>
          <a:prstGeom prst="straightConnector1">
            <a:avLst/>
          </a:prstGeom>
          <a:noFill/>
          <a:ln w="28575" cap="flat" cmpd="sng">
            <a:solidFill>
              <a:schemeClr val="dk1"/>
            </a:solidFill>
            <a:prstDash val="solid"/>
            <a:miter lim="800000"/>
            <a:headEnd type="none" w="sm" len="sm"/>
            <a:tailEnd type="none" w="sm" len="sm"/>
          </a:ln>
        </p:spPr>
      </p:cxnSp>
      <p:sp>
        <p:nvSpPr>
          <p:cNvPr id="379" name="Google Shape;379;p12"/>
          <p:cNvSpPr txBox="1"/>
          <p:nvPr/>
        </p:nvSpPr>
        <p:spPr>
          <a:xfrm>
            <a:off x="9237432" y="6596337"/>
            <a:ext cx="2743200" cy="365125"/>
          </a:xfrm>
          <a:prstGeom prst="rect">
            <a:avLst/>
          </a:prstGeom>
          <a:noFill/>
          <a:ln>
            <a:noFill/>
          </a:ln>
        </p:spPr>
        <p:txBody>
          <a:bodyPr spcFirstLastPara="1" wrap="square" lIns="91425" tIns="45700" rIns="91425" bIns="45700" anchor="t"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85</a:t>
            </a:fld>
            <a:endParaRPr kumimoji="0"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56" name="TextBox 55">
            <a:extLst>
              <a:ext uri="{FF2B5EF4-FFF2-40B4-BE49-F238E27FC236}">
                <a16:creationId xmlns:a16="http://schemas.microsoft.com/office/drawing/2014/main" id="{90564816-8D7D-4220-8B8C-F3BF54207647}"/>
              </a:ext>
            </a:extLst>
          </p:cNvPr>
          <p:cNvSpPr txBox="1"/>
          <p:nvPr/>
        </p:nvSpPr>
        <p:spPr>
          <a:xfrm>
            <a:off x="7758260" y="4741"/>
            <a:ext cx="4433741"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(1)</a:t>
            </a:r>
          </a:p>
        </p:txBody>
      </p:sp>
      <p:sp>
        <p:nvSpPr>
          <p:cNvPr id="54" name="Text Placeholder 10">
            <a:extLst>
              <a:ext uri="{FF2B5EF4-FFF2-40B4-BE49-F238E27FC236}">
                <a16:creationId xmlns:a16="http://schemas.microsoft.com/office/drawing/2014/main" id="{30E140A6-DDC3-49EF-8094-440DB8835D5E}"/>
              </a:ext>
            </a:extLst>
          </p:cNvPr>
          <p:cNvSpPr txBox="1">
            <a:spLocks/>
          </p:cNvSpPr>
          <p:nvPr/>
        </p:nvSpPr>
        <p:spPr>
          <a:xfrm>
            <a:off x="670620" y="108248"/>
            <a:ext cx="9889876" cy="59584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10. TADBIR URUS PROJEK</a:t>
            </a:r>
            <a:endParaRPr lang="ms-MY" sz="2800" b="1" i="1" dirty="0">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247346908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25568" y="3102406"/>
            <a:ext cx="1952549" cy="598832"/>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400" b="1" i="0" u="none" strike="noStrike" kern="1200" cap="none" spc="0" normalizeH="0" baseline="0" dirty="0">
                <a:ln>
                  <a:noFill/>
                </a:ln>
                <a:solidFill>
                  <a:prstClr val="black"/>
                </a:solidFill>
                <a:effectLst/>
                <a:uLnTx/>
                <a:uFillTx/>
                <a:latin typeface="Calibri" panose="020F0502020204030204"/>
                <a:ea typeface="+mn-ea"/>
                <a:cs typeface="+mn-cs"/>
              </a:rPr>
              <a:t>Pengarah Projek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400" b="1" i="0" u="none" strike="noStrike" kern="1200" cap="none" spc="0" normalizeH="0" baseline="0" dirty="0">
                <a:ln>
                  <a:noFill/>
                </a:ln>
                <a:solidFill>
                  <a:prstClr val="black"/>
                </a:solidFill>
                <a:effectLst/>
                <a:uLnTx/>
                <a:uFillTx/>
                <a:latin typeface="Calibri" panose="020F0502020204030204"/>
                <a:ea typeface="+mn-ea"/>
                <a:cs typeface="+mn-cs"/>
              </a:rPr>
              <a:t>Pengarah Bahagian ICT (JUSA C)</a:t>
            </a:r>
          </a:p>
        </p:txBody>
      </p:sp>
      <p:grpSp>
        <p:nvGrpSpPr>
          <p:cNvPr id="91" name="Group 90"/>
          <p:cNvGrpSpPr/>
          <p:nvPr/>
        </p:nvGrpSpPr>
        <p:grpSpPr>
          <a:xfrm>
            <a:off x="6197769" y="5972540"/>
            <a:ext cx="3085172" cy="591795"/>
            <a:chOff x="6194870" y="4300606"/>
            <a:chExt cx="2821269" cy="591795"/>
          </a:xfrm>
          <a:solidFill>
            <a:schemeClr val="accent5">
              <a:lumMod val="20000"/>
              <a:lumOff val="80000"/>
            </a:schemeClr>
          </a:solidFill>
        </p:grpSpPr>
        <p:sp>
          <p:nvSpPr>
            <p:cNvPr id="11" name="Rectangle 10"/>
            <p:cNvSpPr/>
            <p:nvPr/>
          </p:nvSpPr>
          <p:spPr>
            <a:xfrm>
              <a:off x="6194870" y="4300606"/>
              <a:ext cx="972000" cy="591795"/>
            </a:xfrm>
            <a:prstGeom prst="rect">
              <a:avLst/>
            </a:prstGeom>
            <a:gr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ms-MY" sz="1000" b="1" dirty="0">
                  <a:solidFill>
                    <a:prstClr val="black"/>
                  </a:solidFill>
                </a:rPr>
                <a:t>Pasukan Aplikasi</a:t>
              </a:r>
            </a:p>
          </p:txBody>
        </p:sp>
        <p:sp>
          <p:nvSpPr>
            <p:cNvPr id="12" name="Rectangle 11"/>
            <p:cNvSpPr/>
            <p:nvPr/>
          </p:nvSpPr>
          <p:spPr>
            <a:xfrm>
              <a:off x="7188533" y="4300606"/>
              <a:ext cx="972000" cy="590317"/>
            </a:xfrm>
            <a:prstGeom prst="rect">
              <a:avLst/>
            </a:prstGeom>
            <a:gr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ms-MY" sz="1000" b="1" dirty="0">
                  <a:solidFill>
                    <a:prstClr val="black"/>
                  </a:solidFill>
                </a:rPr>
                <a:t>Pasukan Teknikal</a:t>
              </a:r>
            </a:p>
          </p:txBody>
        </p:sp>
        <p:sp>
          <p:nvSpPr>
            <p:cNvPr id="13" name="Rectangle 12"/>
            <p:cNvSpPr/>
            <p:nvPr/>
          </p:nvSpPr>
          <p:spPr>
            <a:xfrm>
              <a:off x="8220622" y="4300606"/>
              <a:ext cx="795517" cy="587323"/>
            </a:xfrm>
            <a:prstGeom prst="rect">
              <a:avLst/>
            </a:prstGeom>
            <a:gr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000" b="1" i="0" u="none" strike="noStrike" kern="1200" cap="none" spc="0" normalizeH="0" baseline="0" dirty="0">
                  <a:ln>
                    <a:noFill/>
                  </a:ln>
                  <a:solidFill>
                    <a:prstClr val="black"/>
                  </a:solidFill>
                  <a:effectLst/>
                  <a:uLnTx/>
                  <a:uFillTx/>
                  <a:latin typeface="Calibri" panose="020F0502020204030204"/>
                  <a:ea typeface="+mn-ea"/>
                  <a:cs typeface="+mn-cs"/>
                </a:rPr>
                <a:t>Pengurusan Perubahan</a:t>
              </a:r>
            </a:p>
          </p:txBody>
        </p:sp>
      </p:grpSp>
      <p:sp>
        <p:nvSpPr>
          <p:cNvPr id="30" name="TextBox 29"/>
          <p:cNvSpPr txBox="1"/>
          <p:nvPr/>
        </p:nvSpPr>
        <p:spPr>
          <a:xfrm>
            <a:off x="327417" y="3287679"/>
            <a:ext cx="164128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800" b="1" i="0" u="none" strike="noStrike" kern="1200" cap="none" spc="0" normalizeH="0" baseline="0" dirty="0">
                <a:ln>
                  <a:noFill/>
                </a:ln>
                <a:solidFill>
                  <a:prstClr val="black"/>
                </a:solidFill>
                <a:effectLst/>
                <a:uLnTx/>
                <a:uFillTx/>
                <a:latin typeface="Calibri" panose="020F0502020204030204"/>
                <a:ea typeface="+mn-ea"/>
                <a:cs typeface="+mn-cs"/>
              </a:rPr>
              <a:t>Pasukan Projek</a:t>
            </a:r>
          </a:p>
        </p:txBody>
      </p:sp>
      <p:cxnSp>
        <p:nvCxnSpPr>
          <p:cNvPr id="32" name="Straight Connector 31"/>
          <p:cNvCxnSpPr/>
          <p:nvPr/>
        </p:nvCxnSpPr>
        <p:spPr>
          <a:xfrm flipV="1">
            <a:off x="2407801" y="4262078"/>
            <a:ext cx="8660302" cy="292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97" name="Group 96"/>
          <p:cNvGrpSpPr/>
          <p:nvPr/>
        </p:nvGrpSpPr>
        <p:grpSpPr>
          <a:xfrm>
            <a:off x="1589350" y="4254065"/>
            <a:ext cx="1737830" cy="823209"/>
            <a:chOff x="1268331" y="1825078"/>
            <a:chExt cx="1589176" cy="823209"/>
          </a:xfrm>
          <a:solidFill>
            <a:schemeClr val="bg2">
              <a:lumMod val="90000"/>
            </a:schemeClr>
          </a:solidFill>
        </p:grpSpPr>
        <p:sp>
          <p:nvSpPr>
            <p:cNvPr id="22" name="Rectangle 21"/>
            <p:cNvSpPr/>
            <p:nvPr/>
          </p:nvSpPr>
          <p:spPr>
            <a:xfrm>
              <a:off x="1268331" y="2132854"/>
              <a:ext cx="1589176" cy="515433"/>
            </a:xfrm>
            <a:prstGeom prst="rect">
              <a:avLst/>
            </a:prstGeom>
            <a:solidFill>
              <a:schemeClr val="bg1">
                <a:lumMod val="9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300" b="1" i="0" u="none" strike="noStrike" kern="1200" cap="none" spc="0" normalizeH="0" baseline="0" dirty="0">
                  <a:ln>
                    <a:noFill/>
                  </a:ln>
                  <a:solidFill>
                    <a:prstClr val="black"/>
                  </a:solidFill>
                  <a:effectLst/>
                  <a:uLnTx/>
                  <a:uFillTx/>
                  <a:latin typeface="Calibri" panose="020F0502020204030204"/>
                  <a:ea typeface="+mn-ea"/>
                  <a:cs typeface="+mn-cs"/>
                </a:rPr>
                <a:t>Pengurus Projek</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300" b="1" i="0" u="none" strike="noStrike" kern="1200" cap="none" spc="0" normalizeH="0" baseline="0" dirty="0">
                  <a:ln>
                    <a:noFill/>
                  </a:ln>
                  <a:solidFill>
                    <a:prstClr val="black"/>
                  </a:solidFill>
                  <a:effectLst/>
                  <a:uLnTx/>
                  <a:uFillTx/>
                  <a:latin typeface="Calibri" panose="020F0502020204030204"/>
                  <a:ea typeface="+mn-ea"/>
                  <a:cs typeface="+mn-cs"/>
                </a:rPr>
                <a:t>Timb. Pengarah (F54) </a:t>
              </a:r>
            </a:p>
          </p:txBody>
        </p:sp>
        <p:cxnSp>
          <p:nvCxnSpPr>
            <p:cNvPr id="38" name="Straight Connector 37"/>
            <p:cNvCxnSpPr>
              <a:endCxn id="22" idx="0"/>
            </p:cNvCxnSpPr>
            <p:nvPr/>
          </p:nvCxnSpPr>
          <p:spPr>
            <a:xfrm>
              <a:off x="2025234" y="1825078"/>
              <a:ext cx="8193" cy="307776"/>
            </a:xfrm>
            <a:prstGeom prst="line">
              <a:avLst/>
            </a:prstGeom>
            <a:grpFill/>
            <a:ln w="28575"/>
          </p:spPr>
          <p:style>
            <a:lnRef idx="1">
              <a:schemeClr val="accent1"/>
            </a:lnRef>
            <a:fillRef idx="0">
              <a:schemeClr val="accent1"/>
            </a:fillRef>
            <a:effectRef idx="0">
              <a:schemeClr val="accent1"/>
            </a:effectRef>
            <a:fontRef idx="minor">
              <a:schemeClr val="tx1"/>
            </a:fontRef>
          </p:style>
        </p:cxnSp>
      </p:grpSp>
      <p:grpSp>
        <p:nvGrpSpPr>
          <p:cNvPr id="96" name="Group 95"/>
          <p:cNvGrpSpPr/>
          <p:nvPr/>
        </p:nvGrpSpPr>
        <p:grpSpPr>
          <a:xfrm>
            <a:off x="1087335" y="5077274"/>
            <a:ext cx="3450122" cy="739416"/>
            <a:chOff x="809259" y="2648287"/>
            <a:chExt cx="3154998" cy="739416"/>
          </a:xfrm>
          <a:solidFill>
            <a:schemeClr val="bg1">
              <a:lumMod val="95000"/>
            </a:schemeClr>
          </a:solidFill>
        </p:grpSpPr>
        <p:grpSp>
          <p:nvGrpSpPr>
            <p:cNvPr id="94" name="Group 93"/>
            <p:cNvGrpSpPr/>
            <p:nvPr/>
          </p:nvGrpSpPr>
          <p:grpSpPr>
            <a:xfrm>
              <a:off x="809259" y="2724160"/>
              <a:ext cx="3154998" cy="360040"/>
              <a:chOff x="809259" y="2724160"/>
              <a:chExt cx="3154998" cy="360040"/>
            </a:xfrm>
            <a:grpFill/>
          </p:grpSpPr>
          <p:sp>
            <p:nvSpPr>
              <p:cNvPr id="21" name="Rectangle 20"/>
              <p:cNvSpPr/>
              <p:nvPr/>
            </p:nvSpPr>
            <p:spPr>
              <a:xfrm>
                <a:off x="2557442" y="2729284"/>
                <a:ext cx="1406815" cy="312534"/>
              </a:xfrm>
              <a:prstGeom prst="rect">
                <a:avLst/>
              </a:prstGeom>
              <a:gr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400" b="1" i="0" u="none" strike="noStrike" kern="1200" cap="none" spc="0" normalizeH="0" baseline="0" dirty="0">
                    <a:ln>
                      <a:noFill/>
                    </a:ln>
                    <a:solidFill>
                      <a:prstClr val="black"/>
                    </a:solidFill>
                    <a:effectLst/>
                    <a:uLnTx/>
                    <a:uFillTx/>
                    <a:latin typeface="Calibri" panose="020F0502020204030204"/>
                    <a:ea typeface="+mn-ea"/>
                    <a:cs typeface="+mn-cs"/>
                  </a:rPr>
                  <a:t>Pasukan Kualiti</a:t>
                </a:r>
              </a:p>
            </p:txBody>
          </p:sp>
          <p:sp>
            <p:nvSpPr>
              <p:cNvPr id="20" name="Rectangle 19"/>
              <p:cNvSpPr/>
              <p:nvPr/>
            </p:nvSpPr>
            <p:spPr>
              <a:xfrm>
                <a:off x="809259" y="2724160"/>
                <a:ext cx="740073" cy="360040"/>
              </a:xfrm>
              <a:prstGeom prst="rect">
                <a:avLst/>
              </a:prstGeom>
              <a:gr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400" b="1" i="0" u="none" strike="noStrike" kern="1200" cap="none" spc="0" normalizeH="0" baseline="0" noProof="0">
                    <a:ln>
                      <a:noFill/>
                    </a:ln>
                    <a:solidFill>
                      <a:prstClr val="black"/>
                    </a:solidFill>
                    <a:effectLst/>
                    <a:uLnTx/>
                    <a:uFillTx/>
                    <a:latin typeface="Calibri" panose="020F0502020204030204"/>
                    <a:ea typeface="+mn-ea"/>
                    <a:cs typeface="+mn-cs"/>
                  </a:rPr>
                  <a:t>PMO</a:t>
                </a:r>
              </a:p>
            </p:txBody>
          </p:sp>
          <p:cxnSp>
            <p:nvCxnSpPr>
              <p:cNvPr id="36" name="Straight Connector 35"/>
              <p:cNvCxnSpPr>
                <a:stCxn id="20" idx="3"/>
                <a:endCxn id="21" idx="1"/>
              </p:cNvCxnSpPr>
              <p:nvPr/>
            </p:nvCxnSpPr>
            <p:spPr>
              <a:xfrm flipV="1">
                <a:off x="1549332" y="2896743"/>
                <a:ext cx="1008110" cy="7437"/>
              </a:xfrm>
              <a:prstGeom prst="line">
                <a:avLst/>
              </a:prstGeom>
              <a:grpFill/>
              <a:ln w="28575"/>
            </p:spPr>
            <p:style>
              <a:lnRef idx="1">
                <a:schemeClr val="accent1"/>
              </a:lnRef>
              <a:fillRef idx="0">
                <a:schemeClr val="accent1"/>
              </a:fillRef>
              <a:effectRef idx="0">
                <a:schemeClr val="accent1"/>
              </a:effectRef>
              <a:fontRef idx="minor">
                <a:schemeClr val="tx1"/>
              </a:fontRef>
            </p:style>
          </p:cxnSp>
        </p:grpSp>
        <p:cxnSp>
          <p:nvCxnSpPr>
            <p:cNvPr id="39" name="Straight Connector 38"/>
            <p:cNvCxnSpPr>
              <a:stCxn id="22" idx="2"/>
            </p:cNvCxnSpPr>
            <p:nvPr/>
          </p:nvCxnSpPr>
          <p:spPr>
            <a:xfrm>
              <a:off x="2062919" y="2648287"/>
              <a:ext cx="15330" cy="739416"/>
            </a:xfrm>
            <a:prstGeom prst="line">
              <a:avLst/>
            </a:prstGeom>
            <a:grpFill/>
            <a:ln w="28575"/>
          </p:spPr>
          <p:style>
            <a:lnRef idx="1">
              <a:schemeClr val="accent1"/>
            </a:lnRef>
            <a:fillRef idx="0">
              <a:schemeClr val="accent1"/>
            </a:fillRef>
            <a:effectRef idx="0">
              <a:schemeClr val="accent1"/>
            </a:effectRef>
            <a:fontRef idx="minor">
              <a:schemeClr val="tx1"/>
            </a:fontRef>
          </p:style>
        </p:cxnSp>
      </p:grpSp>
      <p:grpSp>
        <p:nvGrpSpPr>
          <p:cNvPr id="89" name="Group 88"/>
          <p:cNvGrpSpPr/>
          <p:nvPr/>
        </p:nvGrpSpPr>
        <p:grpSpPr>
          <a:xfrm>
            <a:off x="850201" y="5823951"/>
            <a:ext cx="4043749" cy="168835"/>
            <a:chOff x="552536" y="4139032"/>
            <a:chExt cx="3697846" cy="168835"/>
          </a:xfrm>
        </p:grpSpPr>
        <p:cxnSp>
          <p:nvCxnSpPr>
            <p:cNvPr id="33" name="Straight Connector 32"/>
            <p:cNvCxnSpPr>
              <a:cxnSpLocks/>
            </p:cNvCxnSpPr>
            <p:nvPr/>
          </p:nvCxnSpPr>
          <p:spPr>
            <a:xfrm>
              <a:off x="552536" y="4142842"/>
              <a:ext cx="3697846" cy="1473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0" name="Straight Connector 39"/>
            <p:cNvCxnSpPr>
              <a:cxnSpLocks/>
            </p:cNvCxnSpPr>
            <p:nvPr/>
          </p:nvCxnSpPr>
          <p:spPr>
            <a:xfrm flipH="1">
              <a:off x="567991" y="4139032"/>
              <a:ext cx="551" cy="16883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1362119" y="4157577"/>
              <a:ext cx="0" cy="14528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2443651" y="4148831"/>
              <a:ext cx="0" cy="15403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3451980" y="4140779"/>
              <a:ext cx="2" cy="16208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4243233" y="4140779"/>
              <a:ext cx="7148" cy="162085"/>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90" name="Group 89"/>
          <p:cNvGrpSpPr/>
          <p:nvPr/>
        </p:nvGrpSpPr>
        <p:grpSpPr>
          <a:xfrm>
            <a:off x="5711732" y="5820893"/>
            <a:ext cx="3179217" cy="168835"/>
            <a:chOff x="5569799" y="4131771"/>
            <a:chExt cx="2907265" cy="168835"/>
          </a:xfrm>
        </p:grpSpPr>
        <p:cxnSp>
          <p:nvCxnSpPr>
            <p:cNvPr id="34" name="Straight Connector 33"/>
            <p:cNvCxnSpPr>
              <a:cxnSpLocks/>
            </p:cNvCxnSpPr>
            <p:nvPr/>
          </p:nvCxnSpPr>
          <p:spPr>
            <a:xfrm flipV="1">
              <a:off x="5569799" y="4134829"/>
              <a:ext cx="2907264" cy="420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6540947" y="4131771"/>
              <a:ext cx="551" cy="16883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7494176" y="4149976"/>
              <a:ext cx="0" cy="15063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8477063" y="4139201"/>
              <a:ext cx="1" cy="161405"/>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98" name="Group 97"/>
          <p:cNvGrpSpPr/>
          <p:nvPr/>
        </p:nvGrpSpPr>
        <p:grpSpPr>
          <a:xfrm>
            <a:off x="6710976" y="4262078"/>
            <a:ext cx="1653619" cy="756489"/>
            <a:chOff x="6523442" y="1828888"/>
            <a:chExt cx="1512168" cy="756489"/>
          </a:xfrm>
          <a:solidFill>
            <a:schemeClr val="accent5">
              <a:lumMod val="20000"/>
              <a:lumOff val="80000"/>
            </a:schemeClr>
          </a:solidFill>
        </p:grpSpPr>
        <p:sp>
          <p:nvSpPr>
            <p:cNvPr id="6" name="Rectangle 5"/>
            <p:cNvSpPr/>
            <p:nvPr/>
          </p:nvSpPr>
          <p:spPr>
            <a:xfrm>
              <a:off x="6523442" y="2132815"/>
              <a:ext cx="1512168" cy="452562"/>
            </a:xfrm>
            <a:prstGeom prst="rect">
              <a:avLst/>
            </a:prstGeom>
            <a:gr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400" b="1" i="0" u="none" strike="noStrike" kern="1200" cap="none" spc="0" normalizeH="0" baseline="0" dirty="0">
                  <a:ln>
                    <a:noFill/>
                  </a:ln>
                  <a:solidFill>
                    <a:prstClr val="black"/>
                  </a:solidFill>
                  <a:effectLst/>
                  <a:uLnTx/>
                  <a:uFillTx/>
                  <a:latin typeface="Calibri" panose="020F0502020204030204"/>
                  <a:ea typeface="+mn-ea"/>
                  <a:cs typeface="+mn-cs"/>
                </a:rPr>
                <a:t>Pengurus Projek Kontraktor</a:t>
              </a:r>
            </a:p>
          </p:txBody>
        </p:sp>
        <p:cxnSp>
          <p:nvCxnSpPr>
            <p:cNvPr id="49" name="Straight Connector 48"/>
            <p:cNvCxnSpPr>
              <a:endCxn id="6" idx="0"/>
            </p:cNvCxnSpPr>
            <p:nvPr/>
          </p:nvCxnSpPr>
          <p:spPr>
            <a:xfrm flipH="1">
              <a:off x="7279526" y="1828888"/>
              <a:ext cx="3811" cy="303927"/>
            </a:xfrm>
            <a:prstGeom prst="line">
              <a:avLst/>
            </a:prstGeom>
            <a:grpFill/>
            <a:ln w="28575"/>
          </p:spPr>
          <p:style>
            <a:lnRef idx="1">
              <a:schemeClr val="accent1"/>
            </a:lnRef>
            <a:fillRef idx="0">
              <a:schemeClr val="accent1"/>
            </a:fillRef>
            <a:effectRef idx="0">
              <a:schemeClr val="accent1"/>
            </a:effectRef>
            <a:fontRef idx="minor">
              <a:schemeClr val="tx1"/>
            </a:fontRef>
          </p:style>
        </p:cxnSp>
      </p:grpSp>
      <p:grpSp>
        <p:nvGrpSpPr>
          <p:cNvPr id="95" name="Group 94"/>
          <p:cNvGrpSpPr/>
          <p:nvPr/>
        </p:nvGrpSpPr>
        <p:grpSpPr>
          <a:xfrm>
            <a:off x="6230612" y="5018567"/>
            <a:ext cx="2856419" cy="791489"/>
            <a:chOff x="6084168" y="2585377"/>
            <a:chExt cx="2612080" cy="791489"/>
          </a:xfrm>
          <a:solidFill>
            <a:schemeClr val="accent5">
              <a:lumMod val="20000"/>
              <a:lumOff val="80000"/>
            </a:schemeClr>
          </a:solidFill>
        </p:grpSpPr>
        <p:sp>
          <p:nvSpPr>
            <p:cNvPr id="9" name="Rectangle 8"/>
            <p:cNvSpPr/>
            <p:nvPr/>
          </p:nvSpPr>
          <p:spPr>
            <a:xfrm>
              <a:off x="6084168" y="2738116"/>
              <a:ext cx="740073" cy="360040"/>
            </a:xfrm>
            <a:prstGeom prst="rect">
              <a:avLst/>
            </a:prstGeom>
            <a:gr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400" b="1" i="0" u="none" strike="noStrike" kern="1200" cap="none" spc="0" normalizeH="0" baseline="0" noProof="0" dirty="0">
                  <a:ln>
                    <a:noFill/>
                  </a:ln>
                  <a:solidFill>
                    <a:prstClr val="black"/>
                  </a:solidFill>
                  <a:effectLst/>
                  <a:uLnTx/>
                  <a:uFillTx/>
                  <a:latin typeface="Calibri" panose="020F0502020204030204"/>
                  <a:ea typeface="+mn-ea"/>
                  <a:cs typeface="+mn-cs"/>
                </a:rPr>
                <a:t>PMO</a:t>
              </a:r>
            </a:p>
          </p:txBody>
        </p:sp>
        <p:sp>
          <p:nvSpPr>
            <p:cNvPr id="10" name="Rectangle 9"/>
            <p:cNvSpPr/>
            <p:nvPr/>
          </p:nvSpPr>
          <p:spPr>
            <a:xfrm>
              <a:off x="7796248" y="2667066"/>
              <a:ext cx="900000" cy="504000"/>
            </a:xfrm>
            <a:prstGeom prst="rect">
              <a:avLst/>
            </a:prstGeom>
            <a:gr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400" b="1" i="0" u="none" strike="noStrike" kern="1200" cap="none" spc="0" normalizeH="0" baseline="0" dirty="0">
                  <a:ln>
                    <a:noFill/>
                  </a:ln>
                  <a:solidFill>
                    <a:prstClr val="black"/>
                  </a:solidFill>
                  <a:effectLst/>
                  <a:uLnTx/>
                  <a:uFillTx/>
                  <a:latin typeface="Calibri" panose="020F0502020204030204"/>
                  <a:ea typeface="+mn-ea"/>
                  <a:cs typeface="+mn-cs"/>
                </a:rPr>
                <a:t>Pasukan Kualiti</a:t>
              </a:r>
            </a:p>
          </p:txBody>
        </p:sp>
        <p:cxnSp>
          <p:nvCxnSpPr>
            <p:cNvPr id="35" name="Straight Connector 34"/>
            <p:cNvCxnSpPr/>
            <p:nvPr/>
          </p:nvCxnSpPr>
          <p:spPr>
            <a:xfrm>
              <a:off x="6824241" y="2935573"/>
              <a:ext cx="972007" cy="930"/>
            </a:xfrm>
            <a:prstGeom prst="line">
              <a:avLst/>
            </a:prstGeom>
            <a:grpFill/>
            <a:ln w="28575"/>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6" idx="2"/>
            </p:cNvCxnSpPr>
            <p:nvPr/>
          </p:nvCxnSpPr>
          <p:spPr>
            <a:xfrm>
              <a:off x="7279526" y="2585377"/>
              <a:ext cx="9733" cy="791489"/>
            </a:xfrm>
            <a:prstGeom prst="line">
              <a:avLst/>
            </a:prstGeom>
            <a:grpFill/>
            <a:ln w="28575"/>
          </p:spPr>
          <p:style>
            <a:lnRef idx="1">
              <a:schemeClr val="accent1"/>
            </a:lnRef>
            <a:fillRef idx="0">
              <a:schemeClr val="accent1"/>
            </a:fillRef>
            <a:effectRef idx="0">
              <a:schemeClr val="accent1"/>
            </a:effectRef>
            <a:fontRef idx="minor">
              <a:schemeClr val="tx1"/>
            </a:fontRef>
          </p:style>
        </p:cxnSp>
      </p:grpSp>
      <p:cxnSp>
        <p:nvCxnSpPr>
          <p:cNvPr id="51" name="Straight Connector 50"/>
          <p:cNvCxnSpPr>
            <a:stCxn id="2" idx="2"/>
          </p:cNvCxnSpPr>
          <p:nvPr/>
        </p:nvCxnSpPr>
        <p:spPr>
          <a:xfrm flipH="1">
            <a:off x="6001842" y="3701238"/>
            <a:ext cx="1" cy="552827"/>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88" name="Group 87"/>
          <p:cNvGrpSpPr/>
          <p:nvPr/>
        </p:nvGrpSpPr>
        <p:grpSpPr>
          <a:xfrm>
            <a:off x="271809" y="5987783"/>
            <a:ext cx="4880349" cy="590926"/>
            <a:chOff x="23620" y="4302864"/>
            <a:chExt cx="4462883" cy="590926"/>
          </a:xfrm>
          <a:solidFill>
            <a:schemeClr val="bg2">
              <a:lumMod val="90000"/>
            </a:schemeClr>
          </a:solidFill>
        </p:grpSpPr>
        <p:sp>
          <p:nvSpPr>
            <p:cNvPr id="15" name="Rectangle 14"/>
            <p:cNvSpPr/>
            <p:nvPr/>
          </p:nvSpPr>
          <p:spPr>
            <a:xfrm>
              <a:off x="23620" y="4302864"/>
              <a:ext cx="845882" cy="590926"/>
            </a:xfrm>
            <a:prstGeom prst="rect">
              <a:avLst/>
            </a:prstGeom>
            <a:solidFill>
              <a:schemeClr val="bg1">
                <a:lumMod val="9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000" b="1" i="0" u="none" strike="noStrike" kern="1200" cap="none" spc="0" normalizeH="0" baseline="0" dirty="0">
                  <a:ln>
                    <a:noFill/>
                  </a:ln>
                  <a:solidFill>
                    <a:prstClr val="black"/>
                  </a:solidFill>
                  <a:effectLst/>
                  <a:uLnTx/>
                  <a:uFillTx/>
                  <a:latin typeface="Calibri" panose="020F0502020204030204"/>
                  <a:ea typeface="+mn-ea"/>
                  <a:cs typeface="+mn-cs"/>
                </a:rPr>
                <a:t>Keselamatan ICT</a:t>
              </a:r>
            </a:p>
          </p:txBody>
        </p:sp>
        <p:sp>
          <p:nvSpPr>
            <p:cNvPr id="19" name="Rectangle 18"/>
            <p:cNvSpPr/>
            <p:nvPr/>
          </p:nvSpPr>
          <p:spPr>
            <a:xfrm>
              <a:off x="908908" y="4302864"/>
              <a:ext cx="972000" cy="590926"/>
            </a:xfrm>
            <a:prstGeom prst="rect">
              <a:avLst/>
            </a:prstGeom>
            <a:solidFill>
              <a:schemeClr val="bg1">
                <a:lumMod val="9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000" b="1" i="0" u="none" strike="noStrike" kern="1200" cap="none" spc="0" normalizeH="0" baseline="0" dirty="0">
                  <a:ln>
                    <a:noFill/>
                  </a:ln>
                  <a:solidFill>
                    <a:prstClr val="black"/>
                  </a:solidFill>
                  <a:effectLst/>
                  <a:uLnTx/>
                  <a:uFillTx/>
                  <a:latin typeface="Calibri" panose="020F0502020204030204"/>
                  <a:ea typeface="+mn-ea"/>
                  <a:cs typeface="+mn-cs"/>
                </a:rPr>
                <a:t>Pasukan Aplikasi</a:t>
              </a:r>
            </a:p>
          </p:txBody>
        </p:sp>
        <p:sp>
          <p:nvSpPr>
            <p:cNvPr id="16" name="Rectangle 15"/>
            <p:cNvSpPr/>
            <p:nvPr/>
          </p:nvSpPr>
          <p:spPr>
            <a:xfrm>
              <a:off x="1924861" y="4302864"/>
              <a:ext cx="863809" cy="590926"/>
            </a:xfrm>
            <a:prstGeom prst="rect">
              <a:avLst/>
            </a:prstGeom>
            <a:solidFill>
              <a:schemeClr val="bg1">
                <a:lumMod val="9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000" b="1" i="0" u="none" strike="noStrike" kern="1200" cap="none" spc="0" normalizeH="0" baseline="0" dirty="0">
                  <a:ln>
                    <a:noFill/>
                  </a:ln>
                  <a:solidFill>
                    <a:prstClr val="black"/>
                  </a:solidFill>
                  <a:effectLst/>
                  <a:uLnTx/>
                  <a:uFillTx/>
                  <a:latin typeface="Calibri" panose="020F0502020204030204"/>
                  <a:ea typeface="+mn-ea"/>
                  <a:cs typeface="+mn-cs"/>
                </a:rPr>
                <a:t>Pasukan Teknikal</a:t>
              </a:r>
            </a:p>
          </p:txBody>
        </p:sp>
        <p:sp>
          <p:nvSpPr>
            <p:cNvPr id="17" name="Rectangle 16"/>
            <p:cNvSpPr/>
            <p:nvPr/>
          </p:nvSpPr>
          <p:spPr>
            <a:xfrm>
              <a:off x="2933202" y="4302864"/>
              <a:ext cx="939179" cy="585065"/>
            </a:xfrm>
            <a:prstGeom prst="rect">
              <a:avLst/>
            </a:prstGeom>
            <a:solidFill>
              <a:schemeClr val="bg1">
                <a:lumMod val="9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000" b="1" i="0" u="none" strike="noStrike" kern="1200" cap="none" spc="0" normalizeH="0" baseline="0" dirty="0">
                  <a:ln>
                    <a:noFill/>
                  </a:ln>
                  <a:solidFill>
                    <a:prstClr val="black"/>
                  </a:solidFill>
                  <a:effectLst/>
                  <a:uLnTx/>
                  <a:uFillTx/>
                  <a:latin typeface="Calibri" panose="020F0502020204030204"/>
                  <a:ea typeface="+mn-ea"/>
                  <a:cs typeface="+mn-cs"/>
                </a:rPr>
                <a:t>Pengurusan Perubahan</a:t>
              </a:r>
            </a:p>
          </p:txBody>
        </p:sp>
        <p:sp>
          <p:nvSpPr>
            <p:cNvPr id="18" name="Rectangle 17"/>
            <p:cNvSpPr/>
            <p:nvPr/>
          </p:nvSpPr>
          <p:spPr>
            <a:xfrm>
              <a:off x="3924384" y="4302864"/>
              <a:ext cx="562119" cy="588624"/>
            </a:xfrm>
            <a:prstGeom prst="rect">
              <a:avLst/>
            </a:prstGeom>
            <a:solidFill>
              <a:schemeClr val="bg1">
                <a:lumMod val="9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000" b="1" i="0" u="none" strike="noStrike" kern="1200" cap="none" spc="0" normalizeH="0" baseline="0" noProof="0" dirty="0">
                  <a:ln>
                    <a:noFill/>
                  </a:ln>
                  <a:solidFill>
                    <a:prstClr val="black"/>
                  </a:solidFill>
                  <a:effectLst/>
                  <a:uLnTx/>
                  <a:uFillTx/>
                  <a:latin typeface="Calibri" panose="020F0502020204030204"/>
                  <a:ea typeface="+mn-ea"/>
                  <a:cs typeface="+mn-cs"/>
                </a:rPr>
                <a:t>SME</a:t>
              </a:r>
            </a:p>
          </p:txBody>
        </p:sp>
      </p:grpSp>
      <p:sp>
        <p:nvSpPr>
          <p:cNvPr id="76" name="Rectangle 75"/>
          <p:cNvSpPr/>
          <p:nvPr/>
        </p:nvSpPr>
        <p:spPr>
          <a:xfrm>
            <a:off x="5253510" y="5978891"/>
            <a:ext cx="901813" cy="591795"/>
          </a:xfrm>
          <a:prstGeom prst="rect">
            <a:avLst/>
          </a:prstGeom>
          <a:solidFill>
            <a:schemeClr val="accent5">
              <a:lumMod val="20000"/>
              <a:lumOff val="8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000" b="1" i="0" u="none" strike="noStrike" kern="1200" cap="none" spc="0" normalizeH="0" baseline="0" dirty="0">
                <a:ln>
                  <a:noFill/>
                </a:ln>
                <a:solidFill>
                  <a:prstClr val="black"/>
                </a:solidFill>
                <a:effectLst/>
                <a:uLnTx/>
                <a:uFillTx/>
                <a:latin typeface="Calibri" panose="020F0502020204030204"/>
                <a:ea typeface="+mn-ea"/>
                <a:cs typeface="+mn-cs"/>
              </a:rPr>
              <a:t>Keselamatan ICT</a:t>
            </a:r>
          </a:p>
        </p:txBody>
      </p:sp>
      <p:cxnSp>
        <p:nvCxnSpPr>
          <p:cNvPr id="78" name="Straight Connector 77"/>
          <p:cNvCxnSpPr/>
          <p:nvPr/>
        </p:nvCxnSpPr>
        <p:spPr>
          <a:xfrm>
            <a:off x="5738050" y="5810056"/>
            <a:ext cx="603" cy="168835"/>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63" name="Group 62"/>
          <p:cNvGrpSpPr/>
          <p:nvPr/>
        </p:nvGrpSpPr>
        <p:grpSpPr>
          <a:xfrm>
            <a:off x="10069033" y="4229494"/>
            <a:ext cx="1942838" cy="663967"/>
            <a:chOff x="6523444" y="1828888"/>
            <a:chExt cx="1512168" cy="663967"/>
          </a:xfrm>
          <a:solidFill>
            <a:srgbClr val="FFCCFF"/>
          </a:solidFill>
        </p:grpSpPr>
        <p:sp>
          <p:nvSpPr>
            <p:cNvPr id="64" name="Rectangle 63"/>
            <p:cNvSpPr/>
            <p:nvPr/>
          </p:nvSpPr>
          <p:spPr>
            <a:xfrm>
              <a:off x="6523444" y="2132815"/>
              <a:ext cx="1512168" cy="360040"/>
            </a:xfrm>
            <a:prstGeom prst="rect">
              <a:avLst/>
            </a:prstGeom>
            <a:gr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400" b="1" i="0" u="none" strike="noStrike" kern="1200" cap="none" spc="0" normalizeH="0" baseline="0" dirty="0">
                  <a:ln>
                    <a:noFill/>
                  </a:ln>
                  <a:solidFill>
                    <a:prstClr val="black"/>
                  </a:solidFill>
                  <a:effectLst/>
                  <a:uLnTx/>
                  <a:uFillTx/>
                  <a:latin typeface="Calibri" panose="020F0502020204030204"/>
                  <a:ea typeface="+mn-ea"/>
                  <a:cs typeface="+mn-cs"/>
                </a:rPr>
                <a:t>Pengurus Projek IV &amp; V</a:t>
              </a:r>
            </a:p>
          </p:txBody>
        </p:sp>
        <p:cxnSp>
          <p:nvCxnSpPr>
            <p:cNvPr id="65" name="Straight Connector 64"/>
            <p:cNvCxnSpPr>
              <a:endCxn id="64" idx="0"/>
            </p:cNvCxnSpPr>
            <p:nvPr/>
          </p:nvCxnSpPr>
          <p:spPr>
            <a:xfrm flipH="1">
              <a:off x="7279528" y="1828888"/>
              <a:ext cx="3810" cy="303927"/>
            </a:xfrm>
            <a:prstGeom prst="line">
              <a:avLst/>
            </a:prstGeom>
            <a:grpFill/>
            <a:ln w="28575"/>
          </p:spPr>
          <p:style>
            <a:lnRef idx="1">
              <a:schemeClr val="accent1"/>
            </a:lnRef>
            <a:fillRef idx="0">
              <a:schemeClr val="accent1"/>
            </a:fillRef>
            <a:effectRef idx="0">
              <a:schemeClr val="accent1"/>
            </a:effectRef>
            <a:fontRef idx="minor">
              <a:schemeClr val="tx1"/>
            </a:fontRef>
          </p:style>
        </p:cxnSp>
      </p:grpSp>
      <p:grpSp>
        <p:nvGrpSpPr>
          <p:cNvPr id="66" name="Group 65"/>
          <p:cNvGrpSpPr/>
          <p:nvPr/>
        </p:nvGrpSpPr>
        <p:grpSpPr>
          <a:xfrm>
            <a:off x="9953075" y="4930974"/>
            <a:ext cx="1171938" cy="1047843"/>
            <a:chOff x="6222413" y="2492855"/>
            <a:chExt cx="1071690" cy="1047843"/>
          </a:xfrm>
          <a:solidFill>
            <a:srgbClr val="FFCCFF"/>
          </a:solidFill>
        </p:grpSpPr>
        <p:sp>
          <p:nvSpPr>
            <p:cNvPr id="67" name="Rectangle 66"/>
            <p:cNvSpPr/>
            <p:nvPr/>
          </p:nvSpPr>
          <p:spPr>
            <a:xfrm>
              <a:off x="6222413" y="2740945"/>
              <a:ext cx="740073" cy="360040"/>
            </a:xfrm>
            <a:prstGeom prst="rect">
              <a:avLst/>
            </a:prstGeom>
            <a:gr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400" b="1" i="0" u="none" strike="noStrike" kern="1200" cap="none" spc="0" normalizeH="0" baseline="0" noProof="0">
                  <a:ln>
                    <a:noFill/>
                  </a:ln>
                  <a:solidFill>
                    <a:prstClr val="black"/>
                  </a:solidFill>
                  <a:effectLst/>
                  <a:uLnTx/>
                  <a:uFillTx/>
                  <a:latin typeface="Calibri" panose="020F0502020204030204"/>
                  <a:ea typeface="+mn-ea"/>
                  <a:cs typeface="+mn-cs"/>
                </a:rPr>
                <a:t>PMO</a:t>
              </a:r>
            </a:p>
          </p:txBody>
        </p:sp>
        <p:cxnSp>
          <p:nvCxnSpPr>
            <p:cNvPr id="69" name="Straight Connector 68"/>
            <p:cNvCxnSpPr/>
            <p:nvPr/>
          </p:nvCxnSpPr>
          <p:spPr>
            <a:xfrm>
              <a:off x="6962486" y="2934860"/>
              <a:ext cx="317042" cy="1"/>
            </a:xfrm>
            <a:prstGeom prst="line">
              <a:avLst/>
            </a:prstGeom>
            <a:grpFill/>
            <a:ln w="28575"/>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7279528" y="2492855"/>
              <a:ext cx="14575" cy="1047843"/>
            </a:xfrm>
            <a:prstGeom prst="line">
              <a:avLst/>
            </a:prstGeom>
            <a:grpFill/>
            <a:ln w="28575"/>
          </p:spPr>
          <p:style>
            <a:lnRef idx="1">
              <a:schemeClr val="accent1"/>
            </a:lnRef>
            <a:fillRef idx="0">
              <a:schemeClr val="accent1"/>
            </a:fillRef>
            <a:effectRef idx="0">
              <a:schemeClr val="accent1"/>
            </a:effectRef>
            <a:fontRef idx="minor">
              <a:schemeClr val="tx1"/>
            </a:fontRef>
          </p:style>
        </p:cxnSp>
      </p:grpSp>
      <p:sp>
        <p:nvSpPr>
          <p:cNvPr id="81" name="Rectangle 80"/>
          <p:cNvSpPr/>
          <p:nvPr/>
        </p:nvSpPr>
        <p:spPr>
          <a:xfrm>
            <a:off x="10741719" y="5978890"/>
            <a:ext cx="834547" cy="591795"/>
          </a:xfrm>
          <a:prstGeom prst="rect">
            <a:avLst/>
          </a:prstGeom>
          <a:solidFill>
            <a:srgbClr val="FFCCFF"/>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000" b="1" i="0" u="none" strike="noStrike" kern="1200" cap="none" spc="0" normalizeH="0" baseline="0" dirty="0">
                <a:ln>
                  <a:noFill/>
                </a:ln>
                <a:solidFill>
                  <a:prstClr val="black"/>
                </a:solidFill>
                <a:effectLst/>
                <a:uLnTx/>
                <a:uFillTx/>
                <a:latin typeface="Calibri" panose="020F0502020204030204"/>
                <a:ea typeface="+mn-ea"/>
                <a:cs typeface="+mn-cs"/>
              </a:rPr>
              <a:t>Ahli Pasukan IV&amp;V</a:t>
            </a:r>
          </a:p>
        </p:txBody>
      </p:sp>
      <p:grpSp>
        <p:nvGrpSpPr>
          <p:cNvPr id="71" name="Group 70"/>
          <p:cNvGrpSpPr/>
          <p:nvPr/>
        </p:nvGrpSpPr>
        <p:grpSpPr>
          <a:xfrm>
            <a:off x="4205710" y="599487"/>
            <a:ext cx="3614816" cy="2239966"/>
            <a:chOff x="4229774" y="921629"/>
            <a:chExt cx="4180566" cy="2896760"/>
          </a:xfrm>
        </p:grpSpPr>
        <p:sp>
          <p:nvSpPr>
            <p:cNvPr id="73" name="Rectangle 13"/>
            <p:cNvSpPr>
              <a:spLocks noChangeArrowheads="1"/>
            </p:cNvSpPr>
            <p:nvPr/>
          </p:nvSpPr>
          <p:spPr bwMode="auto">
            <a:xfrm>
              <a:off x="4327176" y="921629"/>
              <a:ext cx="3971846" cy="1216342"/>
            </a:xfrm>
            <a:prstGeom prst="rect">
              <a:avLst/>
            </a:prstGeom>
            <a:solidFill>
              <a:schemeClr val="accent4">
                <a:lumMod val="20000"/>
                <a:lumOff val="80000"/>
              </a:schemeClr>
            </a:solidFill>
            <a:ln w="25400">
              <a:solidFill>
                <a:srgbClr val="243F60"/>
              </a:solidFill>
              <a:miter lim="800000"/>
              <a:headEnd/>
              <a:tailEnd/>
            </a:ln>
            <a:effectLst>
              <a:outerShdw blurRad="50800" dist="38100" dir="2700000" algn="tl" rotWithShape="0">
                <a:prstClr val="black">
                  <a:alpha val="40000"/>
                </a:prstClr>
              </a:outerShdw>
            </a:effectLst>
          </p:spPr>
          <p:txBody>
            <a:bodyPr vert="horz" wrap="square" lIns="68580" tIns="34290" rIns="68580" bIns="34290" numCol="1" anchor="ctr" anchorCtr="0" compatLnSpc="1">
              <a:prstTxWarp prst="textNoShape">
                <a:avLst/>
              </a:prstTxWarp>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457200" algn="l"/>
                </a:tabLst>
                <a:defRPr/>
              </a:pPr>
              <a:r>
                <a:rPr kumimoji="0" lang="ms-MY" altLang="ms-MY" sz="1500" b="1" i="0" u="none" strike="noStrike" kern="1200" cap="none" spc="0" normalizeH="0" baseline="0" dirty="0">
                  <a:ln>
                    <a:noFill/>
                  </a:ln>
                  <a:solidFill>
                    <a:srgbClr val="0070C0"/>
                  </a:solidFill>
                  <a:effectLst/>
                  <a:uLnTx/>
                  <a:uFillTx/>
                  <a:latin typeface="Arial" panose="020B0604020202020204" pitchFamily="34" charset="0"/>
                  <a:ea typeface="Times New Roman" panose="02020603050405020304" pitchFamily="18" charset="0"/>
                  <a:cs typeface="Arial" panose="020B0604020202020204" pitchFamily="34" charset="0"/>
                </a:rPr>
                <a:t>JAWATANKUASA PEMANDU</a:t>
              </a:r>
            </a:p>
            <a:p>
              <a:pPr marL="0" marR="0" lvl="0" indent="0" algn="ctr" defTabSz="914400" rtl="0" eaLnBrk="0" fontAlgn="base" latinLnBrk="0" hangingPunct="0">
                <a:lnSpc>
                  <a:spcPct val="100000"/>
                </a:lnSpc>
                <a:spcBef>
                  <a:spcPct val="0"/>
                </a:spcBef>
                <a:spcAft>
                  <a:spcPct val="0"/>
                </a:spcAft>
                <a:buClrTx/>
                <a:buSzTx/>
                <a:buFontTx/>
                <a:buNone/>
                <a:tabLst>
                  <a:tab pos="457200" algn="l"/>
                </a:tabLst>
                <a:defRPr/>
              </a:pPr>
              <a:r>
                <a:rPr kumimoji="0" lang="ms-MY" altLang="ms-MY" sz="1500" b="1" i="0" u="none" strike="noStrike" kern="1200" cap="none" spc="0" normalizeH="0" baseline="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Pengerusi: </a:t>
              </a:r>
            </a:p>
            <a:p>
              <a:pPr marL="0" marR="0" lvl="0" indent="0" algn="ctr" defTabSz="914400" rtl="0" eaLnBrk="0" fontAlgn="base" latinLnBrk="0" hangingPunct="0">
                <a:lnSpc>
                  <a:spcPct val="100000"/>
                </a:lnSpc>
                <a:spcBef>
                  <a:spcPct val="0"/>
                </a:spcBef>
                <a:spcAft>
                  <a:spcPct val="0"/>
                </a:spcAft>
                <a:buClrTx/>
                <a:buSzTx/>
                <a:buFontTx/>
                <a:buNone/>
                <a:tabLst>
                  <a:tab pos="457200" algn="l"/>
                </a:tabLst>
                <a:defRPr/>
              </a:pPr>
              <a:r>
                <a:rPr kumimoji="0" lang="ms-MY" altLang="ms-MY" sz="1500" b="1" i="0" u="none" strike="noStrike" kern="1200" cap="none" spc="0" normalizeH="0" baseline="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Timbalan Ketua Pengarah (JUSA B)</a:t>
              </a:r>
            </a:p>
          </p:txBody>
        </p:sp>
        <p:sp>
          <p:nvSpPr>
            <p:cNvPr id="74" name="Rectangle 13"/>
            <p:cNvSpPr>
              <a:spLocks noChangeArrowheads="1"/>
            </p:cNvSpPr>
            <p:nvPr/>
          </p:nvSpPr>
          <p:spPr bwMode="auto">
            <a:xfrm>
              <a:off x="4229774" y="2528300"/>
              <a:ext cx="4180566" cy="1290089"/>
            </a:xfrm>
            <a:prstGeom prst="rect">
              <a:avLst/>
            </a:prstGeom>
            <a:solidFill>
              <a:schemeClr val="accent2">
                <a:lumMod val="20000"/>
                <a:lumOff val="80000"/>
              </a:schemeClr>
            </a:solidFill>
            <a:ln w="25400">
              <a:solidFill>
                <a:srgbClr val="243F60"/>
              </a:solidFill>
              <a:miter lim="800000"/>
              <a:headEnd/>
              <a:tailEnd/>
            </a:ln>
            <a:effectLst>
              <a:outerShdw blurRad="50800" dist="38100" dir="2700000" algn="tl" rotWithShape="0">
                <a:prstClr val="black">
                  <a:alpha val="40000"/>
                </a:prstClr>
              </a:outerShdw>
            </a:effectLst>
          </p:spPr>
          <p:txBody>
            <a:bodyPr vert="horz" wrap="square" lIns="68580" tIns="34290" rIns="68580" bIns="34290" numCol="1" anchor="ctr" anchorCtr="0" compatLnSpc="1">
              <a:prstTxWarp prst="textNoShape">
                <a:avLst/>
              </a:prstTxWarp>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457200" algn="l"/>
                </a:tabLst>
                <a:defRPr/>
              </a:pPr>
              <a:r>
                <a:rPr kumimoji="0" lang="ms-MY" altLang="ms-MY" sz="1500" b="1" i="0" u="none" strike="noStrike" kern="1200" cap="none" spc="0" normalizeH="0" baseline="0" dirty="0">
                  <a:ln>
                    <a:noFill/>
                  </a:ln>
                  <a:solidFill>
                    <a:srgbClr val="0070C0"/>
                  </a:solidFill>
                  <a:effectLst/>
                  <a:uLnTx/>
                  <a:uFillTx/>
                  <a:latin typeface="Arial" panose="020B0604020202020204" pitchFamily="34" charset="0"/>
                  <a:ea typeface="Times New Roman" panose="02020603050405020304" pitchFamily="18" charset="0"/>
                  <a:cs typeface="Arial" panose="020B0604020202020204" pitchFamily="34" charset="0"/>
                </a:rPr>
                <a:t>JAWATANKUASA TEKNIKAL</a:t>
              </a:r>
            </a:p>
            <a:p>
              <a:pPr marL="0" marR="0" lvl="0" indent="0" algn="ctr" defTabSz="914400" rtl="0" eaLnBrk="0" fontAlgn="base" latinLnBrk="0" hangingPunct="0">
                <a:lnSpc>
                  <a:spcPct val="100000"/>
                </a:lnSpc>
                <a:spcBef>
                  <a:spcPct val="0"/>
                </a:spcBef>
                <a:spcAft>
                  <a:spcPct val="0"/>
                </a:spcAft>
                <a:buClrTx/>
                <a:buSzTx/>
                <a:buFontTx/>
                <a:buNone/>
                <a:tabLst>
                  <a:tab pos="457200" algn="l"/>
                </a:tabLst>
                <a:defRPr/>
              </a:pPr>
              <a:r>
                <a:rPr kumimoji="0" lang="ms-MY" altLang="ms-MY" sz="1500" b="1" i="0" u="none" strike="noStrike" kern="1200" cap="none" spc="0" normalizeH="0" baseline="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Pengerusi: </a:t>
              </a:r>
            </a:p>
            <a:p>
              <a:pPr marL="0" marR="0" lvl="0" indent="0" algn="ctr" defTabSz="914400" rtl="0" eaLnBrk="0" fontAlgn="base" latinLnBrk="0" hangingPunct="0">
                <a:lnSpc>
                  <a:spcPct val="100000"/>
                </a:lnSpc>
                <a:spcBef>
                  <a:spcPct val="0"/>
                </a:spcBef>
                <a:spcAft>
                  <a:spcPct val="0"/>
                </a:spcAft>
                <a:buClrTx/>
                <a:buSzTx/>
                <a:buFontTx/>
                <a:buNone/>
                <a:tabLst>
                  <a:tab pos="457200" algn="l"/>
                </a:tabLst>
                <a:defRPr/>
              </a:pPr>
              <a:r>
                <a:rPr kumimoji="0" lang="ms-MY" altLang="ms-MY" sz="1500" b="1" i="0" u="none" strike="noStrike" kern="1200" cap="none" spc="0" normalizeH="0" baseline="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Pengarah Bahagian Pembangunan (JUSA C)</a:t>
              </a:r>
            </a:p>
          </p:txBody>
        </p:sp>
        <p:cxnSp>
          <p:nvCxnSpPr>
            <p:cNvPr id="75" name="Straight Connector 74"/>
            <p:cNvCxnSpPr>
              <a:stCxn id="73" idx="2"/>
              <a:endCxn id="74" idx="0"/>
            </p:cNvCxnSpPr>
            <p:nvPr/>
          </p:nvCxnSpPr>
          <p:spPr>
            <a:xfrm>
              <a:off x="6313099" y="2137971"/>
              <a:ext cx="6958" cy="390329"/>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52" name="Straight Connector 51"/>
          <p:cNvCxnSpPr>
            <a:stCxn id="74" idx="2"/>
            <a:endCxn id="2" idx="0"/>
          </p:cNvCxnSpPr>
          <p:nvPr/>
        </p:nvCxnSpPr>
        <p:spPr>
          <a:xfrm flipH="1">
            <a:off x="6001843" y="2839453"/>
            <a:ext cx="11275" cy="262953"/>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E735F518-D114-41A3-A06A-E1E27AF0D9A1}"/>
              </a:ext>
            </a:extLst>
          </p:cNvPr>
          <p:cNvSpPr txBox="1"/>
          <p:nvPr/>
        </p:nvSpPr>
        <p:spPr>
          <a:xfrm>
            <a:off x="7758260" y="4741"/>
            <a:ext cx="4433741"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(2)</a:t>
            </a:r>
          </a:p>
        </p:txBody>
      </p:sp>
      <p:sp>
        <p:nvSpPr>
          <p:cNvPr id="68" name="Google Shape;332;p12">
            <a:extLst>
              <a:ext uri="{FF2B5EF4-FFF2-40B4-BE49-F238E27FC236}">
                <a16:creationId xmlns:a16="http://schemas.microsoft.com/office/drawing/2014/main" id="{65D85E66-CEA7-4F81-B36A-CB92C6E71408}"/>
              </a:ext>
            </a:extLst>
          </p:cNvPr>
          <p:cNvSpPr/>
          <p:nvPr/>
        </p:nvSpPr>
        <p:spPr>
          <a:xfrm>
            <a:off x="180129" y="2985991"/>
            <a:ext cx="11967370" cy="3573872"/>
          </a:xfrm>
          <a:prstGeom prst="rect">
            <a:avLst/>
          </a:prstGeom>
          <a:noFill/>
          <a:ln w="19050" cap="flat" cmpd="sng">
            <a:solidFill>
              <a:srgbClr val="FF0000"/>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Calibri"/>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72" name="Text Placeholder 10">
            <a:extLst>
              <a:ext uri="{FF2B5EF4-FFF2-40B4-BE49-F238E27FC236}">
                <a16:creationId xmlns:a16="http://schemas.microsoft.com/office/drawing/2014/main" id="{D2657A04-39F9-445E-8DFA-19D54FCB04BA}"/>
              </a:ext>
            </a:extLst>
          </p:cNvPr>
          <p:cNvSpPr txBox="1">
            <a:spLocks/>
          </p:cNvSpPr>
          <p:nvPr/>
        </p:nvSpPr>
        <p:spPr>
          <a:xfrm>
            <a:off x="670620" y="108248"/>
            <a:ext cx="9889876" cy="59584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10. TADBIR URUS PROJEK</a:t>
            </a:r>
            <a:endParaRPr lang="ms-MY" sz="2800" b="1" i="1" dirty="0">
              <a:latin typeface="Arial" pitchFamily="34" charset="0"/>
              <a:ea typeface="ＭＳ Ｐゴシック" pitchFamily="34" charset="-128"/>
              <a:cs typeface="Arial" pitchFamily="34" charset="0"/>
            </a:endParaRPr>
          </a:p>
        </p:txBody>
      </p:sp>
      <p:sp>
        <p:nvSpPr>
          <p:cNvPr id="77" name="Slide Number Placeholder 2">
            <a:extLst>
              <a:ext uri="{FF2B5EF4-FFF2-40B4-BE49-F238E27FC236}">
                <a16:creationId xmlns:a16="http://schemas.microsoft.com/office/drawing/2014/main" id="{2294ECD8-569E-4987-AB64-C3531D840ACB}"/>
              </a:ext>
            </a:extLst>
          </p:cNvPr>
          <p:cNvSpPr txBox="1">
            <a:spLocks/>
          </p:cNvSpPr>
          <p:nvPr/>
        </p:nvSpPr>
        <p:spPr>
          <a:xfrm>
            <a:off x="9432733" y="6562562"/>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86</a:t>
            </a:fld>
            <a:endParaRPr lang="ms-MY">
              <a:solidFill>
                <a:prstClr val="black">
                  <a:tint val="75000"/>
                </a:prstClr>
              </a:solidFill>
            </a:endParaRPr>
          </a:p>
        </p:txBody>
      </p:sp>
    </p:spTree>
    <p:extLst>
      <p:ext uri="{BB962C8B-B14F-4D97-AF65-F5344CB8AC3E}">
        <p14:creationId xmlns:p14="http://schemas.microsoft.com/office/powerpoint/2010/main" val="265913306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3588309" y="3869302"/>
            <a:ext cx="507943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8650485" y="3848149"/>
            <a:ext cx="8840" cy="17730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3583889" y="3859721"/>
            <a:ext cx="8840" cy="17730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4038" name="Rectangle 6"/>
          <p:cNvSpPr>
            <a:spLocks noChangeArrowheads="1"/>
          </p:cNvSpPr>
          <p:nvPr/>
        </p:nvSpPr>
        <p:spPr bwMode="gray">
          <a:xfrm>
            <a:off x="9349953" y="5623216"/>
            <a:ext cx="1085850" cy="812542"/>
          </a:xfrm>
          <a:prstGeom prst="rect">
            <a:avLst/>
          </a:prstGeom>
          <a:gradFill rotWithShape="1">
            <a:gsLst>
              <a:gs pos="0">
                <a:schemeClr val="accent2"/>
              </a:gs>
              <a:gs pos="100000">
                <a:schemeClr val="accent2">
                  <a:gamma/>
                  <a:shade val="72549"/>
                  <a:invGamma/>
                </a:schemeClr>
              </a:gs>
            </a:gsLst>
            <a:lin ang="5400000" scaled="1"/>
          </a:gradFill>
          <a:ln w="9525" algn="ctr">
            <a:solidFill>
              <a:srgbClr val="FFFFFF"/>
            </a:solidFill>
            <a:miter lim="800000"/>
            <a:headEnd/>
            <a:tailEnd/>
          </a:ln>
          <a:effectLst/>
        </p:spPr>
        <p:txBody>
          <a:bodyPr wrap="none" anchor="ctr"/>
          <a:lstStyle/>
          <a:p>
            <a:pPr algn="ctr"/>
            <a:r>
              <a:rPr lang="ms-MY" altLang="en-US" sz="1400" b="1" dirty="0">
                <a:solidFill>
                  <a:srgbClr val="FFFFFF"/>
                </a:solidFill>
              </a:rPr>
              <a:t>Meja </a:t>
            </a:r>
          </a:p>
          <a:p>
            <a:pPr algn="ctr"/>
            <a:r>
              <a:rPr lang="ms-MY" altLang="en-US" sz="1400" b="1" dirty="0">
                <a:solidFill>
                  <a:srgbClr val="FFFFFF"/>
                </a:solidFill>
              </a:rPr>
              <a:t>Bantuan</a:t>
            </a:r>
          </a:p>
        </p:txBody>
      </p:sp>
      <p:sp>
        <p:nvSpPr>
          <p:cNvPr id="44039" name="Rectangle 7"/>
          <p:cNvSpPr>
            <a:spLocks noChangeArrowheads="1"/>
          </p:cNvSpPr>
          <p:nvPr/>
        </p:nvSpPr>
        <p:spPr bwMode="gray">
          <a:xfrm>
            <a:off x="8105396" y="5638206"/>
            <a:ext cx="1085850" cy="812542"/>
          </a:xfrm>
          <a:prstGeom prst="rect">
            <a:avLst/>
          </a:prstGeom>
          <a:gradFill rotWithShape="1">
            <a:gsLst>
              <a:gs pos="0">
                <a:schemeClr val="accent2"/>
              </a:gs>
              <a:gs pos="100000">
                <a:schemeClr val="accent2">
                  <a:gamma/>
                  <a:shade val="72549"/>
                  <a:invGamma/>
                </a:schemeClr>
              </a:gs>
            </a:gsLst>
            <a:lin ang="5400000" scaled="1"/>
          </a:gradFill>
          <a:ln w="9525" algn="ctr">
            <a:solidFill>
              <a:srgbClr val="FFFFFF"/>
            </a:solidFill>
            <a:miter lim="800000"/>
            <a:headEnd/>
            <a:tailEnd/>
          </a:ln>
          <a:effectLst/>
        </p:spPr>
        <p:txBody>
          <a:bodyPr wrap="none" anchor="ctr"/>
          <a:lstStyle/>
          <a:p>
            <a:endParaRPr lang="en-US" dirty="0">
              <a:solidFill>
                <a:prstClr val="black"/>
              </a:solidFill>
            </a:endParaRPr>
          </a:p>
        </p:txBody>
      </p:sp>
      <p:grpSp>
        <p:nvGrpSpPr>
          <p:cNvPr id="44043" name="Group 11"/>
          <p:cNvGrpSpPr>
            <a:grpSpLocks/>
          </p:cNvGrpSpPr>
          <p:nvPr/>
        </p:nvGrpSpPr>
        <p:grpSpPr bwMode="auto">
          <a:xfrm>
            <a:off x="7007345" y="4373262"/>
            <a:ext cx="3428457" cy="399331"/>
            <a:chOff x="3964" y="2071"/>
            <a:chExt cx="1484" cy="330"/>
          </a:xfrm>
        </p:grpSpPr>
        <p:sp>
          <p:nvSpPr>
            <p:cNvPr id="44044" name="AutoShape 12"/>
            <p:cNvSpPr>
              <a:spLocks noChangeArrowheads="1"/>
            </p:cNvSpPr>
            <p:nvPr/>
          </p:nvSpPr>
          <p:spPr bwMode="gray">
            <a:xfrm>
              <a:off x="3964" y="2071"/>
              <a:ext cx="1484" cy="330"/>
            </a:xfrm>
            <a:prstGeom prst="roundRect">
              <a:avLst>
                <a:gd name="adj" fmla="val 16667"/>
              </a:avLst>
            </a:prstGeom>
            <a:solidFill>
              <a:schemeClr val="accent2"/>
            </a:solidFill>
            <a:ln w="12700" algn="ctr">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tx2">
                        <a:alpha val="50000"/>
                      </a:schemeClr>
                    </a:outerShdw>
                  </a:effectLst>
                </a14:hiddenEffects>
              </a:ext>
            </a:extLst>
          </p:spPr>
          <p:txBody>
            <a:bodyPr wrap="none" anchor="ctr"/>
            <a:lstStyle/>
            <a:p>
              <a:endParaRPr lang="en-US">
                <a:solidFill>
                  <a:prstClr val="black"/>
                </a:solidFill>
              </a:endParaRPr>
            </a:p>
          </p:txBody>
        </p:sp>
        <p:sp>
          <p:nvSpPr>
            <p:cNvPr id="44045" name="AutoShape 13"/>
            <p:cNvSpPr>
              <a:spLocks noChangeArrowheads="1"/>
            </p:cNvSpPr>
            <p:nvPr/>
          </p:nvSpPr>
          <p:spPr bwMode="gray">
            <a:xfrm>
              <a:off x="3987" y="2091"/>
              <a:ext cx="1432" cy="134"/>
            </a:xfrm>
            <a:prstGeom prst="roundRect">
              <a:avLst>
                <a:gd name="adj" fmla="val 28356"/>
              </a:avLst>
            </a:prstGeom>
            <a:gradFill rotWithShape="1">
              <a:gsLst>
                <a:gs pos="0">
                  <a:srgbClr val="FFFFFF">
                    <a:alpha val="70000"/>
                  </a:srgbClr>
                </a:gs>
                <a:gs pos="100000">
                  <a:schemeClr val="accent2">
                    <a:alpha val="70000"/>
                  </a:scheme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7961" dir="13500000" algn="ctr" rotWithShape="0">
                      <a:srgbClr val="FFFFFF">
                        <a:gamma/>
                        <a:shade val="60000"/>
                        <a:invGamma/>
                      </a:srgbClr>
                    </a:outerShdw>
                  </a:effectLst>
                </a14:hiddenEffects>
              </a:ext>
            </a:extLst>
          </p:spPr>
          <p:txBody>
            <a:bodyPr wrap="none" anchor="ctr"/>
            <a:lstStyle/>
            <a:p>
              <a:endParaRPr lang="en-US">
                <a:solidFill>
                  <a:prstClr val="black"/>
                </a:solidFill>
              </a:endParaRPr>
            </a:p>
          </p:txBody>
        </p:sp>
      </p:grpSp>
      <p:sp>
        <p:nvSpPr>
          <p:cNvPr id="44047" name="AutoShape 15"/>
          <p:cNvSpPr>
            <a:spLocks noChangeArrowheads="1"/>
          </p:cNvSpPr>
          <p:nvPr/>
        </p:nvSpPr>
        <p:spPr bwMode="gray">
          <a:xfrm>
            <a:off x="1864729" y="4382788"/>
            <a:ext cx="3538628" cy="389805"/>
          </a:xfrm>
          <a:prstGeom prst="roundRect">
            <a:avLst>
              <a:gd name="adj" fmla="val 16667"/>
            </a:avLst>
          </a:prstGeom>
          <a:solidFill>
            <a:schemeClr val="accent1"/>
          </a:solidFill>
          <a:ln w="12700" algn="ctr">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tx2">
                      <a:alpha val="50000"/>
                    </a:schemeClr>
                  </a:outerShdw>
                </a:effectLst>
              </a14:hiddenEffects>
            </a:ext>
          </a:extLst>
        </p:spPr>
        <p:txBody>
          <a:bodyPr wrap="none" anchor="ctr"/>
          <a:lstStyle/>
          <a:p>
            <a:endParaRPr lang="en-US">
              <a:solidFill>
                <a:prstClr val="black"/>
              </a:solidFill>
            </a:endParaRPr>
          </a:p>
        </p:txBody>
      </p:sp>
      <p:grpSp>
        <p:nvGrpSpPr>
          <p:cNvPr id="44049" name="Group 17"/>
          <p:cNvGrpSpPr>
            <a:grpSpLocks/>
          </p:cNvGrpSpPr>
          <p:nvPr/>
        </p:nvGrpSpPr>
        <p:grpSpPr bwMode="auto">
          <a:xfrm>
            <a:off x="5236645" y="2797551"/>
            <a:ext cx="2000543" cy="901130"/>
            <a:chOff x="3964" y="2071"/>
            <a:chExt cx="1484" cy="330"/>
          </a:xfrm>
        </p:grpSpPr>
        <p:sp>
          <p:nvSpPr>
            <p:cNvPr id="44050" name="AutoShape 18"/>
            <p:cNvSpPr>
              <a:spLocks noChangeArrowheads="1"/>
            </p:cNvSpPr>
            <p:nvPr/>
          </p:nvSpPr>
          <p:spPr bwMode="gray">
            <a:xfrm>
              <a:off x="3964" y="2071"/>
              <a:ext cx="1484" cy="330"/>
            </a:xfrm>
            <a:prstGeom prst="roundRect">
              <a:avLst>
                <a:gd name="adj" fmla="val 16667"/>
              </a:avLst>
            </a:prstGeom>
            <a:solidFill>
              <a:srgbClr val="DDDDDD"/>
            </a:solidFill>
            <a:ln w="12700" algn="ctr">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tx2">
                        <a:alpha val="50000"/>
                      </a:schemeClr>
                    </a:outerShdw>
                  </a:effectLst>
                </a14:hiddenEffects>
              </a:ext>
            </a:extLst>
          </p:spPr>
          <p:txBody>
            <a:bodyPr wrap="none" anchor="ctr"/>
            <a:lstStyle/>
            <a:p>
              <a:endParaRPr lang="en-US">
                <a:solidFill>
                  <a:prstClr val="black"/>
                </a:solidFill>
              </a:endParaRPr>
            </a:p>
          </p:txBody>
        </p:sp>
        <p:sp>
          <p:nvSpPr>
            <p:cNvPr id="44051" name="AutoShape 19"/>
            <p:cNvSpPr>
              <a:spLocks noChangeArrowheads="1"/>
            </p:cNvSpPr>
            <p:nvPr/>
          </p:nvSpPr>
          <p:spPr bwMode="gray">
            <a:xfrm>
              <a:off x="3987" y="2091"/>
              <a:ext cx="1432" cy="134"/>
            </a:xfrm>
            <a:prstGeom prst="roundRect">
              <a:avLst>
                <a:gd name="adj" fmla="val 28356"/>
              </a:avLst>
            </a:prstGeom>
            <a:gradFill rotWithShape="1">
              <a:gsLst>
                <a:gs pos="0">
                  <a:srgbClr val="FFFFFF">
                    <a:alpha val="70000"/>
                  </a:srgbClr>
                </a:gs>
                <a:gs pos="100000">
                  <a:srgbClr val="DDDDDD">
                    <a:alpha val="70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7961" dir="13500000" algn="ctr" rotWithShape="0">
                      <a:srgbClr val="FFFFFF">
                        <a:gamma/>
                        <a:shade val="60000"/>
                        <a:invGamma/>
                      </a:srgbClr>
                    </a:outerShdw>
                  </a:effectLst>
                </a14:hiddenEffects>
              </a:ext>
            </a:extLst>
          </p:spPr>
          <p:txBody>
            <a:bodyPr wrap="none" anchor="ctr"/>
            <a:lstStyle/>
            <a:p>
              <a:endParaRPr lang="en-US">
                <a:solidFill>
                  <a:prstClr val="black"/>
                </a:solidFill>
              </a:endParaRPr>
            </a:p>
          </p:txBody>
        </p:sp>
      </p:grpSp>
      <p:sp>
        <p:nvSpPr>
          <p:cNvPr id="44062" name="Text Box 30"/>
          <p:cNvSpPr txBox="1">
            <a:spLocks noChangeArrowheads="1"/>
          </p:cNvSpPr>
          <p:nvPr/>
        </p:nvSpPr>
        <p:spPr bwMode="white">
          <a:xfrm>
            <a:off x="7007346" y="4395908"/>
            <a:ext cx="3337126" cy="307777"/>
          </a:xfrm>
          <a:prstGeom prst="rect">
            <a:avLst/>
          </a:prstGeom>
          <a:noFill/>
          <a:ln>
            <a:noFill/>
          </a:ln>
          <a:effectLst>
            <a:outerShdw dist="17961" dir="2700000" algn="ctr" rotWithShape="0">
              <a:srgbClr val="1C1C1C">
                <a:alpha val="50000"/>
              </a:srgbClr>
            </a:outerShdw>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wrap="square">
            <a:spAutoFit/>
          </a:bodyPr>
          <a:lstStyle/>
          <a:p>
            <a:pPr algn="ctr">
              <a:spcBef>
                <a:spcPct val="50000"/>
              </a:spcBef>
            </a:pPr>
            <a:r>
              <a:rPr lang="ms-MY" altLang="en-US" sz="1400" b="1" dirty="0">
                <a:solidFill>
                  <a:srgbClr val="F8F8F8"/>
                </a:solidFill>
              </a:rPr>
              <a:t>Pengurus Projek Kontraktor</a:t>
            </a:r>
          </a:p>
        </p:txBody>
      </p:sp>
      <p:sp>
        <p:nvSpPr>
          <p:cNvPr id="44066" name="Text Box 34"/>
          <p:cNvSpPr txBox="1">
            <a:spLocks noChangeArrowheads="1"/>
          </p:cNvSpPr>
          <p:nvPr/>
        </p:nvSpPr>
        <p:spPr bwMode="white">
          <a:xfrm>
            <a:off x="1631504" y="4419534"/>
            <a:ext cx="3870970" cy="307777"/>
          </a:xfrm>
          <a:prstGeom prst="rect">
            <a:avLst/>
          </a:prstGeom>
          <a:noFill/>
          <a:ln>
            <a:noFill/>
          </a:ln>
          <a:effectLst>
            <a:outerShdw dist="17961" dir="2700000" algn="ctr" rotWithShape="0">
              <a:srgbClr val="1C1C1C">
                <a:alpha val="50000"/>
              </a:srgbClr>
            </a:outerShdw>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wrap="square">
            <a:spAutoFit/>
          </a:bodyPr>
          <a:lstStyle/>
          <a:p>
            <a:pPr algn="ctr">
              <a:spcBef>
                <a:spcPct val="50000"/>
              </a:spcBef>
            </a:pPr>
            <a:r>
              <a:rPr lang="ms-MY" altLang="en-US" sz="1400" b="1" dirty="0">
                <a:solidFill>
                  <a:srgbClr val="F8F8F8"/>
                </a:solidFill>
              </a:rPr>
              <a:t>Pengurus Projek XXX(Gred F44)</a:t>
            </a:r>
          </a:p>
        </p:txBody>
      </p:sp>
      <p:sp>
        <p:nvSpPr>
          <p:cNvPr id="44067" name="Rectangle 35"/>
          <p:cNvSpPr>
            <a:spLocks noChangeArrowheads="1"/>
          </p:cNvSpPr>
          <p:nvPr/>
        </p:nvSpPr>
        <p:spPr bwMode="gray">
          <a:xfrm>
            <a:off x="1868314" y="5612942"/>
            <a:ext cx="1085850" cy="812541"/>
          </a:xfrm>
          <a:prstGeom prst="rect">
            <a:avLst/>
          </a:prstGeom>
          <a:gradFill rotWithShape="1">
            <a:gsLst>
              <a:gs pos="0">
                <a:schemeClr val="accent1"/>
              </a:gs>
              <a:gs pos="100000">
                <a:schemeClr val="accent1">
                  <a:gamma/>
                  <a:shade val="72549"/>
                  <a:invGamma/>
                </a:schemeClr>
              </a:gs>
            </a:gsLst>
            <a:lin ang="5400000" scaled="1"/>
          </a:gradFill>
          <a:ln w="9525" algn="ctr">
            <a:solidFill>
              <a:srgbClr val="FFFFFF"/>
            </a:solidFill>
            <a:miter lim="800000"/>
            <a:headEnd/>
            <a:tailEnd/>
          </a:ln>
          <a:effectLst>
            <a:outerShdw sy="50000" rotWithShape="0">
              <a:schemeClr val="bg2">
                <a:alpha val="50000"/>
              </a:schemeClr>
            </a:outerShdw>
          </a:effectLst>
        </p:spPr>
        <p:txBody>
          <a:bodyPr wrap="none" anchor="ctr"/>
          <a:lstStyle/>
          <a:p>
            <a:endParaRPr lang="en-US">
              <a:solidFill>
                <a:prstClr val="black"/>
              </a:solidFill>
            </a:endParaRPr>
          </a:p>
        </p:txBody>
      </p:sp>
      <p:sp>
        <p:nvSpPr>
          <p:cNvPr id="44068" name="Rectangle 36"/>
          <p:cNvSpPr>
            <a:spLocks noChangeArrowheads="1"/>
          </p:cNvSpPr>
          <p:nvPr/>
        </p:nvSpPr>
        <p:spPr bwMode="gray">
          <a:xfrm>
            <a:off x="4355632" y="5592354"/>
            <a:ext cx="1085850" cy="812542"/>
          </a:xfrm>
          <a:prstGeom prst="rect">
            <a:avLst/>
          </a:prstGeom>
          <a:gradFill rotWithShape="1">
            <a:gsLst>
              <a:gs pos="0">
                <a:schemeClr val="accent1"/>
              </a:gs>
              <a:gs pos="100000">
                <a:schemeClr val="accent1">
                  <a:gamma/>
                  <a:shade val="72549"/>
                  <a:invGamma/>
                </a:schemeClr>
              </a:gs>
            </a:gsLst>
            <a:lin ang="5400000" scaled="1"/>
          </a:gradFill>
          <a:ln w="9525" algn="ctr">
            <a:solidFill>
              <a:srgbClr val="FFFFFF"/>
            </a:solidFill>
            <a:miter lim="800000"/>
            <a:headEnd/>
            <a:tailEnd/>
          </a:ln>
          <a:effectLst>
            <a:outerShdw sy="50000" rotWithShape="0">
              <a:schemeClr val="bg2">
                <a:alpha val="50000"/>
              </a:schemeClr>
            </a:outerShdw>
          </a:effectLst>
        </p:spPr>
        <p:txBody>
          <a:bodyPr wrap="none" anchor="ctr"/>
          <a:lstStyle/>
          <a:p>
            <a:endParaRPr lang="en-US">
              <a:solidFill>
                <a:prstClr val="black"/>
              </a:solidFill>
            </a:endParaRPr>
          </a:p>
        </p:txBody>
      </p:sp>
      <p:sp>
        <p:nvSpPr>
          <p:cNvPr id="44069" name="Text Box 37"/>
          <p:cNvSpPr txBox="1">
            <a:spLocks noChangeArrowheads="1"/>
          </p:cNvSpPr>
          <p:nvPr/>
        </p:nvSpPr>
        <p:spPr bwMode="gray">
          <a:xfrm>
            <a:off x="1768674" y="5761321"/>
            <a:ext cx="1308100" cy="523220"/>
          </a:xfrm>
          <a:prstGeom prst="rect">
            <a:avLst/>
          </a:prstGeom>
          <a:noFill/>
          <a:ln>
            <a:noFill/>
          </a:ln>
          <a:effectLst>
            <a:outerShdw dist="17961" dir="2700000" algn="ctr" rotWithShape="0">
              <a:srgbClr val="182326"/>
            </a:outerShdw>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r>
              <a:rPr lang="ms-MY" altLang="en-US" sz="1400" b="1" dirty="0">
                <a:solidFill>
                  <a:srgbClr val="FFFFFF"/>
                </a:solidFill>
              </a:rPr>
              <a:t>Pasukan Teknikal ICT</a:t>
            </a:r>
          </a:p>
        </p:txBody>
      </p:sp>
      <p:sp>
        <p:nvSpPr>
          <p:cNvPr id="44070" name="Text Box 38"/>
          <p:cNvSpPr txBox="1">
            <a:spLocks noChangeArrowheads="1"/>
          </p:cNvSpPr>
          <p:nvPr/>
        </p:nvSpPr>
        <p:spPr bwMode="gray">
          <a:xfrm>
            <a:off x="4396647" y="5714196"/>
            <a:ext cx="1006710" cy="523220"/>
          </a:xfrm>
          <a:prstGeom prst="rect">
            <a:avLst/>
          </a:prstGeom>
          <a:noFill/>
          <a:ln>
            <a:noFill/>
          </a:ln>
          <a:effectLst>
            <a:outerShdw dist="17961" dir="2700000" algn="ctr" rotWithShape="0">
              <a:srgbClr val="182326"/>
            </a:outerShdw>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wrap="square">
            <a:spAutoFit/>
          </a:bodyPr>
          <a:lstStyle/>
          <a:p>
            <a:pPr algn="ctr">
              <a:spcBef>
                <a:spcPct val="50000"/>
              </a:spcBef>
            </a:pPr>
            <a:r>
              <a:rPr lang="ms-MY" altLang="en-US" sz="1400" b="1" dirty="0">
                <a:solidFill>
                  <a:srgbClr val="FFFFFF"/>
                </a:solidFill>
              </a:rPr>
              <a:t>Meja Bantuan</a:t>
            </a:r>
          </a:p>
        </p:txBody>
      </p:sp>
      <p:sp>
        <p:nvSpPr>
          <p:cNvPr id="44071" name="Text Box 39"/>
          <p:cNvSpPr txBox="1">
            <a:spLocks noChangeArrowheads="1"/>
          </p:cNvSpPr>
          <p:nvPr/>
        </p:nvSpPr>
        <p:spPr bwMode="gray">
          <a:xfrm>
            <a:off x="8036614" y="5744702"/>
            <a:ext cx="1308100" cy="523220"/>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r>
              <a:rPr lang="ms-MY" altLang="en-US" sz="1400" b="1" dirty="0">
                <a:solidFill>
                  <a:srgbClr val="FFFFFF"/>
                </a:solidFill>
              </a:rPr>
              <a:t>Pasukan Pelaksana</a:t>
            </a:r>
          </a:p>
        </p:txBody>
      </p:sp>
      <p:sp>
        <p:nvSpPr>
          <p:cNvPr id="44073" name="Text Box 41"/>
          <p:cNvSpPr txBox="1">
            <a:spLocks noChangeArrowheads="1"/>
          </p:cNvSpPr>
          <p:nvPr/>
        </p:nvSpPr>
        <p:spPr bwMode="black">
          <a:xfrm>
            <a:off x="5281889" y="2926996"/>
            <a:ext cx="1986304" cy="707886"/>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000000">
                      <a:alpha val="50000"/>
                    </a:srgbClr>
                  </a:outerShdw>
                </a:effectLst>
              </a14:hiddenEffects>
            </a:ext>
          </a:extLst>
        </p:spPr>
        <p:txBody>
          <a:bodyPr wrap="square">
            <a:spAutoFit/>
          </a:bodyPr>
          <a:lstStyle/>
          <a:p>
            <a:pPr algn="ctr"/>
            <a:r>
              <a:rPr lang="ms-MY" sz="1600" b="1" dirty="0">
                <a:solidFill>
                  <a:prstClr val="black"/>
                </a:solidFill>
              </a:rPr>
              <a:t>Pengarah Projek</a:t>
            </a:r>
          </a:p>
          <a:p>
            <a:pPr algn="ctr"/>
            <a:r>
              <a:rPr lang="ms-MY" sz="1200" dirty="0">
                <a:solidFill>
                  <a:prstClr val="black"/>
                </a:solidFill>
              </a:rPr>
              <a:t>KPSU XXX</a:t>
            </a:r>
          </a:p>
          <a:p>
            <a:pPr algn="ctr"/>
            <a:r>
              <a:rPr lang="ms-MY" sz="1200" b="1" dirty="0">
                <a:solidFill>
                  <a:prstClr val="black"/>
                </a:solidFill>
              </a:rPr>
              <a:t>(Gred F48 )</a:t>
            </a:r>
          </a:p>
        </p:txBody>
      </p:sp>
      <p:cxnSp>
        <p:nvCxnSpPr>
          <p:cNvPr id="44075" name="AutoShape 43"/>
          <p:cNvCxnSpPr>
            <a:cxnSpLocks noChangeShapeType="1"/>
          </p:cNvCxnSpPr>
          <p:nvPr/>
        </p:nvCxnSpPr>
        <p:spPr bwMode="black">
          <a:xfrm rot="16200000" flipH="1">
            <a:off x="6204011" y="3798272"/>
            <a:ext cx="142059" cy="1"/>
          </a:xfrm>
          <a:prstGeom prst="bentConnector3">
            <a:avLst>
              <a:gd name="adj1" fmla="val 50000"/>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Rectangle 35"/>
          <p:cNvSpPr>
            <a:spLocks noChangeArrowheads="1"/>
          </p:cNvSpPr>
          <p:nvPr/>
        </p:nvSpPr>
        <p:spPr bwMode="gray">
          <a:xfrm>
            <a:off x="3062350" y="5607194"/>
            <a:ext cx="1085850" cy="807780"/>
          </a:xfrm>
          <a:prstGeom prst="rect">
            <a:avLst/>
          </a:prstGeom>
          <a:gradFill rotWithShape="1">
            <a:gsLst>
              <a:gs pos="0">
                <a:schemeClr val="accent1"/>
              </a:gs>
              <a:gs pos="100000">
                <a:schemeClr val="accent1">
                  <a:gamma/>
                  <a:shade val="72549"/>
                  <a:invGamma/>
                </a:schemeClr>
              </a:gs>
            </a:gsLst>
            <a:lin ang="5400000" scaled="1"/>
          </a:gradFill>
          <a:ln w="9525" algn="ctr">
            <a:solidFill>
              <a:srgbClr val="FFFFFF"/>
            </a:solidFill>
            <a:miter lim="800000"/>
            <a:headEnd/>
            <a:tailEnd/>
          </a:ln>
          <a:effectLst>
            <a:outerShdw sy="50000" rotWithShape="0">
              <a:schemeClr val="bg2">
                <a:alpha val="50000"/>
              </a:schemeClr>
            </a:outerShdw>
          </a:effectLst>
        </p:spPr>
        <p:txBody>
          <a:bodyPr wrap="none" anchor="ctr"/>
          <a:lstStyle/>
          <a:p>
            <a:endParaRPr lang="en-US">
              <a:solidFill>
                <a:prstClr val="black"/>
              </a:solidFill>
            </a:endParaRPr>
          </a:p>
        </p:txBody>
      </p:sp>
      <p:sp>
        <p:nvSpPr>
          <p:cNvPr id="47" name="Text Box 37"/>
          <p:cNvSpPr txBox="1">
            <a:spLocks noChangeArrowheads="1"/>
          </p:cNvSpPr>
          <p:nvPr/>
        </p:nvSpPr>
        <p:spPr bwMode="gray">
          <a:xfrm>
            <a:off x="2881115" y="5744702"/>
            <a:ext cx="1308100" cy="523220"/>
          </a:xfrm>
          <a:prstGeom prst="rect">
            <a:avLst/>
          </a:prstGeom>
          <a:noFill/>
          <a:ln>
            <a:noFill/>
          </a:ln>
          <a:effectLst>
            <a:outerShdw dist="17961" dir="2700000" algn="ctr" rotWithShape="0">
              <a:srgbClr val="182326"/>
            </a:outerShdw>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spcBef>
                <a:spcPct val="50000"/>
              </a:spcBef>
            </a:pPr>
            <a:r>
              <a:rPr lang="ms-MY" altLang="en-US" sz="1400" b="1" dirty="0">
                <a:solidFill>
                  <a:srgbClr val="FFFFFF"/>
                </a:solidFill>
              </a:rPr>
              <a:t>Pasukan Pelaksana</a:t>
            </a:r>
          </a:p>
        </p:txBody>
      </p:sp>
      <p:sp>
        <p:nvSpPr>
          <p:cNvPr id="48" name="Rectangle 7"/>
          <p:cNvSpPr>
            <a:spLocks noChangeArrowheads="1"/>
          </p:cNvSpPr>
          <p:nvPr/>
        </p:nvSpPr>
        <p:spPr bwMode="gray">
          <a:xfrm>
            <a:off x="6899520" y="5623216"/>
            <a:ext cx="1085850" cy="807780"/>
          </a:xfrm>
          <a:prstGeom prst="rect">
            <a:avLst/>
          </a:prstGeom>
          <a:gradFill rotWithShape="1">
            <a:gsLst>
              <a:gs pos="0">
                <a:schemeClr val="accent2"/>
              </a:gs>
              <a:gs pos="100000">
                <a:schemeClr val="accent2">
                  <a:gamma/>
                  <a:shade val="72549"/>
                  <a:invGamma/>
                </a:schemeClr>
              </a:gs>
            </a:gsLst>
            <a:lin ang="5400000" scaled="1"/>
          </a:gradFill>
          <a:ln w="9525" algn="ctr">
            <a:solidFill>
              <a:srgbClr val="FFFFFF"/>
            </a:solidFill>
            <a:miter lim="800000"/>
            <a:headEnd/>
            <a:tailEnd/>
          </a:ln>
          <a:effectLst/>
        </p:spPr>
        <p:txBody>
          <a:bodyPr wrap="none" anchor="ctr"/>
          <a:lstStyle/>
          <a:p>
            <a:endParaRPr lang="en-US" dirty="0">
              <a:solidFill>
                <a:prstClr val="black"/>
              </a:solidFill>
            </a:endParaRPr>
          </a:p>
        </p:txBody>
      </p:sp>
      <p:sp>
        <p:nvSpPr>
          <p:cNvPr id="49" name="Text Box 39"/>
          <p:cNvSpPr txBox="1">
            <a:spLocks noChangeArrowheads="1"/>
          </p:cNvSpPr>
          <p:nvPr/>
        </p:nvSpPr>
        <p:spPr bwMode="gray">
          <a:xfrm>
            <a:off x="6803166" y="5750519"/>
            <a:ext cx="1308100" cy="523220"/>
          </a:xfrm>
          <a:prstGeom prst="rect">
            <a:avLst/>
          </a:prstGeom>
          <a:noFill/>
          <a:ln>
            <a:noFill/>
          </a:ln>
          <a:effectLst>
            <a:outerShdw dist="17961" dir="2700000" algn="ctr" rotWithShape="0">
              <a:srgbClr val="182326"/>
            </a:outerShdw>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r>
              <a:rPr lang="ms-MY" altLang="en-US" sz="1400" b="1" dirty="0">
                <a:solidFill>
                  <a:srgbClr val="FFFFFF"/>
                </a:solidFill>
              </a:rPr>
              <a:t>Pasukan Teknikal ICT</a:t>
            </a:r>
          </a:p>
        </p:txBody>
      </p:sp>
      <p:grpSp>
        <p:nvGrpSpPr>
          <p:cNvPr id="51" name="Group 17"/>
          <p:cNvGrpSpPr>
            <a:grpSpLocks/>
          </p:cNvGrpSpPr>
          <p:nvPr/>
        </p:nvGrpSpPr>
        <p:grpSpPr bwMode="auto">
          <a:xfrm>
            <a:off x="5236645" y="1611222"/>
            <a:ext cx="2000543" cy="924004"/>
            <a:chOff x="3964" y="2071"/>
            <a:chExt cx="1484" cy="330"/>
          </a:xfrm>
        </p:grpSpPr>
        <p:sp>
          <p:nvSpPr>
            <p:cNvPr id="52" name="AutoShape 18"/>
            <p:cNvSpPr>
              <a:spLocks noChangeArrowheads="1"/>
            </p:cNvSpPr>
            <p:nvPr/>
          </p:nvSpPr>
          <p:spPr bwMode="gray">
            <a:xfrm>
              <a:off x="3964" y="2071"/>
              <a:ext cx="1484" cy="330"/>
            </a:xfrm>
            <a:prstGeom prst="roundRect">
              <a:avLst>
                <a:gd name="adj" fmla="val 16667"/>
              </a:avLst>
            </a:prstGeom>
            <a:solidFill>
              <a:srgbClr val="DDDDDD"/>
            </a:solidFill>
            <a:ln w="12700" algn="ctr">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tx2">
                        <a:alpha val="50000"/>
                      </a:schemeClr>
                    </a:outerShdw>
                  </a:effectLst>
                </a14:hiddenEffects>
              </a:ext>
            </a:extLst>
          </p:spPr>
          <p:txBody>
            <a:bodyPr wrap="none" anchor="ctr"/>
            <a:lstStyle/>
            <a:p>
              <a:endParaRPr lang="en-US">
                <a:solidFill>
                  <a:prstClr val="black"/>
                </a:solidFill>
              </a:endParaRPr>
            </a:p>
          </p:txBody>
        </p:sp>
        <p:sp>
          <p:nvSpPr>
            <p:cNvPr id="53" name="AutoShape 19"/>
            <p:cNvSpPr>
              <a:spLocks noChangeArrowheads="1"/>
            </p:cNvSpPr>
            <p:nvPr/>
          </p:nvSpPr>
          <p:spPr bwMode="gray">
            <a:xfrm>
              <a:off x="3987" y="2091"/>
              <a:ext cx="1432" cy="134"/>
            </a:xfrm>
            <a:prstGeom prst="roundRect">
              <a:avLst>
                <a:gd name="adj" fmla="val 28356"/>
              </a:avLst>
            </a:prstGeom>
            <a:gradFill rotWithShape="1">
              <a:gsLst>
                <a:gs pos="0">
                  <a:srgbClr val="FFFFFF">
                    <a:alpha val="70000"/>
                  </a:srgbClr>
                </a:gs>
                <a:gs pos="100000">
                  <a:srgbClr val="DDDDDD">
                    <a:alpha val="70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7961" dir="13500000" algn="ctr" rotWithShape="0">
                      <a:srgbClr val="FFFFFF">
                        <a:gamma/>
                        <a:shade val="60000"/>
                        <a:invGamma/>
                      </a:srgbClr>
                    </a:outerShdw>
                  </a:effectLst>
                </a14:hiddenEffects>
              </a:ext>
            </a:extLst>
          </p:spPr>
          <p:txBody>
            <a:bodyPr wrap="none" anchor="ctr"/>
            <a:lstStyle/>
            <a:p>
              <a:endParaRPr lang="en-US">
                <a:solidFill>
                  <a:prstClr val="black"/>
                </a:solidFill>
              </a:endParaRPr>
            </a:p>
          </p:txBody>
        </p:sp>
      </p:grpSp>
      <p:sp>
        <p:nvSpPr>
          <p:cNvPr id="54" name="Text Box 41"/>
          <p:cNvSpPr txBox="1">
            <a:spLocks noChangeArrowheads="1"/>
          </p:cNvSpPr>
          <p:nvPr/>
        </p:nvSpPr>
        <p:spPr bwMode="black">
          <a:xfrm>
            <a:off x="5267651" y="1755238"/>
            <a:ext cx="1980477" cy="677108"/>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000000">
                      <a:alpha val="50000"/>
                    </a:srgbClr>
                  </a:outerShdw>
                </a:effectLst>
              </a14:hiddenEffects>
            </a:ext>
          </a:extLst>
        </p:spPr>
        <p:txBody>
          <a:bodyPr wrap="square">
            <a:spAutoFit/>
          </a:bodyPr>
          <a:lstStyle/>
          <a:p>
            <a:pPr algn="ctr"/>
            <a:r>
              <a:rPr lang="ms-MY" sz="1600" b="1" dirty="0">
                <a:solidFill>
                  <a:prstClr val="black"/>
                </a:solidFill>
              </a:rPr>
              <a:t>JK Teknikal Projek</a:t>
            </a:r>
          </a:p>
          <a:p>
            <a:pPr algn="ctr"/>
            <a:r>
              <a:rPr lang="ms-MY" sz="1100" dirty="0">
                <a:solidFill>
                  <a:prstClr val="black"/>
                </a:solidFill>
              </a:rPr>
              <a:t>Pengerusi: TSUB XXX</a:t>
            </a:r>
          </a:p>
          <a:p>
            <a:pPr algn="ctr"/>
            <a:r>
              <a:rPr lang="ms-MY" sz="1100" b="1" dirty="0">
                <a:solidFill>
                  <a:prstClr val="black"/>
                </a:solidFill>
              </a:rPr>
              <a:t>(Gred F54 )</a:t>
            </a:r>
            <a:endParaRPr lang="ms-MY" sz="1200" b="1" dirty="0">
              <a:solidFill>
                <a:prstClr val="black"/>
              </a:solidFill>
            </a:endParaRPr>
          </a:p>
        </p:txBody>
      </p:sp>
      <p:grpSp>
        <p:nvGrpSpPr>
          <p:cNvPr id="55" name="Group 17"/>
          <p:cNvGrpSpPr>
            <a:grpSpLocks/>
          </p:cNvGrpSpPr>
          <p:nvPr/>
        </p:nvGrpSpPr>
        <p:grpSpPr bwMode="auto">
          <a:xfrm>
            <a:off x="5247586" y="603110"/>
            <a:ext cx="2000543" cy="909593"/>
            <a:chOff x="3964" y="2071"/>
            <a:chExt cx="1484" cy="330"/>
          </a:xfrm>
        </p:grpSpPr>
        <p:sp>
          <p:nvSpPr>
            <p:cNvPr id="56" name="AutoShape 18"/>
            <p:cNvSpPr>
              <a:spLocks noChangeArrowheads="1"/>
            </p:cNvSpPr>
            <p:nvPr/>
          </p:nvSpPr>
          <p:spPr bwMode="gray">
            <a:xfrm>
              <a:off x="3964" y="2071"/>
              <a:ext cx="1484" cy="330"/>
            </a:xfrm>
            <a:prstGeom prst="roundRect">
              <a:avLst>
                <a:gd name="adj" fmla="val 16667"/>
              </a:avLst>
            </a:prstGeom>
            <a:solidFill>
              <a:srgbClr val="DDDDDD"/>
            </a:solidFill>
            <a:ln w="12700" algn="ctr">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tx2">
                        <a:alpha val="50000"/>
                      </a:schemeClr>
                    </a:outerShdw>
                  </a:effectLst>
                </a14:hiddenEffects>
              </a:ext>
            </a:extLst>
          </p:spPr>
          <p:txBody>
            <a:bodyPr wrap="none" anchor="ctr"/>
            <a:lstStyle/>
            <a:p>
              <a:endParaRPr lang="en-US">
                <a:solidFill>
                  <a:prstClr val="black"/>
                </a:solidFill>
              </a:endParaRPr>
            </a:p>
          </p:txBody>
        </p:sp>
        <p:sp>
          <p:nvSpPr>
            <p:cNvPr id="57" name="AutoShape 19"/>
            <p:cNvSpPr>
              <a:spLocks noChangeArrowheads="1"/>
            </p:cNvSpPr>
            <p:nvPr/>
          </p:nvSpPr>
          <p:spPr bwMode="gray">
            <a:xfrm>
              <a:off x="3987" y="2091"/>
              <a:ext cx="1432" cy="134"/>
            </a:xfrm>
            <a:prstGeom prst="roundRect">
              <a:avLst>
                <a:gd name="adj" fmla="val 28356"/>
              </a:avLst>
            </a:prstGeom>
            <a:gradFill rotWithShape="1">
              <a:gsLst>
                <a:gs pos="0">
                  <a:srgbClr val="FFFFFF">
                    <a:alpha val="70000"/>
                  </a:srgbClr>
                </a:gs>
                <a:gs pos="100000">
                  <a:srgbClr val="DDDDDD">
                    <a:alpha val="70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7961" dir="13500000" algn="ctr" rotWithShape="0">
                      <a:srgbClr val="FFFFFF">
                        <a:gamma/>
                        <a:shade val="60000"/>
                        <a:invGamma/>
                      </a:srgbClr>
                    </a:outerShdw>
                  </a:effectLst>
                </a14:hiddenEffects>
              </a:ext>
            </a:extLst>
          </p:spPr>
          <p:txBody>
            <a:bodyPr wrap="none" anchor="ctr"/>
            <a:lstStyle/>
            <a:p>
              <a:endParaRPr lang="en-US">
                <a:solidFill>
                  <a:prstClr val="black"/>
                </a:solidFill>
              </a:endParaRPr>
            </a:p>
          </p:txBody>
        </p:sp>
      </p:grpSp>
      <p:sp>
        <p:nvSpPr>
          <p:cNvPr id="58" name="Text Box 41"/>
          <p:cNvSpPr txBox="1">
            <a:spLocks noChangeArrowheads="1"/>
          </p:cNvSpPr>
          <p:nvPr/>
        </p:nvSpPr>
        <p:spPr bwMode="black">
          <a:xfrm>
            <a:off x="5275158" y="675118"/>
            <a:ext cx="1930443" cy="923330"/>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000000">
                      <a:alpha val="50000"/>
                    </a:srgbClr>
                  </a:outerShdw>
                </a:effectLst>
              </a14:hiddenEffects>
            </a:ext>
          </a:extLst>
        </p:spPr>
        <p:txBody>
          <a:bodyPr wrap="square">
            <a:spAutoFit/>
          </a:bodyPr>
          <a:lstStyle/>
          <a:p>
            <a:pPr algn="ctr"/>
            <a:r>
              <a:rPr lang="ms-MY" sz="1600" b="1" dirty="0">
                <a:solidFill>
                  <a:prstClr val="black"/>
                </a:solidFill>
              </a:rPr>
              <a:t>JK Pemandu Projek</a:t>
            </a:r>
          </a:p>
          <a:p>
            <a:pPr algn="ctr"/>
            <a:r>
              <a:rPr lang="ms-MY" sz="1100" dirty="0">
                <a:solidFill>
                  <a:prstClr val="black"/>
                </a:solidFill>
              </a:rPr>
              <a:t>Pengerusi: SUB XXX</a:t>
            </a:r>
          </a:p>
          <a:p>
            <a:pPr algn="ctr"/>
            <a:r>
              <a:rPr lang="ms-MY" sz="1100" b="1" dirty="0">
                <a:solidFill>
                  <a:prstClr val="black"/>
                </a:solidFill>
              </a:rPr>
              <a:t>(Gred JUSA C )</a:t>
            </a:r>
          </a:p>
        </p:txBody>
      </p:sp>
      <p:cxnSp>
        <p:nvCxnSpPr>
          <p:cNvPr id="65" name="AutoShape 42"/>
          <p:cNvCxnSpPr>
            <a:cxnSpLocks noChangeShapeType="1"/>
          </p:cNvCxnSpPr>
          <p:nvPr/>
        </p:nvCxnSpPr>
        <p:spPr bwMode="black">
          <a:xfrm>
            <a:off x="6236916" y="2547326"/>
            <a:ext cx="3100" cy="163681"/>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AutoShape 42"/>
          <p:cNvCxnSpPr>
            <a:cxnSpLocks noChangeShapeType="1"/>
            <a:endCxn id="52" idx="0"/>
          </p:cNvCxnSpPr>
          <p:nvPr/>
        </p:nvCxnSpPr>
        <p:spPr bwMode="black">
          <a:xfrm flipH="1">
            <a:off x="6236916" y="1467206"/>
            <a:ext cx="3100" cy="144016"/>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Rectangle 10"/>
          <p:cNvSpPr/>
          <p:nvPr/>
        </p:nvSpPr>
        <p:spPr>
          <a:xfrm>
            <a:off x="839416" y="2633745"/>
            <a:ext cx="10513168" cy="3874021"/>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9" name="Rectangle 58"/>
          <p:cNvSpPr/>
          <p:nvPr/>
        </p:nvSpPr>
        <p:spPr>
          <a:xfrm>
            <a:off x="783800" y="2629166"/>
            <a:ext cx="1406437" cy="318849"/>
          </a:xfrm>
          <a:prstGeom prst="rect">
            <a:avLst/>
          </a:prstGeom>
          <a:no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err="1">
                <a:solidFill>
                  <a:prstClr val="black"/>
                </a:solidFill>
              </a:rPr>
              <a:t>Pasukan</a:t>
            </a:r>
            <a:r>
              <a:rPr lang="en-US" sz="1400" b="1" dirty="0">
                <a:solidFill>
                  <a:prstClr val="black"/>
                </a:solidFill>
              </a:rPr>
              <a:t> </a:t>
            </a:r>
            <a:r>
              <a:rPr lang="en-US" sz="1400" b="1" dirty="0" err="1">
                <a:solidFill>
                  <a:prstClr val="black"/>
                </a:solidFill>
              </a:rPr>
              <a:t>Projek</a:t>
            </a:r>
            <a:endParaRPr lang="en-US" sz="1400" b="1" dirty="0">
              <a:solidFill>
                <a:prstClr val="black"/>
              </a:solidFill>
            </a:endParaRPr>
          </a:p>
        </p:txBody>
      </p:sp>
      <p:grpSp>
        <p:nvGrpSpPr>
          <p:cNvPr id="2" name="Group 1"/>
          <p:cNvGrpSpPr/>
          <p:nvPr/>
        </p:nvGrpSpPr>
        <p:grpSpPr>
          <a:xfrm>
            <a:off x="6551551" y="4851582"/>
            <a:ext cx="2116195" cy="457844"/>
            <a:chOff x="6551551" y="4886147"/>
            <a:chExt cx="2116195" cy="457844"/>
          </a:xfrm>
        </p:grpSpPr>
        <p:grpSp>
          <p:nvGrpSpPr>
            <p:cNvPr id="66" name="Group 3"/>
            <p:cNvGrpSpPr>
              <a:grpSpLocks/>
            </p:cNvGrpSpPr>
            <p:nvPr/>
          </p:nvGrpSpPr>
          <p:grpSpPr bwMode="auto">
            <a:xfrm>
              <a:off x="6551551" y="4886147"/>
              <a:ext cx="1308100" cy="457844"/>
              <a:chOff x="3964" y="2071"/>
              <a:chExt cx="1484" cy="330"/>
            </a:xfrm>
          </p:grpSpPr>
          <p:sp>
            <p:nvSpPr>
              <p:cNvPr id="68" name="AutoShape 4"/>
              <p:cNvSpPr>
                <a:spLocks noChangeArrowheads="1"/>
              </p:cNvSpPr>
              <p:nvPr/>
            </p:nvSpPr>
            <p:spPr bwMode="gray">
              <a:xfrm>
                <a:off x="3964" y="2071"/>
                <a:ext cx="1484" cy="330"/>
              </a:xfrm>
              <a:prstGeom prst="roundRect">
                <a:avLst>
                  <a:gd name="adj" fmla="val 16667"/>
                </a:avLst>
              </a:prstGeom>
              <a:solidFill>
                <a:srgbClr val="DDDDDD"/>
              </a:solidFill>
              <a:ln w="12700" algn="ctr">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tx2">
                          <a:alpha val="50000"/>
                        </a:schemeClr>
                      </a:outerShdw>
                    </a:effectLst>
                  </a14:hiddenEffects>
                </a:ext>
              </a:extLst>
            </p:spPr>
            <p:txBody>
              <a:bodyPr wrap="none" anchor="ctr"/>
              <a:lstStyle/>
              <a:p>
                <a:pPr algn="ctr"/>
                <a:r>
                  <a:rPr lang="en-US" dirty="0">
                    <a:solidFill>
                      <a:prstClr val="black"/>
                    </a:solidFill>
                  </a:rPr>
                  <a:t>PMO</a:t>
                </a:r>
              </a:p>
            </p:txBody>
          </p:sp>
          <p:sp>
            <p:nvSpPr>
              <p:cNvPr id="69" name="AutoShape 5"/>
              <p:cNvSpPr>
                <a:spLocks noChangeArrowheads="1"/>
              </p:cNvSpPr>
              <p:nvPr/>
            </p:nvSpPr>
            <p:spPr bwMode="gray">
              <a:xfrm>
                <a:off x="3987" y="2091"/>
                <a:ext cx="1432" cy="134"/>
              </a:xfrm>
              <a:prstGeom prst="roundRect">
                <a:avLst>
                  <a:gd name="adj" fmla="val 28356"/>
                </a:avLst>
              </a:prstGeom>
              <a:gradFill rotWithShape="1">
                <a:gsLst>
                  <a:gs pos="0">
                    <a:srgbClr val="FFFFFF">
                      <a:alpha val="70000"/>
                    </a:srgbClr>
                  </a:gs>
                  <a:gs pos="100000">
                    <a:srgbClr val="DDDDDD">
                      <a:alpha val="70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7961" dir="13500000" algn="ctr" rotWithShape="0">
                        <a:srgbClr val="FFFFFF">
                          <a:gamma/>
                          <a:shade val="60000"/>
                          <a:invGamma/>
                        </a:srgbClr>
                      </a:outerShdw>
                    </a:effectLst>
                  </a14:hiddenEffects>
                </a:ext>
              </a:extLst>
            </p:spPr>
            <p:txBody>
              <a:bodyPr wrap="none" anchor="ctr"/>
              <a:lstStyle/>
              <a:p>
                <a:endParaRPr lang="en-US">
                  <a:solidFill>
                    <a:prstClr val="black"/>
                  </a:solidFill>
                </a:endParaRPr>
              </a:p>
            </p:txBody>
          </p:sp>
        </p:grpSp>
        <p:cxnSp>
          <p:nvCxnSpPr>
            <p:cNvPr id="70" name="Straight Connector 69"/>
            <p:cNvCxnSpPr/>
            <p:nvPr/>
          </p:nvCxnSpPr>
          <p:spPr>
            <a:xfrm flipH="1" flipV="1">
              <a:off x="7866315" y="5127559"/>
              <a:ext cx="801431" cy="12729"/>
            </a:xfrm>
            <a:prstGeom prst="line">
              <a:avLst/>
            </a:prstGeom>
          </p:spPr>
          <p:style>
            <a:lnRef idx="1">
              <a:schemeClr val="dk1"/>
            </a:lnRef>
            <a:fillRef idx="0">
              <a:schemeClr val="dk1"/>
            </a:fillRef>
            <a:effectRef idx="0">
              <a:schemeClr val="dk1"/>
            </a:effectRef>
            <a:fontRef idx="minor">
              <a:schemeClr val="tx1"/>
            </a:fontRef>
          </p:style>
        </p:cxnSp>
      </p:grpSp>
      <p:cxnSp>
        <p:nvCxnSpPr>
          <p:cNvPr id="10" name="Straight Connector 9"/>
          <p:cNvCxnSpPr/>
          <p:nvPr/>
        </p:nvCxnSpPr>
        <p:spPr>
          <a:xfrm flipV="1">
            <a:off x="2561971" y="5364782"/>
            <a:ext cx="2453909" cy="9311"/>
          </a:xfrm>
          <a:prstGeom prst="line">
            <a:avLst/>
          </a:prstGeom>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5015880" y="5398421"/>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2561971" y="5398421"/>
            <a:ext cx="0" cy="234378"/>
          </a:xfrm>
          <a:prstGeom prst="line">
            <a:avLst/>
          </a:prstGeom>
        </p:spPr>
        <p:style>
          <a:lnRef idx="1">
            <a:schemeClr val="dk1"/>
          </a:lnRef>
          <a:fillRef idx="0">
            <a:schemeClr val="dk1"/>
          </a:fillRef>
          <a:effectRef idx="0">
            <a:schemeClr val="dk1"/>
          </a:effectRef>
          <a:fontRef idx="minor">
            <a:schemeClr val="tx1"/>
          </a:fontRef>
        </p:style>
      </p:cxnSp>
      <p:cxnSp>
        <p:nvCxnSpPr>
          <p:cNvPr id="74" name="Straight Connector 73"/>
          <p:cNvCxnSpPr/>
          <p:nvPr/>
        </p:nvCxnSpPr>
        <p:spPr>
          <a:xfrm>
            <a:off x="5034348" y="5355638"/>
            <a:ext cx="0" cy="234378"/>
          </a:xfrm>
          <a:prstGeom prst="line">
            <a:avLst/>
          </a:prstGeom>
        </p:spPr>
        <p:style>
          <a:lnRef idx="1">
            <a:schemeClr val="dk1"/>
          </a:lnRef>
          <a:fillRef idx="0">
            <a:schemeClr val="dk1"/>
          </a:fillRef>
          <a:effectRef idx="0">
            <a:schemeClr val="dk1"/>
          </a:effectRef>
          <a:fontRef idx="minor">
            <a:schemeClr val="tx1"/>
          </a:fontRef>
        </p:style>
      </p:cxnSp>
      <p:cxnSp>
        <p:nvCxnSpPr>
          <p:cNvPr id="71" name="Straight Connector 70"/>
          <p:cNvCxnSpPr/>
          <p:nvPr/>
        </p:nvCxnSpPr>
        <p:spPr>
          <a:xfrm flipV="1">
            <a:off x="7392144" y="5364782"/>
            <a:ext cx="2453909" cy="9311"/>
          </a:xfrm>
          <a:prstGeom prst="line">
            <a:avLst/>
          </a:prstGeom>
        </p:spPr>
        <p:style>
          <a:lnRef idx="1">
            <a:schemeClr val="dk1"/>
          </a:lnRef>
          <a:fillRef idx="0">
            <a:schemeClr val="dk1"/>
          </a:fillRef>
          <a:effectRef idx="0">
            <a:schemeClr val="dk1"/>
          </a:effectRef>
          <a:fontRef idx="minor">
            <a:schemeClr val="tx1"/>
          </a:fontRef>
        </p:style>
      </p:cxnSp>
      <p:cxnSp>
        <p:nvCxnSpPr>
          <p:cNvPr id="72" name="Straight Connector 71"/>
          <p:cNvCxnSpPr/>
          <p:nvPr/>
        </p:nvCxnSpPr>
        <p:spPr>
          <a:xfrm>
            <a:off x="7392144" y="5398421"/>
            <a:ext cx="0" cy="234378"/>
          </a:xfrm>
          <a:prstGeom prst="line">
            <a:avLst/>
          </a:prstGeom>
        </p:spPr>
        <p:style>
          <a:lnRef idx="1">
            <a:schemeClr val="dk1"/>
          </a:lnRef>
          <a:fillRef idx="0">
            <a:schemeClr val="dk1"/>
          </a:fillRef>
          <a:effectRef idx="0">
            <a:schemeClr val="dk1"/>
          </a:effectRef>
          <a:fontRef idx="minor">
            <a:schemeClr val="tx1"/>
          </a:fontRef>
        </p:style>
      </p:cxnSp>
      <p:cxnSp>
        <p:nvCxnSpPr>
          <p:cNvPr id="73" name="Straight Connector 72"/>
          <p:cNvCxnSpPr/>
          <p:nvPr/>
        </p:nvCxnSpPr>
        <p:spPr>
          <a:xfrm>
            <a:off x="9864521" y="5355638"/>
            <a:ext cx="0" cy="234378"/>
          </a:xfrm>
          <a:prstGeom prst="line">
            <a:avLst/>
          </a:prstGeom>
        </p:spPr>
        <p:style>
          <a:lnRef idx="1">
            <a:schemeClr val="dk1"/>
          </a:lnRef>
          <a:fillRef idx="0">
            <a:schemeClr val="dk1"/>
          </a:fillRef>
          <a:effectRef idx="0">
            <a:schemeClr val="dk1"/>
          </a:effectRef>
          <a:fontRef idx="minor">
            <a:schemeClr val="tx1"/>
          </a:fontRef>
        </p:style>
      </p:cxnSp>
      <p:sp>
        <p:nvSpPr>
          <p:cNvPr id="76" name="AutoShape 4"/>
          <p:cNvSpPr>
            <a:spLocks noChangeArrowheads="1"/>
          </p:cNvSpPr>
          <p:nvPr/>
        </p:nvSpPr>
        <p:spPr bwMode="gray">
          <a:xfrm>
            <a:off x="1475532" y="4851582"/>
            <a:ext cx="1308100" cy="457844"/>
          </a:xfrm>
          <a:prstGeom prst="roundRect">
            <a:avLst>
              <a:gd name="adj" fmla="val 16667"/>
            </a:avLst>
          </a:prstGeom>
          <a:solidFill>
            <a:srgbClr val="DDDDDD"/>
          </a:solidFill>
          <a:ln w="12700" algn="ctr">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tx2">
                      <a:alpha val="50000"/>
                    </a:schemeClr>
                  </a:outerShdw>
                </a:effectLst>
              </a14:hiddenEffects>
            </a:ext>
          </a:extLst>
        </p:spPr>
        <p:txBody>
          <a:bodyPr wrap="none" anchor="ctr"/>
          <a:lstStyle/>
          <a:p>
            <a:pPr algn="ctr"/>
            <a:r>
              <a:rPr lang="en-US" dirty="0">
                <a:solidFill>
                  <a:prstClr val="black"/>
                </a:solidFill>
              </a:rPr>
              <a:t>PMO</a:t>
            </a:r>
          </a:p>
        </p:txBody>
      </p:sp>
      <p:cxnSp>
        <p:nvCxnSpPr>
          <p:cNvPr id="82" name="Straight Connector 81"/>
          <p:cNvCxnSpPr/>
          <p:nvPr/>
        </p:nvCxnSpPr>
        <p:spPr>
          <a:xfrm flipH="1" flipV="1">
            <a:off x="2774289" y="5085894"/>
            <a:ext cx="801431" cy="12729"/>
          </a:xfrm>
          <a:prstGeom prst="line">
            <a:avLst/>
          </a:prstGeom>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idx="4294967295"/>
          </p:nvPr>
        </p:nvSpPr>
        <p:spPr>
          <a:xfrm>
            <a:off x="9448800" y="6410780"/>
            <a:ext cx="2743200" cy="365125"/>
          </a:xfrm>
        </p:spPr>
        <p:txBody>
          <a:bodyPr/>
          <a:lstStyle/>
          <a:p>
            <a:fld id="{C877A08B-55DB-45A2-915C-62AC8772765A}" type="slidenum">
              <a:rPr lang="en-US" altLang="en-US" smtClean="0"/>
              <a:pPr/>
              <a:t>87</a:t>
            </a:fld>
            <a:endParaRPr lang="en-US" altLang="en-US"/>
          </a:p>
        </p:txBody>
      </p:sp>
      <p:sp>
        <p:nvSpPr>
          <p:cNvPr id="60" name="TextBox 59">
            <a:extLst>
              <a:ext uri="{FF2B5EF4-FFF2-40B4-BE49-F238E27FC236}">
                <a16:creationId xmlns:a16="http://schemas.microsoft.com/office/drawing/2014/main" id="{F8613A9A-4246-4F19-B630-02B83F0A871F}"/>
              </a:ext>
            </a:extLst>
          </p:cNvPr>
          <p:cNvSpPr txBox="1"/>
          <p:nvPr/>
        </p:nvSpPr>
        <p:spPr>
          <a:xfrm>
            <a:off x="7929472" y="22129"/>
            <a:ext cx="4262529" cy="369332"/>
          </a:xfrm>
          <a:prstGeom prst="rect">
            <a:avLst/>
          </a:prstGeom>
          <a:solidFill>
            <a:schemeClr val="accent4">
              <a:lumMod val="20000"/>
              <a:lumOff val="80000"/>
            </a:schemeClr>
          </a:solidFill>
        </p:spPr>
        <p:txBody>
          <a:bodyPr wrap="square" rtlCol="0">
            <a:spAutoFit/>
          </a:bodyPr>
          <a:lstStyle/>
          <a:p>
            <a:pPr algn="ctr"/>
            <a:r>
              <a:rPr lang="en-MY" b="1" dirty="0"/>
              <a:t>CONTOH PERKHIDMATAN SEWAAN</a:t>
            </a:r>
          </a:p>
        </p:txBody>
      </p:sp>
      <p:sp>
        <p:nvSpPr>
          <p:cNvPr id="61" name="Text Placeholder 10">
            <a:extLst>
              <a:ext uri="{FF2B5EF4-FFF2-40B4-BE49-F238E27FC236}">
                <a16:creationId xmlns:a16="http://schemas.microsoft.com/office/drawing/2014/main" id="{8B552BD3-DF1F-49A1-A471-E68158CD62EE}"/>
              </a:ext>
            </a:extLst>
          </p:cNvPr>
          <p:cNvSpPr txBox="1">
            <a:spLocks/>
          </p:cNvSpPr>
          <p:nvPr/>
        </p:nvSpPr>
        <p:spPr>
          <a:xfrm>
            <a:off x="670620" y="108248"/>
            <a:ext cx="9889876" cy="59584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10. TADBIR URUS PROJEK</a:t>
            </a:r>
            <a:endParaRPr lang="ms-MY" sz="2800" b="1" i="1" dirty="0">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1541428112"/>
      </p:ext>
    </p:extLst>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0"/>
          <p:cNvSpPr txBox="1">
            <a:spLocks/>
          </p:cNvSpPr>
          <p:nvPr/>
        </p:nvSpPr>
        <p:spPr>
          <a:xfrm>
            <a:off x="313509" y="93225"/>
            <a:ext cx="6247234" cy="5308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11. JADUAL PELAKSANAAN</a:t>
            </a:r>
            <a:endParaRPr lang="ms-MY" sz="2800" b="1" dirty="0">
              <a:latin typeface="Arial" pitchFamily="34" charset="0"/>
              <a:ea typeface="ＭＳ Ｐゴシック" pitchFamily="34" charset="-128"/>
              <a:cs typeface="Arial" pitchFamily="34" charset="0"/>
            </a:endParaRPr>
          </a:p>
        </p:txBody>
      </p:sp>
      <p:sp>
        <p:nvSpPr>
          <p:cNvPr id="6" name="Subtitle 2"/>
          <p:cNvSpPr txBox="1">
            <a:spLocks/>
          </p:cNvSpPr>
          <p:nvPr/>
        </p:nvSpPr>
        <p:spPr>
          <a:xfrm>
            <a:off x="510757" y="1065474"/>
            <a:ext cx="11367734" cy="320477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l">
              <a:buSzPct val="90000"/>
              <a:buFont typeface="+mj-lt"/>
              <a:buAutoNum type="arabicPeriod"/>
            </a:pPr>
            <a:r>
              <a:rPr lang="ms-MY" sz="1800" dirty="0">
                <a:solidFill>
                  <a:schemeClr val="tx1"/>
                </a:solidFill>
                <a:latin typeface="Arial" panose="020B0604020202020204" pitchFamily="34" charset="0"/>
                <a:cs typeface="Arial" panose="020B0604020202020204" pitchFamily="34" charset="0"/>
              </a:rPr>
              <a:t>Masukkan jadual pelaksanaan berdasarkan fasa pelaksanaan projek yang meliputi skop kerja terlibat (Sekurang-kurangnya </a:t>
            </a:r>
            <a:r>
              <a:rPr lang="ms-MY" sz="1800" b="0" i="1" dirty="0">
                <a:solidFill>
                  <a:schemeClr val="tx1"/>
                </a:solidFill>
                <a:effectLst/>
                <a:latin typeface="Arial" panose="020B0604020202020204" pitchFamily="34" charset="0"/>
                <a:cs typeface="Arial" panose="020B0604020202020204" pitchFamily="34" charset="0"/>
              </a:rPr>
              <a:t>Work breakdown structure </a:t>
            </a:r>
            <a:r>
              <a:rPr lang="ms-MY" sz="1800" b="0" i="0" dirty="0">
                <a:solidFill>
                  <a:schemeClr val="tx1"/>
                </a:solidFill>
                <a:effectLst/>
                <a:latin typeface="Arial" panose="020B0604020202020204" pitchFamily="34" charset="0"/>
                <a:cs typeface="Arial" panose="020B0604020202020204" pitchFamily="34" charset="0"/>
              </a:rPr>
              <a:t>(</a:t>
            </a:r>
            <a:r>
              <a:rPr lang="ms-MY" sz="1800" dirty="0">
                <a:solidFill>
                  <a:schemeClr val="tx1"/>
                </a:solidFill>
                <a:latin typeface="Arial" panose="020B0604020202020204" pitchFamily="34" charset="0"/>
                <a:cs typeface="Arial" panose="020B0604020202020204" pitchFamily="34" charset="0"/>
              </a:rPr>
              <a:t>WBS) tahap 2)</a:t>
            </a:r>
          </a:p>
          <a:p>
            <a:pPr marL="342900" indent="-342900" algn="l">
              <a:buSzPct val="90000"/>
              <a:buFont typeface="+mj-lt"/>
              <a:buAutoNum type="arabicPeriod"/>
            </a:pPr>
            <a:endParaRPr lang="ms-MY" sz="1800" dirty="0">
              <a:solidFill>
                <a:schemeClr val="tx1"/>
              </a:solidFill>
              <a:latin typeface="Arial" panose="020B0604020202020204" pitchFamily="34" charset="0"/>
              <a:cs typeface="Arial" panose="020B0604020202020204" pitchFamily="34" charset="0"/>
            </a:endParaRPr>
          </a:p>
          <a:p>
            <a:pPr marL="342900" indent="-342900" algn="l">
              <a:buSzPct val="90000"/>
              <a:buFont typeface="+mj-lt"/>
              <a:buAutoNum type="arabicPeriod"/>
            </a:pPr>
            <a:r>
              <a:rPr lang="ms-MY" sz="1800" dirty="0">
                <a:solidFill>
                  <a:schemeClr val="tx1"/>
                </a:solidFill>
                <a:latin typeface="Arial" panose="020B0604020202020204" pitchFamily="34" charset="0"/>
                <a:cs typeface="Arial" panose="020B0604020202020204" pitchFamily="34" charset="0"/>
              </a:rPr>
              <a:t>Hendaklah letakkan </a:t>
            </a:r>
            <a:r>
              <a:rPr lang="ms-MY" sz="1800" i="1" dirty="0">
                <a:solidFill>
                  <a:schemeClr val="tx1"/>
                </a:solidFill>
                <a:latin typeface="Arial" panose="020B0604020202020204" pitchFamily="34" charset="0"/>
                <a:cs typeface="Arial" panose="020B0604020202020204" pitchFamily="34" charset="0"/>
              </a:rPr>
              <a:t>milestone</a:t>
            </a:r>
            <a:r>
              <a:rPr lang="ms-MY" sz="1800" dirty="0">
                <a:solidFill>
                  <a:schemeClr val="tx1"/>
                </a:solidFill>
                <a:latin typeface="Arial" panose="020B0604020202020204" pitchFamily="34" charset="0"/>
                <a:cs typeface="Arial" panose="020B0604020202020204" pitchFamily="34" charset="0"/>
              </a:rPr>
              <a:t> dan jangkaan siap</a:t>
            </a:r>
          </a:p>
          <a:p>
            <a:pPr marL="342900" indent="-342900" algn="l">
              <a:buSzPct val="90000"/>
              <a:buFont typeface="+mj-lt"/>
              <a:buAutoNum type="arabicPeriod"/>
            </a:pPr>
            <a:endParaRPr lang="ms-MY" sz="1800" dirty="0">
              <a:solidFill>
                <a:schemeClr val="tx1"/>
              </a:solidFill>
              <a:latin typeface="Arial" panose="020B0604020202020204" pitchFamily="34" charset="0"/>
              <a:cs typeface="Arial" panose="020B0604020202020204" pitchFamily="34" charset="0"/>
            </a:endParaRPr>
          </a:p>
          <a:p>
            <a:pPr marL="342900" indent="-342900" algn="l">
              <a:buSzPct val="90000"/>
              <a:buFont typeface="+mj-lt"/>
              <a:buAutoNum type="arabicPeriod"/>
            </a:pPr>
            <a:r>
              <a:rPr lang="ms-MY" sz="1800" dirty="0">
                <a:solidFill>
                  <a:schemeClr val="tx1"/>
                </a:solidFill>
                <a:latin typeface="Arial" panose="020B0604020202020204" pitchFamily="34" charset="0"/>
                <a:cs typeface="Arial" panose="020B0604020202020204" pitchFamily="34" charset="0"/>
              </a:rPr>
              <a:t>Merujuk kepada Pekeliling Transformasi Pentadbiran Awam Bilangan 3 Tahun 2018: Panduan Pengurusan Projek ICT Sektor Awam (PPrISA)  </a:t>
            </a:r>
          </a:p>
          <a:p>
            <a:pPr marL="342900" indent="-342900" algn="l">
              <a:buSzPct val="90000"/>
              <a:buFont typeface="+mj-lt"/>
              <a:buAutoNum type="arabicPeriod"/>
            </a:pPr>
            <a:endParaRPr lang="ms-MY" sz="1800" dirty="0">
              <a:solidFill>
                <a:schemeClr val="tx1"/>
              </a:solidFill>
              <a:latin typeface="Arial" panose="020B0604020202020204" pitchFamily="34" charset="0"/>
              <a:cs typeface="Arial" panose="020B0604020202020204" pitchFamily="34" charset="0"/>
            </a:endParaRPr>
          </a:p>
          <a:p>
            <a:pPr marL="342900" indent="-342900" algn="l">
              <a:buSzPct val="90000"/>
              <a:buFont typeface="+mj-lt"/>
              <a:buAutoNum type="arabicPeriod"/>
            </a:pPr>
            <a:r>
              <a:rPr lang="ms-MY" sz="1800" dirty="0">
                <a:solidFill>
                  <a:schemeClr val="tx1"/>
                </a:solidFill>
                <a:latin typeface="Arial" panose="020B0604020202020204" pitchFamily="34" charset="0"/>
                <a:cs typeface="Arial" panose="020B0604020202020204" pitchFamily="34" charset="0"/>
              </a:rPr>
              <a:t>Bagi pembangunan sistem, sila rujuk Buku Panduan Kejuruteraan Sistem Aplikasi Sektor Awam (KRISA)</a:t>
            </a:r>
            <a:endParaRPr lang="ms-MY" sz="1800" dirty="0">
              <a:latin typeface="Arial" panose="020B0604020202020204" pitchFamily="34" charset="0"/>
              <a:cs typeface="Arial" panose="020B0604020202020204" pitchFamily="34" charset="0"/>
            </a:endParaRPr>
          </a:p>
          <a:p>
            <a:pPr marL="342900" indent="-342900" algn="l">
              <a:buSzPct val="90000"/>
              <a:buFont typeface="+mj-lt"/>
              <a:buAutoNum type="arabicPeriod"/>
            </a:pPr>
            <a:endParaRPr lang="en-US" sz="1800" dirty="0">
              <a:solidFill>
                <a:schemeClr val="tx1"/>
              </a:solidFill>
              <a:latin typeface="Arial" panose="020B0604020202020204" pitchFamily="34" charset="0"/>
              <a:cs typeface="Arial" panose="020B0604020202020204" pitchFamily="34" charset="0"/>
            </a:endParaRPr>
          </a:p>
        </p:txBody>
      </p:sp>
      <p:sp>
        <p:nvSpPr>
          <p:cNvPr id="5" name="Slide Number Placeholder 2">
            <a:extLst>
              <a:ext uri="{FF2B5EF4-FFF2-40B4-BE49-F238E27FC236}">
                <a16:creationId xmlns:a16="http://schemas.microsoft.com/office/drawing/2014/main" id="{3FCDC7EA-0459-4D09-9FE8-E919D880549D}"/>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88</a:t>
            </a:fld>
            <a:endParaRPr lang="ms-MY">
              <a:solidFill>
                <a:prstClr val="black">
                  <a:tint val="75000"/>
                </a:prstClr>
              </a:solidFill>
            </a:endParaRPr>
          </a:p>
        </p:txBody>
      </p:sp>
    </p:spTree>
    <p:extLst>
      <p:ext uri="{BB962C8B-B14F-4D97-AF65-F5344CB8AC3E}">
        <p14:creationId xmlns:p14="http://schemas.microsoft.com/office/powerpoint/2010/main" val="168932785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94488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9AB17-F647-4A22-A4B0-5AFB6B343795}" type="slidenum">
              <a:rPr kumimoji="0" lang="ms-MY"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89</a:t>
            </a:fld>
            <a:endParaRPr kumimoji="0" lang="ms-MY"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pSp>
        <p:nvGrpSpPr>
          <p:cNvPr id="7" name="Group 6">
            <a:extLst>
              <a:ext uri="{FF2B5EF4-FFF2-40B4-BE49-F238E27FC236}">
                <a16:creationId xmlns:a16="http://schemas.microsoft.com/office/drawing/2014/main" id="{32821B2A-0CAB-D82E-2DAC-9F7349AFBB71}"/>
              </a:ext>
            </a:extLst>
          </p:cNvPr>
          <p:cNvGrpSpPr/>
          <p:nvPr/>
        </p:nvGrpSpPr>
        <p:grpSpPr>
          <a:xfrm>
            <a:off x="360483" y="6005114"/>
            <a:ext cx="6338350" cy="407449"/>
            <a:chOff x="360483" y="6005114"/>
            <a:chExt cx="6338350" cy="407449"/>
          </a:xfrm>
        </p:grpSpPr>
        <p:sp>
          <p:nvSpPr>
            <p:cNvPr id="9" name="TextBox 8">
              <a:extLst>
                <a:ext uri="{FF2B5EF4-FFF2-40B4-BE49-F238E27FC236}">
                  <a16:creationId xmlns:a16="http://schemas.microsoft.com/office/drawing/2014/main" id="{9CC1A3CE-42C6-4212-B607-367089073D4C}"/>
                </a:ext>
              </a:extLst>
            </p:cNvPr>
            <p:cNvSpPr txBox="1"/>
            <p:nvPr/>
          </p:nvSpPr>
          <p:spPr>
            <a:xfrm>
              <a:off x="499186" y="6012453"/>
              <a:ext cx="619964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0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Go Live </a:t>
              </a:r>
              <a:r>
                <a:rPr kumimoji="0" lang="ms-MY" sz="1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pada 2 Okt 2024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Penggunaan sepenuhnya sistem baharu dan </a:t>
              </a:r>
              <a:r>
                <a:rPr kumimoji="0" lang="ms-MY" sz="10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cut off</a:t>
              </a:r>
              <a:r>
                <a:rPr kumimoji="0" lang="ms-MY"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date untuk sistem lama</a:t>
              </a:r>
            </a:p>
          </p:txBody>
        </p:sp>
        <p:sp>
          <p:nvSpPr>
            <p:cNvPr id="5" name="Explosion: 8 Points 4">
              <a:extLst>
                <a:ext uri="{FF2B5EF4-FFF2-40B4-BE49-F238E27FC236}">
                  <a16:creationId xmlns:a16="http://schemas.microsoft.com/office/drawing/2014/main" id="{4B4C7CE4-1990-ECFE-A2A1-D29DC61CDF8E}"/>
                </a:ext>
              </a:extLst>
            </p:cNvPr>
            <p:cNvSpPr/>
            <p:nvPr/>
          </p:nvSpPr>
          <p:spPr>
            <a:xfrm>
              <a:off x="360483" y="6005114"/>
              <a:ext cx="228600" cy="188844"/>
            </a:xfrm>
            <a:prstGeom prst="irregularSeal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grpSp>
      <p:sp>
        <p:nvSpPr>
          <p:cNvPr id="8" name="TextBox 7">
            <a:hlinkClick r:id="" action="ppaction://noaction"/>
            <a:extLst>
              <a:ext uri="{FF2B5EF4-FFF2-40B4-BE49-F238E27FC236}">
                <a16:creationId xmlns:a16="http://schemas.microsoft.com/office/drawing/2014/main" id="{3DAA5F3D-C3AB-81B9-9A7D-5B15B18FF3B6}"/>
              </a:ext>
            </a:extLst>
          </p:cNvPr>
          <p:cNvSpPr txBox="1"/>
          <p:nvPr/>
        </p:nvSpPr>
        <p:spPr>
          <a:xfrm>
            <a:off x="5002607" y="6013267"/>
            <a:ext cx="4885756" cy="307777"/>
          </a:xfrm>
          <a:prstGeom prst="rect">
            <a:avLst/>
          </a:prstGeom>
          <a:noFill/>
        </p:spPr>
        <p:txBody>
          <a:bodyPr wrap="square" rtlCol="0">
            <a:spAutoFit/>
          </a:bodyPr>
          <a:lstStyle/>
          <a:p>
            <a:r>
              <a:rPr lang="en-US" sz="1400" b="1" u="sng" dirty="0">
                <a:solidFill>
                  <a:schemeClr val="accent1"/>
                </a:solidFill>
                <a:latin typeface="Arial" panose="020B0604020202020204" pitchFamily="34" charset="0"/>
                <a:cs typeface="Arial" panose="020B0604020202020204" pitchFamily="34" charset="0"/>
                <a:hlinkClick r:id="" action="ppaction://noaction"/>
              </a:rPr>
              <a:t>Lampiran XX – </a:t>
            </a:r>
            <a:r>
              <a:rPr lang="en-US" sz="1400" b="1" u="sng" dirty="0" err="1">
                <a:solidFill>
                  <a:schemeClr val="accent1"/>
                </a:solidFill>
                <a:latin typeface="Arial" panose="020B0604020202020204" pitchFamily="34" charset="0"/>
                <a:cs typeface="Arial" panose="020B0604020202020204" pitchFamily="34" charset="0"/>
                <a:hlinkClick r:id="" action="ppaction://noaction"/>
              </a:rPr>
              <a:t>Perincian</a:t>
            </a:r>
            <a:r>
              <a:rPr lang="en-US" sz="1400" b="1" u="sng" dirty="0">
                <a:solidFill>
                  <a:schemeClr val="accent1"/>
                </a:solidFill>
                <a:latin typeface="Arial" panose="020B0604020202020204" pitchFamily="34" charset="0"/>
                <a:cs typeface="Arial" panose="020B0604020202020204" pitchFamily="34" charset="0"/>
                <a:hlinkClick r:id="" action="ppaction://noaction"/>
              </a:rPr>
              <a:t> </a:t>
            </a:r>
            <a:r>
              <a:rPr lang="en-US" sz="1400" b="1" u="sng" dirty="0" err="1">
                <a:solidFill>
                  <a:schemeClr val="accent1"/>
                </a:solidFill>
                <a:latin typeface="Arial" panose="020B0604020202020204" pitchFamily="34" charset="0"/>
                <a:cs typeface="Arial" panose="020B0604020202020204" pitchFamily="34" charset="0"/>
                <a:hlinkClick r:id="" action="ppaction://noaction"/>
              </a:rPr>
              <a:t>Jadual</a:t>
            </a:r>
            <a:r>
              <a:rPr lang="en-US" sz="1400" b="1" u="sng" dirty="0">
                <a:solidFill>
                  <a:schemeClr val="accent1"/>
                </a:solidFill>
                <a:latin typeface="Arial" panose="020B0604020202020204" pitchFamily="34" charset="0"/>
                <a:cs typeface="Arial" panose="020B0604020202020204" pitchFamily="34" charset="0"/>
                <a:hlinkClick r:id="" action="ppaction://noaction"/>
              </a:rPr>
              <a:t> </a:t>
            </a:r>
            <a:r>
              <a:rPr lang="en-US" sz="1400" b="1" u="sng" dirty="0" err="1">
                <a:solidFill>
                  <a:schemeClr val="accent1"/>
                </a:solidFill>
                <a:latin typeface="Arial" panose="020B0604020202020204" pitchFamily="34" charset="0"/>
                <a:cs typeface="Arial" panose="020B0604020202020204" pitchFamily="34" charset="0"/>
                <a:hlinkClick r:id="" action="ppaction://noaction"/>
              </a:rPr>
              <a:t>Pelaksanaan</a:t>
            </a:r>
            <a:endParaRPr lang="en-MY" sz="1400" b="1" u="sng" dirty="0">
              <a:solidFill>
                <a:schemeClr val="accent1"/>
              </a:solidFill>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0DF887F0-1AF1-715B-4187-01C8A76CC9AC}"/>
              </a:ext>
            </a:extLst>
          </p:cNvPr>
          <p:cNvSpPr txBox="1"/>
          <p:nvPr/>
        </p:nvSpPr>
        <p:spPr>
          <a:xfrm>
            <a:off x="499186" y="6356350"/>
            <a:ext cx="9493900" cy="276999"/>
          </a:xfrm>
          <a:prstGeom prst="rect">
            <a:avLst/>
          </a:prstGeom>
          <a:noFill/>
        </p:spPr>
        <p:txBody>
          <a:bodyPr wrap="square" rtlCol="0">
            <a:spAutoFit/>
          </a:bodyPr>
          <a:lstStyle/>
          <a:p>
            <a:r>
              <a:rPr lang="ms-MY" sz="1200" i="1" dirty="0">
                <a:latin typeface="Arial" panose="020B0604020202020204" pitchFamily="34" charset="0"/>
                <a:cs typeface="Arial" panose="020B0604020202020204" pitchFamily="34" charset="0"/>
              </a:rPr>
              <a:t>Note</a:t>
            </a:r>
            <a:r>
              <a:rPr lang="ms-MY" sz="1200" dirty="0">
                <a:latin typeface="Arial" panose="020B0604020202020204" pitchFamily="34" charset="0"/>
                <a:cs typeface="Arial" panose="020B0604020202020204" pitchFamily="34" charset="0"/>
              </a:rPr>
              <a:t> : BI4H (</a:t>
            </a:r>
            <a:r>
              <a:rPr lang="ms-MY" sz="1200" i="1" dirty="0">
                <a:latin typeface="Arial" panose="020B0604020202020204" pitchFamily="34" charset="0"/>
                <a:cs typeface="Arial" panose="020B0604020202020204" pitchFamily="34" charset="0"/>
              </a:rPr>
              <a:t>Business Intelligence 4 Healthcare</a:t>
            </a:r>
            <a:r>
              <a:rPr lang="ms-MY" sz="1200" dirty="0">
                <a:latin typeface="Arial" panose="020B0604020202020204" pitchFamily="34" charset="0"/>
                <a:cs typeface="Arial" panose="020B0604020202020204" pitchFamily="34" charset="0"/>
              </a:rPr>
              <a:t>) dan C4C (</a:t>
            </a:r>
            <a:r>
              <a:rPr lang="ms-MY" sz="1200" i="1" dirty="0">
                <a:latin typeface="Arial" panose="020B0604020202020204" pitchFamily="34" charset="0"/>
                <a:cs typeface="Arial" panose="020B0604020202020204" pitchFamily="34" charset="0"/>
              </a:rPr>
              <a:t>Collaboration 4 Care</a:t>
            </a:r>
            <a:r>
              <a:rPr lang="ms-MY" sz="1200" dirty="0">
                <a:latin typeface="Arial" panose="020B0604020202020204" pitchFamily="34" charset="0"/>
                <a:cs typeface="Arial" panose="020B0604020202020204" pitchFamily="34" charset="0"/>
              </a:rPr>
              <a:t>) adalah dua modul baru</a:t>
            </a:r>
          </a:p>
        </p:txBody>
      </p:sp>
      <p:pic>
        <p:nvPicPr>
          <p:cNvPr id="2" name="Picture 1">
            <a:extLst>
              <a:ext uri="{FF2B5EF4-FFF2-40B4-BE49-F238E27FC236}">
                <a16:creationId xmlns:a16="http://schemas.microsoft.com/office/drawing/2014/main" id="{5D25300A-46E1-CA8D-1120-B3F4C8CA90F7}"/>
              </a:ext>
            </a:extLst>
          </p:cNvPr>
          <p:cNvPicPr>
            <a:picLocks noChangeAspect="1"/>
          </p:cNvPicPr>
          <p:nvPr/>
        </p:nvPicPr>
        <p:blipFill>
          <a:blip r:embed="rId3"/>
          <a:stretch>
            <a:fillRect/>
          </a:stretch>
        </p:blipFill>
        <p:spPr>
          <a:xfrm>
            <a:off x="281180" y="938711"/>
            <a:ext cx="11890903" cy="4978277"/>
          </a:xfrm>
          <a:prstGeom prst="rect">
            <a:avLst/>
          </a:prstGeom>
          <a:ln>
            <a:solidFill>
              <a:schemeClr val="bg2">
                <a:lumMod val="90000"/>
              </a:schemeClr>
            </a:solidFill>
          </a:ln>
        </p:spPr>
      </p:pic>
      <p:sp>
        <p:nvSpPr>
          <p:cNvPr id="11" name="TextBox 10">
            <a:extLst>
              <a:ext uri="{FF2B5EF4-FFF2-40B4-BE49-F238E27FC236}">
                <a16:creationId xmlns:a16="http://schemas.microsoft.com/office/drawing/2014/main" id="{B9B42E74-A407-46B1-A41E-39091B9D1AD2}"/>
              </a:ext>
            </a:extLst>
          </p:cNvPr>
          <p:cNvSpPr txBox="1"/>
          <p:nvPr/>
        </p:nvSpPr>
        <p:spPr>
          <a:xfrm>
            <a:off x="7758260" y="4741"/>
            <a:ext cx="4433741"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(1)</a:t>
            </a:r>
          </a:p>
        </p:txBody>
      </p:sp>
      <p:sp>
        <p:nvSpPr>
          <p:cNvPr id="13" name="Text Placeholder 10">
            <a:extLst>
              <a:ext uri="{FF2B5EF4-FFF2-40B4-BE49-F238E27FC236}">
                <a16:creationId xmlns:a16="http://schemas.microsoft.com/office/drawing/2014/main" id="{4D2F0C62-D9C5-425C-8178-3C434D7F4ECD}"/>
              </a:ext>
            </a:extLst>
          </p:cNvPr>
          <p:cNvSpPr txBox="1">
            <a:spLocks/>
          </p:cNvSpPr>
          <p:nvPr/>
        </p:nvSpPr>
        <p:spPr>
          <a:xfrm>
            <a:off x="313509" y="93225"/>
            <a:ext cx="6247234" cy="5308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11. JADUAL PELAKSANAAN</a:t>
            </a:r>
            <a:endParaRPr lang="ms-MY" sz="2800" b="1" dirty="0">
              <a:latin typeface="Arial" pitchFamily="34" charset="0"/>
              <a:ea typeface="ＭＳ Ｐゴシック" pitchFamily="34" charset="-128"/>
              <a:cs typeface="Arial" pitchFamily="34" charset="0"/>
            </a:endParaRPr>
          </a:p>
        </p:txBody>
      </p:sp>
      <p:sp>
        <p:nvSpPr>
          <p:cNvPr id="14" name="TextBox 13">
            <a:extLst>
              <a:ext uri="{FF2B5EF4-FFF2-40B4-BE49-F238E27FC236}">
                <a16:creationId xmlns:a16="http://schemas.microsoft.com/office/drawing/2014/main" id="{7AB72D78-DA7A-4798-B886-03C9D78D65E8}"/>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2661336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6495F74-DE51-49D7-A6BD-0D1B101A5F33}"/>
              </a:ext>
            </a:extLst>
          </p:cNvPr>
          <p:cNvSpPr txBox="1">
            <a:spLocks/>
          </p:cNvSpPr>
          <p:nvPr/>
        </p:nvSpPr>
        <p:spPr>
          <a:xfrm>
            <a:off x="875634" y="2025964"/>
            <a:ext cx="5726242" cy="99207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1">
                <a:ln>
                  <a:noFill/>
                </a:ln>
                <a:solidFill>
                  <a:prstClr val="black"/>
                </a:solidFill>
                <a:effectLst/>
                <a:uLnTx/>
                <a:uFillTx/>
                <a:latin typeface="Arial Black" panose="020B0A04020102020204" pitchFamily="34" charset="0"/>
                <a:ea typeface="+mj-ea"/>
                <a:cs typeface="Arial" panose="020B0604020202020204" pitchFamily="34" charset="0"/>
              </a:rPr>
              <a:t>TEMPLAT</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1">
                <a:ln>
                  <a:noFill/>
                </a:ln>
                <a:solidFill>
                  <a:prstClr val="black"/>
                </a:solidFill>
                <a:effectLst/>
                <a:uLnTx/>
                <a:uFillTx/>
                <a:latin typeface="Arial Black" panose="020B0A04020102020204" pitchFamily="34" charset="0"/>
                <a:ea typeface="+mj-ea"/>
                <a:cs typeface="Arial" panose="020B0604020202020204" pitchFamily="34" charset="0"/>
              </a:rPr>
              <a:t>PERMOHONAN KELULUSAN TEKNIKAL PROJEK ICT</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1">
                <a:ln>
                  <a:noFill/>
                </a:ln>
                <a:solidFill>
                  <a:prstClr val="black"/>
                </a:solidFill>
                <a:effectLst/>
                <a:uLnTx/>
                <a:uFillTx/>
                <a:latin typeface="Arial Black" panose="020B0A04020102020204" pitchFamily="34" charset="0"/>
                <a:ea typeface="+mj-ea"/>
                <a:cs typeface="Arial" panose="020B0604020202020204" pitchFamily="34" charset="0"/>
              </a:rPr>
              <a:t>(TEMPLAT PERMOHONAN JTISA)</a:t>
            </a:r>
            <a:endParaRPr kumimoji="0" lang="en-US" sz="1050" b="0" i="0" u="none" strike="noStrike" kern="1200" cap="none" spc="0" normalizeH="0" baseline="0" noProof="1">
              <a:ln>
                <a:noFill/>
              </a:ln>
              <a:solidFill>
                <a:prstClr val="black"/>
              </a:solidFill>
              <a:effectLst/>
              <a:uLnTx/>
              <a:uFillTx/>
              <a:latin typeface="Arial Black" panose="020B0A04020102020204" pitchFamily="34" charset="0"/>
              <a:ea typeface="+mj-ea"/>
              <a:cs typeface="Arial" panose="020B0604020202020204" pitchFamily="34" charset="0"/>
            </a:endParaRPr>
          </a:p>
        </p:txBody>
      </p:sp>
      <p:sp>
        <p:nvSpPr>
          <p:cNvPr id="6" name="Slide Number Placeholder 2">
            <a:extLst>
              <a:ext uri="{FF2B5EF4-FFF2-40B4-BE49-F238E27FC236}">
                <a16:creationId xmlns:a16="http://schemas.microsoft.com/office/drawing/2014/main" id="{147772DB-034C-4DFE-9A64-40F82A2E6633}"/>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9</a:t>
            </a:fld>
            <a:endParaRPr lang="ms-MY">
              <a:solidFill>
                <a:prstClr val="black">
                  <a:tint val="75000"/>
                </a:prstClr>
              </a:solidFill>
              <a:latin typeface="Calibri" panose="020F0502020204030204"/>
              <a:ea typeface="Calibri"/>
              <a:cs typeface="Calibri"/>
              <a:sym typeface="Calibri"/>
            </a:endParaRPr>
          </a:p>
        </p:txBody>
      </p:sp>
      <p:sp>
        <p:nvSpPr>
          <p:cNvPr id="7" name="TextBox 6">
            <a:extLst>
              <a:ext uri="{FF2B5EF4-FFF2-40B4-BE49-F238E27FC236}">
                <a16:creationId xmlns:a16="http://schemas.microsoft.com/office/drawing/2014/main" id="{0C5B5F11-B739-4DA7-9E5B-330BA51532FB}"/>
              </a:ext>
            </a:extLst>
          </p:cNvPr>
          <p:cNvSpPr txBox="1"/>
          <p:nvPr/>
        </p:nvSpPr>
        <p:spPr>
          <a:xfrm>
            <a:off x="6229052" y="6141705"/>
            <a:ext cx="3587244" cy="33855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1">
                <a:ln>
                  <a:noFill/>
                </a:ln>
                <a:solidFill>
                  <a:schemeClr val="accent1"/>
                </a:solidFill>
                <a:effectLst/>
                <a:uLnTx/>
                <a:uFillTx/>
                <a:latin typeface="Arial" panose="020B0604020202020204" pitchFamily="34" charset="0"/>
                <a:ea typeface="+mn-ea"/>
                <a:cs typeface="Arial" panose="020B0604020202020204" pitchFamily="34" charset="0"/>
              </a:rPr>
              <a:t>Templat Versi 3.2</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1">
                <a:ln>
                  <a:noFill/>
                </a:ln>
                <a:solidFill>
                  <a:schemeClr val="accent1"/>
                </a:solidFill>
                <a:effectLst/>
                <a:uLnTx/>
                <a:uFillTx/>
                <a:latin typeface="Arial" panose="020B0604020202020204" pitchFamily="34" charset="0"/>
                <a:ea typeface="+mn-ea"/>
                <a:cs typeface="Arial" panose="020B0604020202020204" pitchFamily="34" charset="0"/>
              </a:rPr>
              <a:t>Tarikh Kemas kini: </a:t>
            </a:r>
            <a:r>
              <a:rPr lang="en-US" sz="800" noProof="1">
                <a:solidFill>
                  <a:schemeClr val="accent1"/>
                </a:solidFill>
                <a:latin typeface="Arial" panose="020B0604020202020204" pitchFamily="34" charset="0"/>
                <a:cs typeface="Arial" panose="020B0604020202020204" pitchFamily="34" charset="0"/>
              </a:rPr>
              <a:t>5 Disember</a:t>
            </a:r>
            <a:r>
              <a:rPr kumimoji="0" lang="en-US" sz="800" b="0" i="0" u="none" strike="noStrike" kern="1200" cap="none" spc="0" normalizeH="0" baseline="0" noProof="1">
                <a:ln>
                  <a:noFill/>
                </a:ln>
                <a:solidFill>
                  <a:schemeClr val="accent1"/>
                </a:solidFill>
                <a:effectLst/>
                <a:uLnTx/>
                <a:uFillTx/>
                <a:latin typeface="Arial" panose="020B0604020202020204" pitchFamily="34" charset="0"/>
                <a:ea typeface="+mn-ea"/>
                <a:cs typeface="Arial" panose="020B0604020202020204" pitchFamily="34" charset="0"/>
              </a:rPr>
              <a:t> 2025</a:t>
            </a:r>
          </a:p>
        </p:txBody>
      </p:sp>
    </p:spTree>
    <p:extLst>
      <p:ext uri="{BB962C8B-B14F-4D97-AF65-F5344CB8AC3E}">
        <p14:creationId xmlns:p14="http://schemas.microsoft.com/office/powerpoint/2010/main" val="320791283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B571BF6D-0402-488F-9F0F-3A57AA69CC6E}"/>
              </a:ext>
            </a:extLst>
          </p:cNvPr>
          <p:cNvGraphicFramePr/>
          <p:nvPr>
            <p:extLst>
              <p:ext uri="{D42A27DB-BD31-4B8C-83A1-F6EECF244321}">
                <p14:modId xmlns:p14="http://schemas.microsoft.com/office/powerpoint/2010/main" val="3574948861"/>
              </p:ext>
            </p:extLst>
          </p:nvPr>
        </p:nvGraphicFramePr>
        <p:xfrm>
          <a:off x="332508" y="1242424"/>
          <a:ext cx="11685324" cy="4886328"/>
        </p:xfrm>
        <a:graphic>
          <a:graphicData uri="http://schemas.openxmlformats.org/drawingml/2006/table">
            <a:tbl>
              <a:tblPr firstRow="1" firstCol="1" bandRow="1"/>
              <a:tblGrid>
                <a:gridCol w="605720">
                  <a:extLst>
                    <a:ext uri="{9D8B030D-6E8A-4147-A177-3AD203B41FA5}">
                      <a16:colId xmlns:a16="http://schemas.microsoft.com/office/drawing/2014/main" val="1272531875"/>
                    </a:ext>
                  </a:extLst>
                </a:gridCol>
                <a:gridCol w="5098124">
                  <a:extLst>
                    <a:ext uri="{9D8B030D-6E8A-4147-A177-3AD203B41FA5}">
                      <a16:colId xmlns:a16="http://schemas.microsoft.com/office/drawing/2014/main" val="2477246324"/>
                    </a:ext>
                  </a:extLst>
                </a:gridCol>
                <a:gridCol w="416433">
                  <a:extLst>
                    <a:ext uri="{9D8B030D-6E8A-4147-A177-3AD203B41FA5}">
                      <a16:colId xmlns:a16="http://schemas.microsoft.com/office/drawing/2014/main" val="3396681456"/>
                    </a:ext>
                  </a:extLst>
                </a:gridCol>
                <a:gridCol w="416433">
                  <a:extLst>
                    <a:ext uri="{9D8B030D-6E8A-4147-A177-3AD203B41FA5}">
                      <a16:colId xmlns:a16="http://schemas.microsoft.com/office/drawing/2014/main" val="3493200834"/>
                    </a:ext>
                  </a:extLst>
                </a:gridCol>
                <a:gridCol w="416433">
                  <a:extLst>
                    <a:ext uri="{9D8B030D-6E8A-4147-A177-3AD203B41FA5}">
                      <a16:colId xmlns:a16="http://schemas.microsoft.com/office/drawing/2014/main" val="280714294"/>
                    </a:ext>
                  </a:extLst>
                </a:gridCol>
                <a:gridCol w="504766">
                  <a:extLst>
                    <a:ext uri="{9D8B030D-6E8A-4147-A177-3AD203B41FA5}">
                      <a16:colId xmlns:a16="http://schemas.microsoft.com/office/drawing/2014/main" val="562959802"/>
                    </a:ext>
                  </a:extLst>
                </a:gridCol>
                <a:gridCol w="504766">
                  <a:extLst>
                    <a:ext uri="{9D8B030D-6E8A-4147-A177-3AD203B41FA5}">
                      <a16:colId xmlns:a16="http://schemas.microsoft.com/office/drawing/2014/main" val="3568846171"/>
                    </a:ext>
                  </a:extLst>
                </a:gridCol>
                <a:gridCol w="504766">
                  <a:extLst>
                    <a:ext uri="{9D8B030D-6E8A-4147-A177-3AD203B41FA5}">
                      <a16:colId xmlns:a16="http://schemas.microsoft.com/office/drawing/2014/main" val="3691173867"/>
                    </a:ext>
                  </a:extLst>
                </a:gridCol>
                <a:gridCol w="504766">
                  <a:extLst>
                    <a:ext uri="{9D8B030D-6E8A-4147-A177-3AD203B41FA5}">
                      <a16:colId xmlns:a16="http://schemas.microsoft.com/office/drawing/2014/main" val="3578139905"/>
                    </a:ext>
                  </a:extLst>
                </a:gridCol>
                <a:gridCol w="504766">
                  <a:extLst>
                    <a:ext uri="{9D8B030D-6E8A-4147-A177-3AD203B41FA5}">
                      <a16:colId xmlns:a16="http://schemas.microsoft.com/office/drawing/2014/main" val="1880272256"/>
                    </a:ext>
                  </a:extLst>
                </a:gridCol>
                <a:gridCol w="504766">
                  <a:extLst>
                    <a:ext uri="{9D8B030D-6E8A-4147-A177-3AD203B41FA5}">
                      <a16:colId xmlns:a16="http://schemas.microsoft.com/office/drawing/2014/main" val="2588053839"/>
                    </a:ext>
                  </a:extLst>
                </a:gridCol>
                <a:gridCol w="630958">
                  <a:extLst>
                    <a:ext uri="{9D8B030D-6E8A-4147-A177-3AD203B41FA5}">
                      <a16:colId xmlns:a16="http://schemas.microsoft.com/office/drawing/2014/main" val="822817767"/>
                    </a:ext>
                  </a:extLst>
                </a:gridCol>
                <a:gridCol w="656194">
                  <a:extLst>
                    <a:ext uri="{9D8B030D-6E8A-4147-A177-3AD203B41FA5}">
                      <a16:colId xmlns:a16="http://schemas.microsoft.com/office/drawing/2014/main" val="2412290985"/>
                    </a:ext>
                  </a:extLst>
                </a:gridCol>
                <a:gridCol w="416433">
                  <a:extLst>
                    <a:ext uri="{9D8B030D-6E8A-4147-A177-3AD203B41FA5}">
                      <a16:colId xmlns:a16="http://schemas.microsoft.com/office/drawing/2014/main" val="1257398790"/>
                    </a:ext>
                  </a:extLst>
                </a:gridCol>
              </a:tblGrid>
              <a:tr h="433989">
                <a:tc>
                  <a:txBody>
                    <a:bodyPr/>
                    <a:lstStyle/>
                    <a:p>
                      <a:pPr algn="l"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BIL</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BULAN</a:t>
                      </a:r>
                      <a:endParaRPr lang="ms-MY" sz="1200" b="0" i="0" u="none" strike="noStrike" dirty="0">
                        <a:solidFill>
                          <a:srgbClr val="000000"/>
                        </a:solidFill>
                        <a:effectLst/>
                        <a:latin typeface="Arial" panose="020B0604020202020204" pitchFamily="34" charset="0"/>
                      </a:endParaRPr>
                    </a:p>
                    <a:p>
                      <a:pPr algn="l"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AKTIVITI</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1</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2</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3</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4</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5</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6</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7</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8</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9</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10</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11</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12</a:t>
                      </a:r>
                      <a:endParaRPr lang="ms-MY" sz="1200" b="0" i="0" u="none" strike="noStrike">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530504496"/>
                  </a:ext>
                </a:extLst>
              </a:tr>
              <a:tr h="352953">
                <a:tc>
                  <a:txBody>
                    <a:bodyPr/>
                    <a:lstStyle/>
                    <a:p>
                      <a:pPr algn="ctr" fontAlgn="t">
                        <a:lnSpc>
                          <a:spcPct val="115000"/>
                        </a:lnSpc>
                        <a:spcBef>
                          <a:spcPts val="0"/>
                        </a:spcBef>
                        <a:spcAft>
                          <a:spcPts val="0"/>
                        </a:spcAft>
                      </a:pPr>
                      <a:r>
                        <a:rPr lang="ms-MY" sz="1400" b="1" i="0" u="none" strike="noStrike" dirty="0">
                          <a:solidFill>
                            <a:srgbClr val="000000"/>
                          </a:solidFill>
                          <a:effectLst/>
                          <a:latin typeface="Arial" panose="020B0604020202020204" pitchFamily="34" charset="0"/>
                        </a:rPr>
                        <a:t>A.</a:t>
                      </a: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400" b="1" i="0" u="none" strike="noStrike" dirty="0">
                          <a:solidFill>
                            <a:srgbClr val="000000"/>
                          </a:solidFill>
                          <a:effectLst/>
                          <a:latin typeface="Arial" panose="020B0604020202020204" pitchFamily="34" charset="0"/>
                          <a:ea typeface="Times New Roman" panose="02020603050405020304" pitchFamily="18" charset="0"/>
                        </a:rPr>
                        <a:t>Mesyuarat Kick Off Projek</a:t>
                      </a:r>
                      <a:endParaRPr lang="ms-MY" sz="1400" b="1"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400" b="1" i="0" u="none" strike="noStrike" dirty="0">
                          <a:solidFill>
                            <a:srgbClr val="000000"/>
                          </a:solidFill>
                          <a:effectLst/>
                          <a:latin typeface="Arial" panose="020B0604020202020204" pitchFamily="34" charset="0"/>
                          <a:ea typeface="Times New Roman" panose="02020603050405020304" pitchFamily="18" charset="0"/>
                        </a:rPr>
                        <a:t> </a:t>
                      </a:r>
                      <a:endParaRPr lang="ms-MY" sz="1400" b="1"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400" b="1" i="0" u="none" strike="noStrike" dirty="0">
                          <a:solidFill>
                            <a:srgbClr val="000000"/>
                          </a:solidFill>
                          <a:effectLst/>
                          <a:latin typeface="Arial" panose="020B0604020202020204" pitchFamily="34" charset="0"/>
                          <a:ea typeface="Times New Roman" panose="02020603050405020304" pitchFamily="18" charset="0"/>
                        </a:rPr>
                        <a:t> </a:t>
                      </a:r>
                      <a:endParaRPr lang="ms-MY" sz="1400" b="1"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400" b="1" i="0" u="none" strike="noStrike">
                          <a:solidFill>
                            <a:srgbClr val="000000"/>
                          </a:solidFill>
                          <a:effectLst/>
                          <a:latin typeface="Arial" panose="020B0604020202020204" pitchFamily="34" charset="0"/>
                          <a:ea typeface="Times New Roman" panose="02020603050405020304" pitchFamily="18" charset="0"/>
                        </a:rPr>
                        <a:t> </a:t>
                      </a:r>
                      <a:endParaRPr lang="ms-MY" sz="1400" b="1" i="0" u="none" strike="noStrike">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400" b="1" i="0" u="none" strike="noStrike" dirty="0">
                          <a:solidFill>
                            <a:srgbClr val="000000"/>
                          </a:solidFill>
                          <a:effectLst/>
                          <a:latin typeface="Arial" panose="020B0604020202020204" pitchFamily="34" charset="0"/>
                          <a:ea typeface="Times New Roman" panose="02020603050405020304" pitchFamily="18" charset="0"/>
                        </a:rPr>
                        <a:t> </a:t>
                      </a:r>
                      <a:endParaRPr lang="ms-MY" sz="1400" b="1"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400" b="1" i="0" u="none" strike="noStrike" dirty="0">
                          <a:solidFill>
                            <a:srgbClr val="000000"/>
                          </a:solidFill>
                          <a:effectLst/>
                          <a:latin typeface="Arial" panose="020B0604020202020204" pitchFamily="34" charset="0"/>
                          <a:ea typeface="Times New Roman" panose="02020603050405020304" pitchFamily="18" charset="0"/>
                        </a:rPr>
                        <a:t> </a:t>
                      </a:r>
                      <a:endParaRPr lang="ms-MY" sz="1400" b="1"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400" b="1" i="0" u="none" strike="noStrike" dirty="0">
                          <a:solidFill>
                            <a:srgbClr val="000000"/>
                          </a:solidFill>
                          <a:effectLst/>
                          <a:latin typeface="Arial" panose="020B0604020202020204" pitchFamily="34" charset="0"/>
                          <a:ea typeface="Times New Roman" panose="02020603050405020304" pitchFamily="18" charset="0"/>
                        </a:rPr>
                        <a:t> </a:t>
                      </a:r>
                      <a:endParaRPr lang="ms-MY" sz="1400" b="1"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400" b="1" i="0" u="none" strike="noStrike" dirty="0">
                          <a:solidFill>
                            <a:srgbClr val="000000"/>
                          </a:solidFill>
                          <a:effectLst/>
                          <a:latin typeface="Arial" panose="020B0604020202020204" pitchFamily="34" charset="0"/>
                          <a:ea typeface="Times New Roman" panose="02020603050405020304" pitchFamily="18" charset="0"/>
                        </a:rPr>
                        <a:t> </a:t>
                      </a:r>
                      <a:endParaRPr lang="ms-MY" sz="1400" b="1"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marL="0" marR="0" lvl="0" indent="0" algn="ctr" defTabSz="914217" rtl="0" eaLnBrk="1" fontAlgn="t" latinLnBrk="0" hangingPunct="1">
                        <a:lnSpc>
                          <a:spcPct val="115000"/>
                        </a:lnSpc>
                        <a:spcBef>
                          <a:spcPts val="0"/>
                        </a:spcBef>
                        <a:spcAft>
                          <a:spcPts val="0"/>
                        </a:spcAft>
                        <a:buClrTx/>
                        <a:buSzTx/>
                        <a:buFontTx/>
                        <a:buNone/>
                        <a:tabLst/>
                        <a:defRPr/>
                      </a:pPr>
                      <a:r>
                        <a:rPr lang="ms-MY" sz="1400" b="1" i="0" u="none" strike="noStrike" dirty="0">
                          <a:solidFill>
                            <a:srgbClr val="000000"/>
                          </a:solidFill>
                          <a:effectLst/>
                          <a:latin typeface="Arial" panose="020B0604020202020204" pitchFamily="34" charset="0"/>
                          <a:ea typeface="Times New Roman" panose="02020603050405020304" pitchFamily="18" charset="0"/>
                        </a:rPr>
                        <a:t> </a:t>
                      </a:r>
                      <a:endParaRPr lang="ms-MY" sz="1400" b="1"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400" b="1" i="0" u="none" strike="noStrike" dirty="0">
                          <a:solidFill>
                            <a:srgbClr val="000000"/>
                          </a:solidFill>
                          <a:effectLst/>
                          <a:latin typeface="Arial" panose="020B0604020202020204" pitchFamily="34" charset="0"/>
                          <a:ea typeface="Times New Roman" panose="02020603050405020304" pitchFamily="18" charset="0"/>
                        </a:rPr>
                        <a:t> </a:t>
                      </a:r>
                      <a:endParaRPr lang="ms-MY" sz="1400" b="1"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400" b="1" i="0" u="none" strike="noStrike" dirty="0">
                          <a:solidFill>
                            <a:srgbClr val="000000"/>
                          </a:solidFill>
                          <a:effectLst/>
                          <a:latin typeface="Arial" panose="020B0604020202020204" pitchFamily="34" charset="0"/>
                          <a:ea typeface="Times New Roman" panose="02020603050405020304" pitchFamily="18" charset="0"/>
                        </a:rPr>
                        <a:t> </a:t>
                      </a:r>
                      <a:endParaRPr lang="ms-MY" sz="1400" b="1"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400" b="1" i="0" u="none" strike="noStrike">
                          <a:solidFill>
                            <a:srgbClr val="000000"/>
                          </a:solidFill>
                          <a:effectLst/>
                          <a:latin typeface="Arial" panose="020B0604020202020204" pitchFamily="34" charset="0"/>
                          <a:ea typeface="Times New Roman" panose="02020603050405020304" pitchFamily="18" charset="0"/>
                        </a:rPr>
                        <a:t> </a:t>
                      </a:r>
                      <a:endParaRPr lang="ms-MY" sz="1400" b="1" i="0" u="none" strike="noStrike">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400" b="1" i="0" u="none" strike="noStrike" dirty="0">
                          <a:solidFill>
                            <a:srgbClr val="000000"/>
                          </a:solidFill>
                          <a:effectLst/>
                          <a:latin typeface="Arial" panose="020B0604020202020204" pitchFamily="34" charset="0"/>
                          <a:ea typeface="Times New Roman" panose="02020603050405020304" pitchFamily="18" charset="0"/>
                        </a:rPr>
                        <a:t> </a:t>
                      </a:r>
                      <a:endParaRPr lang="ms-MY" sz="1400" b="1"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3094920"/>
                  </a:ext>
                </a:extLst>
              </a:tr>
              <a:tr h="391411">
                <a:tc>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B.</a:t>
                      </a:r>
                      <a:endParaRPr lang="ms-MY" sz="1200" b="0"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gridSpan="13">
                  <a:txBody>
                    <a:bodyPr/>
                    <a:lstStyle/>
                    <a:p>
                      <a:pPr algn="l"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PERINGKAT KAJIAN SPESIFIKASI KEPERLUAN SISTEM</a:t>
                      </a:r>
                      <a:endParaRPr lang="ms-MY" sz="1200" b="0"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hMerge="1">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tc>
                <a:tc hMerge="1">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tc>
                <a:tc hMerge="1">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tc>
                <a:tc hMerge="1">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tc>
                <a:tc hMerge="1">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tc>
                <a:tc hMerge="1">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tc>
                <a:tc hMerge="1">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tc>
                <a:tc hMerge="1">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tc>
                <a:tc hMerge="1">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tc>
                <a:tc hMerge="1">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tc>
                <a:tc hMerge="1">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tc>
                <a:tc hMerge="1">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tc>
                <a:extLst>
                  <a:ext uri="{0D108BD9-81ED-4DB2-BD59-A6C34878D82A}">
                    <a16:rowId xmlns:a16="http://schemas.microsoft.com/office/drawing/2014/main" val="2044700700"/>
                  </a:ext>
                </a:extLst>
              </a:tr>
              <a:tr h="620031">
                <a:tc>
                  <a:txBody>
                    <a:bodyPr/>
                    <a:lstStyle/>
                    <a:p>
                      <a:pPr algn="ctr" fontAlgn="t">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1.</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Draf Awal Laporan Kajian Spesifikasi Keperluan Sistem</a:t>
                      </a:r>
                      <a:endParaRPr lang="ms-MY" sz="1200" b="1" i="0" u="none" strike="noStrike" dirty="0">
                        <a:solidFill>
                          <a:srgbClr val="000000"/>
                        </a:solidFill>
                        <a:effectLst/>
                        <a:latin typeface="Arial" panose="020B0604020202020204" pitchFamily="34" charset="0"/>
                      </a:endParaRPr>
                    </a:p>
                    <a:p>
                      <a:pPr marL="355600" indent="-177800" algn="l" fontAlgn="t">
                        <a:lnSpc>
                          <a:spcPct val="115000"/>
                        </a:lnSpc>
                        <a:spcBef>
                          <a:spcPts val="0"/>
                        </a:spcBef>
                        <a:spcAft>
                          <a:spcPts val="0"/>
                        </a:spcAft>
                        <a:buFont typeface="Arial" panose="020B0604020202020204" pitchFamily="34" charset="0"/>
                        <a:buChar char="•"/>
                      </a:pPr>
                      <a:r>
                        <a:rPr lang="ms-MY" sz="1200" b="0" i="0" u="none" strike="noStrike" baseline="0" dirty="0">
                          <a:solidFill>
                            <a:srgbClr val="000000"/>
                          </a:solidFill>
                          <a:effectLst/>
                          <a:latin typeface="Arial" panose="020B0604020202020204" pitchFamily="34" charset="0"/>
                        </a:rPr>
                        <a:t>Analisis dan cadangan rekabentuk</a:t>
                      </a:r>
                    </a:p>
                    <a:p>
                      <a:pPr marL="355600" indent="-177800" algn="l" fontAlgn="t">
                        <a:lnSpc>
                          <a:spcPct val="115000"/>
                        </a:lnSpc>
                        <a:spcBef>
                          <a:spcPts val="0"/>
                        </a:spcBef>
                        <a:spcAft>
                          <a:spcPts val="0"/>
                        </a:spcAft>
                        <a:buFont typeface="Arial" panose="020B0604020202020204" pitchFamily="34" charset="0"/>
                        <a:buChar char="•"/>
                      </a:pPr>
                      <a:r>
                        <a:rPr lang="ms-MY" sz="1200" b="0" i="0" u="none" strike="noStrike" dirty="0">
                          <a:solidFill>
                            <a:srgbClr val="000000"/>
                          </a:solidFill>
                          <a:effectLst/>
                          <a:latin typeface="Arial" panose="020B0604020202020204" pitchFamily="34" charset="0"/>
                        </a:rPr>
                        <a:t>Penemuan</a:t>
                      </a:r>
                      <a:r>
                        <a:rPr lang="ms-MY" sz="1200" b="0" i="0" u="none" strike="noStrike" baseline="0" dirty="0">
                          <a:solidFill>
                            <a:srgbClr val="000000"/>
                          </a:solidFill>
                          <a:effectLst/>
                          <a:latin typeface="Arial" panose="020B0604020202020204" pitchFamily="34" charset="0"/>
                        </a:rPr>
                        <a:t> dan cadangan awal</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201981469"/>
                  </a:ext>
                </a:extLst>
              </a:tr>
              <a:tr h="1855418">
                <a:tc>
                  <a:txBody>
                    <a:bodyPr/>
                    <a:lstStyle/>
                    <a:p>
                      <a:pPr algn="ctr" fontAlgn="t">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2.</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217" rtl="0" eaLnBrk="1" fontAlgn="t" latinLnBrk="0" hangingPunct="1">
                        <a:lnSpc>
                          <a:spcPct val="115000"/>
                        </a:lnSpc>
                        <a:spcBef>
                          <a:spcPts val="0"/>
                        </a:spcBef>
                        <a:spcAft>
                          <a:spcPts val="0"/>
                        </a:spcAft>
                        <a:buClrTx/>
                        <a:buSzTx/>
                        <a:buFontTx/>
                        <a:buNone/>
                        <a:tabLst/>
                        <a:defRPr/>
                      </a:pPr>
                      <a:r>
                        <a:rPr lang="ms-MY" sz="1200" b="1" i="0" u="none" strike="noStrike" dirty="0">
                          <a:solidFill>
                            <a:srgbClr val="000000"/>
                          </a:solidFill>
                          <a:effectLst/>
                          <a:latin typeface="Arial" panose="020B0604020202020204" pitchFamily="34" charset="0"/>
                          <a:ea typeface="Times New Roman" panose="02020603050405020304" pitchFamily="18" charset="0"/>
                        </a:rPr>
                        <a:t>Draf Akhir Laporan Kajian Spesifikasi Keperluan Sistem</a:t>
                      </a:r>
                      <a:endParaRPr lang="ms-MY" sz="1200" b="1" i="0" u="none" strike="noStrike" dirty="0">
                        <a:solidFill>
                          <a:srgbClr val="000000"/>
                        </a:solidFill>
                        <a:effectLst/>
                        <a:latin typeface="Arial" panose="020B0604020202020204" pitchFamily="34" charset="0"/>
                      </a:endParaRPr>
                    </a:p>
                    <a:p>
                      <a:pPr marL="355600" indent="-177800" algn="l" fontAlgn="t">
                        <a:lnSpc>
                          <a:spcPct val="115000"/>
                        </a:lnSpc>
                        <a:spcBef>
                          <a:spcPts val="0"/>
                        </a:spcBef>
                        <a:spcAft>
                          <a:spcPts val="0"/>
                        </a:spcAft>
                        <a:buFont typeface="Arial" panose="020B0604020202020204" pitchFamily="34" charset="0"/>
                        <a:buChar char="•"/>
                      </a:pPr>
                      <a:r>
                        <a:rPr lang="ms-MY" sz="1200" b="0" i="0" u="none" strike="noStrike" dirty="0">
                          <a:solidFill>
                            <a:srgbClr val="000000"/>
                          </a:solidFill>
                          <a:effectLst/>
                          <a:latin typeface="Arial" panose="020B0604020202020204" pitchFamily="34" charset="0"/>
                        </a:rPr>
                        <a:t>Permodelan use case, fungsi sistem</a:t>
                      </a:r>
                      <a:r>
                        <a:rPr lang="ms-MY" sz="1200" b="0" i="0" u="none" strike="noStrike" baseline="0" dirty="0">
                          <a:solidFill>
                            <a:srgbClr val="000000"/>
                          </a:solidFill>
                          <a:effectLst/>
                          <a:latin typeface="Arial" panose="020B0604020202020204" pitchFamily="34" charset="0"/>
                        </a:rPr>
                        <a:t>, keperluan data dan proses sistem.</a:t>
                      </a:r>
                      <a:endParaRPr lang="ms-MY" sz="1200" b="0" i="0" u="none" strike="noStrike" dirty="0">
                        <a:solidFill>
                          <a:srgbClr val="000000"/>
                        </a:solidFill>
                        <a:effectLst/>
                        <a:latin typeface="Arial" panose="020B0604020202020204" pitchFamily="34" charset="0"/>
                      </a:endParaRPr>
                    </a:p>
                    <a:p>
                      <a:pPr marL="355600" indent="-177800" algn="l" fontAlgn="t">
                        <a:lnSpc>
                          <a:spcPct val="115000"/>
                        </a:lnSpc>
                        <a:spcBef>
                          <a:spcPts val="0"/>
                        </a:spcBef>
                        <a:spcAft>
                          <a:spcPts val="0"/>
                        </a:spcAft>
                        <a:buFont typeface="Arial" panose="020B0604020202020204" pitchFamily="34" charset="0"/>
                        <a:buChar char="•"/>
                      </a:pPr>
                      <a:r>
                        <a:rPr lang="ms-MY" sz="1200" b="0" i="0" u="none" strike="noStrike" dirty="0">
                          <a:solidFill>
                            <a:srgbClr val="000000"/>
                          </a:solidFill>
                          <a:effectLst/>
                          <a:latin typeface="Arial" panose="020B0604020202020204" pitchFamily="34" charset="0"/>
                        </a:rPr>
                        <a:t>Penyediaan spesifikasi keperluan sistem</a:t>
                      </a:r>
                    </a:p>
                    <a:p>
                      <a:pPr marL="355600" indent="-177800" algn="l" fontAlgn="t">
                        <a:lnSpc>
                          <a:spcPct val="115000"/>
                        </a:lnSpc>
                        <a:spcBef>
                          <a:spcPts val="0"/>
                        </a:spcBef>
                        <a:spcAft>
                          <a:spcPts val="0"/>
                        </a:spcAft>
                        <a:buFont typeface="Arial" panose="020B0604020202020204" pitchFamily="34" charset="0"/>
                        <a:buChar char="•"/>
                      </a:pPr>
                      <a:r>
                        <a:rPr lang="ms-MY" sz="1200" b="0" i="0" u="none" strike="noStrike" dirty="0">
                          <a:solidFill>
                            <a:srgbClr val="000000"/>
                          </a:solidFill>
                          <a:effectLst/>
                          <a:latin typeface="Arial" panose="020B0604020202020204" pitchFamily="34" charset="0"/>
                        </a:rPr>
                        <a:t>Rekabentuk arkitek, pangkalan data, antaramuka pengguna </a:t>
                      </a:r>
                      <a:r>
                        <a:rPr lang="ms-MY" sz="1200" b="0" i="0" u="none" strike="noStrike" baseline="0" dirty="0">
                          <a:solidFill>
                            <a:srgbClr val="000000"/>
                          </a:solidFill>
                          <a:effectLst/>
                          <a:latin typeface="Arial" panose="020B0604020202020204" pitchFamily="34" charset="0"/>
                        </a:rPr>
                        <a:t>dan </a:t>
                      </a:r>
                      <a:r>
                        <a:rPr lang="ms-MY" sz="1200" b="0" i="0" u="none" strike="noStrike" dirty="0">
                          <a:solidFill>
                            <a:srgbClr val="000000"/>
                          </a:solidFill>
                          <a:effectLst/>
                          <a:latin typeface="Arial" panose="020B0604020202020204" pitchFamily="34" charset="0"/>
                        </a:rPr>
                        <a:t>integrasi data.</a:t>
                      </a:r>
                    </a:p>
                    <a:p>
                      <a:pPr marL="355600" indent="-177800" algn="l" fontAlgn="t">
                        <a:lnSpc>
                          <a:spcPct val="115000"/>
                        </a:lnSpc>
                        <a:spcBef>
                          <a:spcPts val="0"/>
                        </a:spcBef>
                        <a:spcAft>
                          <a:spcPts val="0"/>
                        </a:spcAft>
                        <a:buFont typeface="Arial" panose="020B0604020202020204" pitchFamily="34" charset="0"/>
                        <a:buChar char="•"/>
                      </a:pPr>
                      <a:r>
                        <a:rPr lang="ms-MY" sz="1200" b="0" i="0" u="none" strike="noStrike" dirty="0">
                          <a:solidFill>
                            <a:srgbClr val="000000"/>
                          </a:solidFill>
                          <a:effectLst/>
                          <a:latin typeface="Arial" panose="020B0604020202020204" pitchFamily="34" charset="0"/>
                        </a:rPr>
                        <a:t>Cadangan arkitek,</a:t>
                      </a:r>
                      <a:r>
                        <a:rPr lang="ms-MY" sz="1200" b="0" i="0" u="none" strike="noStrike" baseline="0" dirty="0">
                          <a:solidFill>
                            <a:srgbClr val="000000"/>
                          </a:solidFill>
                          <a:effectLst/>
                          <a:latin typeface="Arial" panose="020B0604020202020204" pitchFamily="34" charset="0"/>
                        </a:rPr>
                        <a:t> antaramuka pengguna, migrasi data dan interasi data.</a:t>
                      </a:r>
                    </a:p>
                    <a:p>
                      <a:pPr marL="177800" indent="0" algn="l" fontAlgn="t">
                        <a:lnSpc>
                          <a:spcPct val="115000"/>
                        </a:lnSpc>
                        <a:spcBef>
                          <a:spcPts val="0"/>
                        </a:spcBef>
                        <a:spcAft>
                          <a:spcPts val="0"/>
                        </a:spcAft>
                        <a:buFont typeface="Arial" panose="020B0604020202020204" pitchFamily="34" charset="0"/>
                        <a:buNone/>
                      </a:pP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785" marR="25785" marT="23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832494371"/>
                  </a:ext>
                </a:extLst>
              </a:tr>
              <a:tr h="493626">
                <a:tc>
                  <a:txBody>
                    <a:bodyPr/>
                    <a:lstStyle/>
                    <a:p>
                      <a:pPr algn="ctr" fontAlgn="t">
                        <a:lnSpc>
                          <a:spcPct val="10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C.</a:t>
                      </a:r>
                      <a:endParaRPr lang="ms-MY" sz="1200" b="0" i="0" u="none" strike="noStrike" dirty="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gridSpan="13">
                  <a:txBody>
                    <a:bodyPr/>
                    <a:lstStyle/>
                    <a:p>
                      <a:pPr algn="l" fontAlgn="t">
                        <a:lnSpc>
                          <a:spcPct val="10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MEMASANG, KONFIGURASI DAN MENGUJI PENERIMAAN PERISIAN</a:t>
                      </a:r>
                      <a:endParaRPr lang="ms-MY" sz="1200" b="0" i="0" u="none" strike="noStrike" dirty="0">
                        <a:solidFill>
                          <a:srgbClr val="000000"/>
                        </a:solidFill>
                        <a:effectLst/>
                        <a:latin typeface="Arial" panose="020B0604020202020204" pitchFamily="34" charset="0"/>
                      </a:endParaRPr>
                    </a:p>
                    <a:p>
                      <a:pPr algn="l" fontAlgn="t">
                        <a:lnSpc>
                          <a:spcPct val="10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(SET STAGING &amp; DEVELOPMENT DI PUSAT DATA SEKTOR AWAM)</a:t>
                      </a:r>
                      <a:endParaRPr lang="ms-MY" sz="1200" b="0" i="0" u="none" strike="noStrike" dirty="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2587348543"/>
                  </a:ext>
                </a:extLst>
              </a:tr>
              <a:tr h="300501">
                <a:tc>
                  <a:txBody>
                    <a:bodyPr/>
                    <a:lstStyle/>
                    <a:p>
                      <a:pPr algn="ctr" fontAlgn="t">
                        <a:lnSpc>
                          <a:spcPct val="150000"/>
                        </a:lnSpc>
                        <a:spcBef>
                          <a:spcPts val="0"/>
                        </a:spcBef>
                        <a:spcAft>
                          <a:spcPts val="0"/>
                        </a:spcAft>
                      </a:pPr>
                      <a:r>
                        <a:rPr lang="ms-MY" sz="1200" b="0" i="0" u="none" strike="noStrike">
                          <a:solidFill>
                            <a:srgbClr val="000000"/>
                          </a:solidFill>
                          <a:effectLst/>
                          <a:latin typeface="Arial" panose="020B0604020202020204" pitchFamily="34" charset="0"/>
                          <a:ea typeface="Times New Roman" panose="02020603050405020304" pitchFamily="18" charset="0"/>
                        </a:rPr>
                        <a:t>1.</a:t>
                      </a:r>
                      <a:endParaRPr lang="ms-MY" sz="1200" b="0" i="0" u="none" strike="noStrike">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50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Perolehan perisian</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50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50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 </a:t>
                      </a:r>
                      <a:endParaRPr lang="ms-MY" sz="1200" b="0" i="0" u="none" strike="noStrike">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295187547"/>
                  </a:ext>
                </a:extLst>
              </a:tr>
              <a:tr h="385328">
                <a:tc>
                  <a:txBody>
                    <a:bodyPr/>
                    <a:lstStyle/>
                    <a:p>
                      <a:pPr algn="ctr" fontAlgn="t">
                        <a:lnSpc>
                          <a:spcPct val="150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2.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50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Pemasangan perisian</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50000"/>
                        </a:lnSpc>
                        <a:spcBef>
                          <a:spcPts val="0"/>
                        </a:spcBef>
                        <a:spcAft>
                          <a:spcPts val="0"/>
                        </a:spcAft>
                      </a:pPr>
                      <a:r>
                        <a:rPr lang="ms-MY" sz="1200" b="0" i="0" u="none" strike="noStrike">
                          <a:solidFill>
                            <a:srgbClr val="000000"/>
                          </a:solidFill>
                          <a:effectLst/>
                          <a:latin typeface="Arial" panose="020B0604020202020204" pitchFamily="34" charset="0"/>
                          <a:ea typeface="Times New Roman" panose="02020603050405020304" pitchFamily="18" charset="0"/>
                        </a:rPr>
                        <a:t> </a:t>
                      </a:r>
                      <a:endParaRPr lang="ms-MY" sz="1200" b="0" i="0" u="none" strike="noStrike">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50000"/>
                        </a:lnSpc>
                        <a:spcBef>
                          <a:spcPts val="0"/>
                        </a:spcBef>
                        <a:spcAft>
                          <a:spcPts val="0"/>
                        </a:spcAft>
                      </a:pPr>
                      <a:r>
                        <a:rPr lang="ms-MY" sz="1200" b="0"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50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 </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225062658"/>
                  </a:ext>
                </a:extLst>
              </a:tr>
            </a:tbl>
          </a:graphicData>
        </a:graphic>
      </p:graphicFrame>
      <p:sp>
        <p:nvSpPr>
          <p:cNvPr id="13" name="TextBox 12">
            <a:extLst>
              <a:ext uri="{FF2B5EF4-FFF2-40B4-BE49-F238E27FC236}">
                <a16:creationId xmlns:a16="http://schemas.microsoft.com/office/drawing/2014/main" id="{BD29D4DD-2625-4DF7-9ECD-C6F40E94F6E0}"/>
              </a:ext>
            </a:extLst>
          </p:cNvPr>
          <p:cNvSpPr txBox="1"/>
          <p:nvPr/>
        </p:nvSpPr>
        <p:spPr>
          <a:xfrm>
            <a:off x="-354806" y="668451"/>
            <a:ext cx="12546013" cy="415490"/>
          </a:xfrm>
          <a:prstGeom prst="rect">
            <a:avLst/>
          </a:prstGeom>
          <a:noFill/>
        </p:spPr>
        <p:txBody>
          <a:bodyPr wrap="square" lIns="45711" tIns="22856" rIns="45711" bIns="22856" rtlCol="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JADUAL PELAKSANAAN PROJEK TAHUN 20XX : PEMULAAN &amp; URS</a:t>
            </a:r>
            <a:endParaRPr kumimoji="0" lang="id-ID" sz="2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4" name="Slide Number Placeholder 1"/>
          <p:cNvSpPr txBox="1">
            <a:spLocks/>
          </p:cNvSpPr>
          <p:nvPr/>
        </p:nvSpPr>
        <p:spPr>
          <a:xfrm>
            <a:off x="9452389" y="6492875"/>
            <a:ext cx="2743200" cy="365125"/>
          </a:xfrm>
          <a:prstGeom prst="rect">
            <a:avLst/>
          </a:prstGeom>
        </p:spPr>
        <p:txBody>
          <a:bodyPr/>
          <a:lstStyle>
            <a:defPPr>
              <a:defRPr lang="ms-M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39FC8DB-EE4C-4F16-A35F-0BD022E67403}" type="slidenum">
              <a:rPr kumimoji="0" lang="en-MY"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90</a:t>
            </a:fld>
            <a:endParaRPr kumimoji="0" lang="en-MY"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94B83FE0-AFD6-4679-B6FF-62B5E5E5FA8A}"/>
              </a:ext>
            </a:extLst>
          </p:cNvPr>
          <p:cNvSpPr txBox="1"/>
          <p:nvPr/>
        </p:nvSpPr>
        <p:spPr>
          <a:xfrm>
            <a:off x="7758260" y="4741"/>
            <a:ext cx="4433741"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(2)</a:t>
            </a:r>
          </a:p>
        </p:txBody>
      </p:sp>
      <p:sp>
        <p:nvSpPr>
          <p:cNvPr id="7" name="Text Placeholder 10">
            <a:extLst>
              <a:ext uri="{FF2B5EF4-FFF2-40B4-BE49-F238E27FC236}">
                <a16:creationId xmlns:a16="http://schemas.microsoft.com/office/drawing/2014/main" id="{B78EAB8A-C71F-4845-910A-B59733F56317}"/>
              </a:ext>
            </a:extLst>
          </p:cNvPr>
          <p:cNvSpPr txBox="1">
            <a:spLocks/>
          </p:cNvSpPr>
          <p:nvPr/>
        </p:nvSpPr>
        <p:spPr>
          <a:xfrm>
            <a:off x="313509" y="93225"/>
            <a:ext cx="6247234" cy="5308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11. JADUAL PELAKSANAAN</a:t>
            </a:r>
            <a:endParaRPr lang="ms-MY" sz="2800" b="1" dirty="0">
              <a:latin typeface="Arial" pitchFamily="34" charset="0"/>
              <a:ea typeface="ＭＳ Ｐゴシック" pitchFamily="34" charset="-128"/>
              <a:cs typeface="Arial" pitchFamily="34" charset="0"/>
            </a:endParaRPr>
          </a:p>
        </p:txBody>
      </p:sp>
      <p:sp>
        <p:nvSpPr>
          <p:cNvPr id="8" name="TextBox 7">
            <a:extLst>
              <a:ext uri="{FF2B5EF4-FFF2-40B4-BE49-F238E27FC236}">
                <a16:creationId xmlns:a16="http://schemas.microsoft.com/office/drawing/2014/main" id="{B7C27247-3C0C-4C68-8D28-D6DD85A237B8}"/>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33717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850604" y="390857"/>
            <a:ext cx="12546013" cy="890196"/>
            <a:chOff x="582917" y="781713"/>
            <a:chExt cx="20962938" cy="1780391"/>
          </a:xfrm>
        </p:grpSpPr>
        <p:sp>
          <p:nvSpPr>
            <p:cNvPr id="60" name="TextBox 59"/>
            <p:cNvSpPr txBox="1"/>
            <p:nvPr/>
          </p:nvSpPr>
          <p:spPr>
            <a:xfrm>
              <a:off x="582917" y="781713"/>
              <a:ext cx="20962938" cy="707870"/>
            </a:xfrm>
            <a:prstGeom prst="rect">
              <a:avLst/>
            </a:prstGeom>
            <a:noFill/>
          </p:spPr>
          <p:txBody>
            <a:bodyPr wrap="square" lIns="45711" tIns="22856" rIns="45711" bIns="22856" rtlCol="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JADUAL PELAKSANAAN PROJEK TAHUN 20</a:t>
              </a:r>
              <a:r>
                <a:rPr lang="en-US" sz="2000" b="1" dirty="0">
                  <a:solidFill>
                    <a:srgbClr val="000000"/>
                  </a:solidFill>
                  <a:latin typeface="Arial" panose="020B0604020202020204" pitchFamily="34" charset="0"/>
                  <a:cs typeface="Arial" panose="020B0604020202020204" pitchFamily="34" charset="0"/>
                </a:rPr>
                <a:t>XX</a:t>
              </a:r>
              <a:r>
                <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 PEMBANGUNAN SISTEM </a:t>
              </a:r>
              <a:endParaRPr kumimoji="0" lang="id-ID"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61" name="Rectangle 60"/>
            <p:cNvSpPr/>
            <p:nvPr/>
          </p:nvSpPr>
          <p:spPr>
            <a:xfrm>
              <a:off x="11412311" y="2470667"/>
              <a:ext cx="1553038" cy="9143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45670" tIns="22836" rIns="45670" bIns="22836"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srgbClr val="9BBB5C"/>
                </a:solidFill>
                <a:effectLst/>
                <a:uLnTx/>
                <a:uFillTx/>
                <a:latin typeface="Open Sans Light"/>
                <a:ea typeface="+mn-ea"/>
                <a:cs typeface="+mn-cs"/>
              </a:endParaRPr>
            </a:p>
          </p:txBody>
        </p:sp>
      </p:grpSp>
      <p:graphicFrame>
        <p:nvGraphicFramePr>
          <p:cNvPr id="3" name="Table 2">
            <a:extLst>
              <a:ext uri="{FF2B5EF4-FFF2-40B4-BE49-F238E27FC236}">
                <a16:creationId xmlns:a16="http://schemas.microsoft.com/office/drawing/2014/main" id="{9ACB95C9-E204-4B3C-AA3A-4CAEB737E630}"/>
              </a:ext>
            </a:extLst>
          </p:cNvPr>
          <p:cNvGraphicFramePr/>
          <p:nvPr>
            <p:extLst>
              <p:ext uri="{D42A27DB-BD31-4B8C-83A1-F6EECF244321}">
                <p14:modId xmlns:p14="http://schemas.microsoft.com/office/powerpoint/2010/main" val="936238346"/>
              </p:ext>
            </p:extLst>
          </p:nvPr>
        </p:nvGraphicFramePr>
        <p:xfrm>
          <a:off x="499754" y="731345"/>
          <a:ext cx="11167949" cy="6016390"/>
        </p:xfrm>
        <a:graphic>
          <a:graphicData uri="http://schemas.openxmlformats.org/drawingml/2006/table">
            <a:tbl>
              <a:tblPr firstRow="1" firstCol="1" bandRow="1"/>
              <a:tblGrid>
                <a:gridCol w="578902">
                  <a:extLst>
                    <a:ext uri="{9D8B030D-6E8A-4147-A177-3AD203B41FA5}">
                      <a16:colId xmlns:a16="http://schemas.microsoft.com/office/drawing/2014/main" val="1272531875"/>
                    </a:ext>
                  </a:extLst>
                </a:gridCol>
                <a:gridCol w="4872403">
                  <a:extLst>
                    <a:ext uri="{9D8B030D-6E8A-4147-A177-3AD203B41FA5}">
                      <a16:colId xmlns:a16="http://schemas.microsoft.com/office/drawing/2014/main" val="2477246324"/>
                    </a:ext>
                  </a:extLst>
                </a:gridCol>
                <a:gridCol w="397995">
                  <a:extLst>
                    <a:ext uri="{9D8B030D-6E8A-4147-A177-3AD203B41FA5}">
                      <a16:colId xmlns:a16="http://schemas.microsoft.com/office/drawing/2014/main" val="3396681456"/>
                    </a:ext>
                  </a:extLst>
                </a:gridCol>
                <a:gridCol w="397995">
                  <a:extLst>
                    <a:ext uri="{9D8B030D-6E8A-4147-A177-3AD203B41FA5}">
                      <a16:colId xmlns:a16="http://schemas.microsoft.com/office/drawing/2014/main" val="3493200834"/>
                    </a:ext>
                  </a:extLst>
                </a:gridCol>
                <a:gridCol w="397995">
                  <a:extLst>
                    <a:ext uri="{9D8B030D-6E8A-4147-A177-3AD203B41FA5}">
                      <a16:colId xmlns:a16="http://schemas.microsoft.com/office/drawing/2014/main" val="280714294"/>
                    </a:ext>
                  </a:extLst>
                </a:gridCol>
                <a:gridCol w="482417">
                  <a:extLst>
                    <a:ext uri="{9D8B030D-6E8A-4147-A177-3AD203B41FA5}">
                      <a16:colId xmlns:a16="http://schemas.microsoft.com/office/drawing/2014/main" val="562959802"/>
                    </a:ext>
                  </a:extLst>
                </a:gridCol>
                <a:gridCol w="482417">
                  <a:extLst>
                    <a:ext uri="{9D8B030D-6E8A-4147-A177-3AD203B41FA5}">
                      <a16:colId xmlns:a16="http://schemas.microsoft.com/office/drawing/2014/main" val="3568846171"/>
                    </a:ext>
                  </a:extLst>
                </a:gridCol>
                <a:gridCol w="482417">
                  <a:extLst>
                    <a:ext uri="{9D8B030D-6E8A-4147-A177-3AD203B41FA5}">
                      <a16:colId xmlns:a16="http://schemas.microsoft.com/office/drawing/2014/main" val="3691173867"/>
                    </a:ext>
                  </a:extLst>
                </a:gridCol>
                <a:gridCol w="482417">
                  <a:extLst>
                    <a:ext uri="{9D8B030D-6E8A-4147-A177-3AD203B41FA5}">
                      <a16:colId xmlns:a16="http://schemas.microsoft.com/office/drawing/2014/main" val="3578139905"/>
                    </a:ext>
                  </a:extLst>
                </a:gridCol>
                <a:gridCol w="482417">
                  <a:extLst>
                    <a:ext uri="{9D8B030D-6E8A-4147-A177-3AD203B41FA5}">
                      <a16:colId xmlns:a16="http://schemas.microsoft.com/office/drawing/2014/main" val="1880272256"/>
                    </a:ext>
                  </a:extLst>
                </a:gridCol>
                <a:gridCol w="482417">
                  <a:extLst>
                    <a:ext uri="{9D8B030D-6E8A-4147-A177-3AD203B41FA5}">
                      <a16:colId xmlns:a16="http://schemas.microsoft.com/office/drawing/2014/main" val="2588053839"/>
                    </a:ext>
                  </a:extLst>
                </a:gridCol>
                <a:gridCol w="603021">
                  <a:extLst>
                    <a:ext uri="{9D8B030D-6E8A-4147-A177-3AD203B41FA5}">
                      <a16:colId xmlns:a16="http://schemas.microsoft.com/office/drawing/2014/main" val="822817767"/>
                    </a:ext>
                  </a:extLst>
                </a:gridCol>
                <a:gridCol w="627141">
                  <a:extLst>
                    <a:ext uri="{9D8B030D-6E8A-4147-A177-3AD203B41FA5}">
                      <a16:colId xmlns:a16="http://schemas.microsoft.com/office/drawing/2014/main" val="2412290985"/>
                    </a:ext>
                  </a:extLst>
                </a:gridCol>
                <a:gridCol w="397995">
                  <a:extLst>
                    <a:ext uri="{9D8B030D-6E8A-4147-A177-3AD203B41FA5}">
                      <a16:colId xmlns:a16="http://schemas.microsoft.com/office/drawing/2014/main" val="1257398790"/>
                    </a:ext>
                  </a:extLst>
                </a:gridCol>
              </a:tblGrid>
              <a:tr h="329400">
                <a:tc>
                  <a:txBody>
                    <a:bodyPr/>
                    <a:lstStyle/>
                    <a:p>
                      <a:pPr algn="l"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BIL</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BULAN</a:t>
                      </a:r>
                      <a:endParaRPr lang="ms-MY" sz="1100" b="0" i="0" u="none" strike="noStrike" noProof="0">
                        <a:solidFill>
                          <a:schemeClr val="tx1"/>
                        </a:solidFill>
                        <a:effectLst/>
                        <a:latin typeface="Arial" panose="020B0604020202020204" pitchFamily="34" charset="0"/>
                      </a:endParaRPr>
                    </a:p>
                    <a:p>
                      <a:pPr algn="l"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AKTIVITI</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1</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2</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3</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4</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5</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6</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7</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8</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9</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10</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11</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12</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530504496"/>
                  </a:ext>
                </a:extLst>
              </a:tr>
              <a:tr h="329400">
                <a:tc>
                  <a:txBody>
                    <a:bodyPr/>
                    <a:lstStyle/>
                    <a:p>
                      <a:pPr algn="ctr"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A.</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gridSpan="13">
                  <a:txBody>
                    <a:bodyPr/>
                    <a:lstStyle/>
                    <a:p>
                      <a:pPr algn="l"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MEMASANG, KONFIGURASI DAN MENGUJI PENERIMAAN PERISIAN</a:t>
                      </a:r>
                      <a:endParaRPr lang="ms-MY" sz="1100" b="0" i="0" u="none" strike="noStrike" noProof="0">
                        <a:solidFill>
                          <a:srgbClr val="000000"/>
                        </a:solidFill>
                        <a:effectLst/>
                        <a:latin typeface="Arial" panose="020B0604020202020204" pitchFamily="34" charset="0"/>
                      </a:endParaRPr>
                    </a:p>
                    <a:p>
                      <a:pPr algn="l"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(SET STAGING &amp; DEVELOPMENT DI PUSAT DATA SEKTOR AWAM)</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6350" cap="flat" cmpd="sng" algn="ctr">
                      <a:noFill/>
                      <a:prstDash val="solid"/>
                      <a:round/>
                      <a:headEnd type="none" w="med" len="med"/>
                      <a:tailEnd type="none" w="med" len="med"/>
                    </a:lnTlToBr>
                    <a:lnBlToTr w="12700" cmpd="sng">
                      <a:noFill/>
                      <a:prstDash val="solid"/>
                    </a:lnBlToTr>
                    <a:solidFill>
                      <a:schemeClr val="accent2">
                        <a:lumMod val="20000"/>
                        <a:lumOff val="80000"/>
                      </a:schemeClr>
                    </a:solidFill>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13214050"/>
                  </a:ext>
                </a:extLst>
              </a:tr>
              <a:tr h="190722">
                <a:tc>
                  <a:txBody>
                    <a:bodyPr/>
                    <a:lstStyle/>
                    <a:p>
                      <a:pPr algn="ctr" fontAlgn="t">
                        <a:lnSpc>
                          <a:spcPct val="100000"/>
                        </a:lnSpc>
                        <a:spcBef>
                          <a:spcPts val="0"/>
                        </a:spcBef>
                        <a:spcAft>
                          <a:spcPts val="0"/>
                        </a:spcAft>
                      </a:pPr>
                      <a:r>
                        <a:rPr lang="ms-MY" sz="1100" b="0" i="0" u="none" strike="noStrike" noProof="0">
                          <a:solidFill>
                            <a:srgbClr val="000000"/>
                          </a:solidFill>
                          <a:effectLst/>
                          <a:latin typeface="Arial" panose="020B0604020202020204" pitchFamily="34" charset="0"/>
                          <a:ea typeface="Times New Roman" panose="02020603050405020304" pitchFamily="18" charset="0"/>
                        </a:rPr>
                        <a:t>1.</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00000"/>
                        </a:lnSpc>
                        <a:spcBef>
                          <a:spcPts val="0"/>
                        </a:spcBef>
                        <a:spcAft>
                          <a:spcPts val="0"/>
                        </a:spcAft>
                      </a:pPr>
                      <a:r>
                        <a:rPr lang="ms-MY" sz="1100" b="0" i="0" u="none" strike="noStrike" noProof="0">
                          <a:solidFill>
                            <a:srgbClr val="000000"/>
                          </a:solidFill>
                          <a:effectLst/>
                          <a:latin typeface="Arial" panose="020B0604020202020204" pitchFamily="34" charset="0"/>
                          <a:ea typeface="Times New Roman" panose="02020603050405020304" pitchFamily="18" charset="0"/>
                        </a:rPr>
                        <a:t>Menguji penerimaan perisian</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6350" cap="flat" cmpd="sng" algn="ctr">
                      <a:noFill/>
                      <a:prstDash val="solid"/>
                      <a:round/>
                      <a:headEnd type="none" w="med" len="med"/>
                      <a:tailEnd type="none" w="med" len="med"/>
                    </a:lnTlToBr>
                    <a:lnBlToTr w="12700" cmpd="sng">
                      <a:noFill/>
                      <a:prstDash val="solid"/>
                    </a:lnBlToTr>
                    <a:solidFill>
                      <a:schemeClr val="bg1"/>
                    </a:solidFill>
                  </a:tcPr>
                </a:tc>
                <a:tc>
                  <a:txBody>
                    <a:bodyPr/>
                    <a:lstStyle/>
                    <a:p>
                      <a:pPr algn="ctr" fontAlgn="ctr">
                        <a:lnSpc>
                          <a:spcPct val="100000"/>
                        </a:lnSpc>
                        <a:spcBef>
                          <a:spcPts val="0"/>
                        </a:spcBef>
                        <a:spcAft>
                          <a:spcPts val="0"/>
                        </a:spcAft>
                      </a:pPr>
                      <a:r>
                        <a:rPr lang="ms-MY" sz="1100" b="0"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r>
                        <a:rPr lang="ms-MY" sz="1100" b="0"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ea typeface="Times New Roman" panose="02020603050405020304" pitchFamily="18" charset="0"/>
                        </a:rPr>
                        <a:t> </a:t>
                      </a: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693249531"/>
                  </a:ext>
                </a:extLst>
              </a:tr>
              <a:tr h="190722">
                <a:tc>
                  <a:txBody>
                    <a:bodyPr/>
                    <a:lstStyle/>
                    <a:p>
                      <a:pPr algn="ctr" fontAlgn="t">
                        <a:lnSpc>
                          <a:spcPct val="100000"/>
                        </a:lnSpc>
                        <a:spcBef>
                          <a:spcPts val="0"/>
                        </a:spcBef>
                        <a:spcAft>
                          <a:spcPts val="0"/>
                        </a:spcAft>
                      </a:pPr>
                      <a:r>
                        <a:rPr lang="ms-MY" sz="1100" b="0" i="0" u="none" strike="noStrike" noProof="0">
                          <a:solidFill>
                            <a:srgbClr val="000000"/>
                          </a:solidFill>
                          <a:effectLst/>
                          <a:latin typeface="Arial" panose="020B0604020202020204" pitchFamily="34" charset="0"/>
                        </a:rPr>
                        <a:t>2.</a:t>
                      </a:r>
                    </a:p>
                  </a:txBody>
                  <a:tcPr marL="25980" marR="25980" marT="2406"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00000"/>
                        </a:lnSpc>
                        <a:spcBef>
                          <a:spcPts val="0"/>
                        </a:spcBef>
                        <a:spcAft>
                          <a:spcPts val="0"/>
                        </a:spcAft>
                      </a:pPr>
                      <a:r>
                        <a:rPr lang="ms-MY" sz="1100" b="0" i="0" u="none" strike="noStrike" noProof="0">
                          <a:solidFill>
                            <a:srgbClr val="000000"/>
                          </a:solidFill>
                          <a:effectLst/>
                          <a:latin typeface="Arial" panose="020B0604020202020204" pitchFamily="34" charset="0"/>
                        </a:rPr>
                        <a:t>Pelaksanaan Di MyGovCloud@PDSA</a:t>
                      </a:r>
                    </a:p>
                  </a:txBody>
                  <a:tcPr marL="25980" marR="25980" marT="2406"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6350" cap="flat" cmpd="sng" algn="ctr">
                      <a:noFill/>
                      <a:prstDash val="solid"/>
                      <a:round/>
                      <a:headEnd type="none" w="med" len="med"/>
                      <a:tailEnd type="none" w="med" len="med"/>
                    </a:lnTlToBr>
                    <a:lnBlToTr w="12700" cmpd="sng">
                      <a:noFill/>
                      <a:prstDash val="solid"/>
                    </a:lnBlToTr>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716699029"/>
                  </a:ext>
                </a:extLst>
              </a:tr>
              <a:tr h="165874">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B.</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gridSpan="13">
                  <a:txBody>
                    <a:bodyPr/>
                    <a:lstStyle/>
                    <a:p>
                      <a:pPr algn="l"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PERINGKAT PEMBANGUNAN MODUL &amp; SUB MODUL</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extLst>
                  <a:ext uri="{0D108BD9-81ED-4DB2-BD59-A6C34878D82A}">
                    <a16:rowId xmlns:a16="http://schemas.microsoft.com/office/drawing/2014/main" val="2044700700"/>
                  </a:ext>
                </a:extLst>
              </a:tr>
              <a:tr h="165874">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1.</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l"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Laman Utama</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val="4201981469"/>
                  </a:ext>
                </a:extLst>
              </a:tr>
              <a:tr h="165874">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a.</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Pembangunan pangkalan data</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2494371"/>
                  </a:ext>
                </a:extLst>
              </a:tr>
              <a:tr h="329400">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b.</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Pembangunan sub modul (Carian kata kunci, pentadbiran, dashboard content, log masuk pengguna dan </a:t>
                      </a:r>
                      <a:r>
                        <a:rPr lang="ms-MY" sz="1100" b="0" i="1" u="none" strike="noStrike" noProof="0">
                          <a:solidFill>
                            <a:schemeClr val="tx1"/>
                          </a:solidFill>
                          <a:effectLst/>
                          <a:latin typeface="Arial" panose="020B0604020202020204" pitchFamily="34" charset="0"/>
                          <a:ea typeface="Times New Roman" panose="02020603050405020304" pitchFamily="18" charset="0"/>
                        </a:rPr>
                        <a:t>single sign on</a:t>
                      </a:r>
                      <a:r>
                        <a:rPr lang="ms-MY" sz="1100" b="0" i="0" u="none" strike="noStrike" noProof="0">
                          <a:solidFill>
                            <a:schemeClr val="tx1"/>
                          </a:solidFill>
                          <a:effectLst/>
                          <a:latin typeface="Arial" panose="020B0604020202020204" pitchFamily="34" charset="0"/>
                          <a:ea typeface="Times New Roman" panose="02020603050405020304" pitchFamily="18" charset="0"/>
                        </a:rPr>
                        <a:t>)</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4731523"/>
                  </a:ext>
                </a:extLst>
              </a:tr>
              <a:tr h="165874">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c.</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Ujian Penerimaan Pengguna</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2022694"/>
                  </a:ext>
                </a:extLst>
              </a:tr>
              <a:tr h="165874">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2.</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l"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Modul Maklumat XXXX</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val="1693944670"/>
                  </a:ext>
                </a:extLst>
              </a:tr>
              <a:tr h="165874">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a.</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Pembangunan pangkalan data</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1621635"/>
                  </a:ext>
                </a:extLst>
              </a:tr>
              <a:tr h="165874">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b.</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Pembangunan sub modul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8825790"/>
                  </a:ext>
                </a:extLst>
              </a:tr>
              <a:tr h="165874">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c.</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Ujian Penerimaan Pengguna (UAT)</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1252159"/>
                  </a:ext>
                </a:extLst>
              </a:tr>
              <a:tr h="165874">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3.</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gridSpan="13">
                  <a:txBody>
                    <a:bodyPr/>
                    <a:lstStyle/>
                    <a:p>
                      <a:pPr algn="l"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Modul XXXXX</a:t>
                      </a:r>
                      <a:r>
                        <a:rPr lang="ms-MY" sz="1100" b="1" i="0" u="none" strike="noStrike" noProof="0">
                          <a:solidFill>
                            <a:schemeClr val="tx1"/>
                          </a:solidFill>
                          <a:effectLst/>
                          <a:latin typeface="Arial" panose="020B0604020202020204" pitchFamily="34" charset="0"/>
                        </a:rPr>
                        <a:t>  </a:t>
                      </a:r>
                      <a:endParaRPr lang="ms-MY" sz="1100" b="0" i="0" u="none" strike="noStrike" noProof="0">
                        <a:solidFill>
                          <a:schemeClr val="tx1"/>
                        </a:solidFill>
                        <a:effectLst/>
                        <a:latin typeface="Arial" panose="020B0604020202020204" pitchFamily="34" charset="0"/>
                      </a:endParaRPr>
                    </a:p>
                  </a:txBody>
                  <a:tcPr marL="25980" marR="25980" marT="2406"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val="640634698"/>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Integrasi data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5920397"/>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b.</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Eksplorasi data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904755"/>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c.</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Pembangunan model analitik</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9543346"/>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d.</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Pembangunan Visualisasi (Dashboard)</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9652300"/>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e.</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Transisi ke Produksi</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8354802"/>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f.</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Ujian Penerimaan</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1428216"/>
                  </a:ext>
                </a:extLst>
              </a:tr>
              <a:tr h="329400">
                <a:tc>
                  <a:txBody>
                    <a:bodyPr/>
                    <a:lstStyle/>
                    <a:p>
                      <a:pPr algn="ctr"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4.</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gridSpan="13">
                  <a:txBody>
                    <a:bodyPr/>
                    <a:lstStyle/>
                    <a:p>
                      <a:pPr algn="l" fontAlgn="t">
                        <a:lnSpc>
                          <a:spcPct val="100000"/>
                        </a:lnSpc>
                        <a:spcBef>
                          <a:spcPts val="0"/>
                        </a:spcBef>
                        <a:spcAft>
                          <a:spcPts val="0"/>
                        </a:spcAft>
                      </a:pPr>
                      <a:r>
                        <a:rPr lang="ms-MY" sz="1100" b="1" i="0" u="none" strike="noStrike" noProof="0">
                          <a:solidFill>
                            <a:schemeClr val="tx1"/>
                          </a:solidFill>
                          <a:effectLst/>
                          <a:latin typeface="Arial" panose="020B0604020202020204" pitchFamily="34" charset="0"/>
                          <a:ea typeface="Times New Roman" panose="02020603050405020304" pitchFamily="18" charset="0"/>
                        </a:rPr>
                        <a:t>Modul Penyelidikan dan Pembangunan</a:t>
                      </a:r>
                      <a:endParaRPr lang="ms-MY" sz="1100" b="0" i="0" u="none" strike="noStrike" noProof="0">
                        <a:solidFill>
                          <a:schemeClr val="tx1"/>
                        </a:solidFill>
                        <a:effectLst/>
                        <a:latin typeface="Arial" panose="020B0604020202020204" pitchFamily="34" charset="0"/>
                      </a:endParaRPr>
                    </a:p>
                  </a:txBody>
                  <a:tcPr marL="25980" marR="25980" marT="2406"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5980" marR="25980" marT="2406"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val="3949789729"/>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Integrasi data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5673901"/>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b.</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Eksplorasi data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6593035"/>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c.</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Pembangunan model analitik</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9294751"/>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d.</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Pembangunan Visualisasi (Dashboard)</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21486271"/>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e.</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Transisi ke Produksi</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9440241"/>
                  </a:ext>
                </a:extLst>
              </a:tr>
              <a:tr h="166019">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f.</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Ujian Penerimaan</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ea typeface="Times New Roman" panose="02020603050405020304" pitchFamily="18" charset="0"/>
                        </a:rPr>
                        <a:t> </a:t>
                      </a: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fontAlgn="ctr">
                        <a:lnSpc>
                          <a:spcPct val="100000"/>
                        </a:lnSpc>
                        <a:spcBef>
                          <a:spcPts val="0"/>
                        </a:spcBef>
                        <a:spcAft>
                          <a:spcPts val="0"/>
                        </a:spcAft>
                      </a:pPr>
                      <a:endParaRPr lang="ms-MY" sz="1100" b="0" i="0" u="none" strike="noStrike" noProof="0">
                        <a:solidFill>
                          <a:schemeClr val="tx1"/>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254891"/>
                  </a:ext>
                </a:extLst>
              </a:tr>
              <a:tr h="165874">
                <a:tc>
                  <a:txBody>
                    <a:bodyPr/>
                    <a:lstStyle/>
                    <a:p>
                      <a:pPr algn="ctr"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rPr>
                        <a:t>C</a:t>
                      </a: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l"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rPr>
                        <a:t>PERINGKAT PENGUJIAN</a:t>
                      </a: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ctr">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ctr">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ctr">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tc>
                  <a:txBody>
                    <a:bodyPr/>
                    <a:lstStyle/>
                    <a:p>
                      <a:pPr algn="ctr" fontAlgn="ctr">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99FF"/>
                    </a:solidFill>
                  </a:tcPr>
                </a:tc>
                <a:extLst>
                  <a:ext uri="{0D108BD9-81ED-4DB2-BD59-A6C34878D82A}">
                    <a16:rowId xmlns:a16="http://schemas.microsoft.com/office/drawing/2014/main" val="2778963713"/>
                  </a:ext>
                </a:extLst>
              </a:tr>
              <a:tr h="165874">
                <a:tc>
                  <a:txBody>
                    <a:bodyPr/>
                    <a:lstStyle/>
                    <a:p>
                      <a:pPr algn="ctr"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1.</a:t>
                      </a: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00000"/>
                        </a:lnSpc>
                        <a:spcBef>
                          <a:spcPts val="0"/>
                        </a:spcBef>
                        <a:spcAft>
                          <a:spcPts val="0"/>
                        </a:spcAft>
                      </a:pPr>
                      <a:r>
                        <a:rPr lang="ms-MY" sz="1100" b="0" i="0" u="none" strike="noStrike" noProof="0">
                          <a:solidFill>
                            <a:schemeClr val="tx1"/>
                          </a:solidFill>
                          <a:effectLst/>
                          <a:latin typeface="Arial" panose="020B0604020202020204" pitchFamily="34" charset="0"/>
                        </a:rPr>
                        <a:t>Provisional Acceptance Test (PAT)</a:t>
                      </a: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1240823002"/>
                  </a:ext>
                </a:extLst>
              </a:tr>
              <a:tr h="165874">
                <a:tc>
                  <a:txBody>
                    <a:bodyPr/>
                    <a:lstStyle/>
                    <a:p>
                      <a:pPr algn="ctr"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rPr>
                        <a:t>D</a:t>
                      </a: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l" fontAlgn="t">
                        <a:lnSpc>
                          <a:spcPct val="100000"/>
                        </a:lnSpc>
                        <a:spcBef>
                          <a:spcPts val="0"/>
                        </a:spcBef>
                        <a:spcAft>
                          <a:spcPts val="0"/>
                        </a:spcAft>
                      </a:pPr>
                      <a:r>
                        <a:rPr lang="ms-MY" sz="1100" b="1" i="0" u="none" strike="noStrike" noProof="0">
                          <a:solidFill>
                            <a:srgbClr val="000000"/>
                          </a:solidFill>
                          <a:effectLst/>
                          <a:latin typeface="Arial" panose="020B0604020202020204" pitchFamily="34" charset="0"/>
                        </a:rPr>
                        <a:t>LATIHAN</a:t>
                      </a: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ctr">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ctr">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ctr">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t">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fontAlgn="ctr">
                        <a:lnSpc>
                          <a:spcPct val="100000"/>
                        </a:lnSpc>
                        <a:spcBef>
                          <a:spcPts val="0"/>
                        </a:spcBef>
                        <a:spcAft>
                          <a:spcPts val="0"/>
                        </a:spcAft>
                      </a:pPr>
                      <a:endParaRPr lang="ms-MY" sz="1100" b="1"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extLst>
                  <a:ext uri="{0D108BD9-81ED-4DB2-BD59-A6C34878D82A}">
                    <a16:rowId xmlns:a16="http://schemas.microsoft.com/office/drawing/2014/main" val="1862210568"/>
                  </a:ext>
                </a:extLst>
              </a:tr>
              <a:tr h="209596">
                <a:tc>
                  <a:txBody>
                    <a:bodyPr/>
                    <a:lstStyle/>
                    <a:p>
                      <a:pPr algn="ctr" fontAlgn="t">
                        <a:lnSpc>
                          <a:spcPct val="100000"/>
                        </a:lnSpc>
                        <a:spcBef>
                          <a:spcPts val="0"/>
                        </a:spcBef>
                        <a:spcAft>
                          <a:spcPts val="0"/>
                        </a:spcAft>
                      </a:pPr>
                      <a:r>
                        <a:rPr lang="ms-MY" sz="1100" b="0" i="0" u="none" strike="noStrike" noProof="0">
                          <a:solidFill>
                            <a:srgbClr val="000000"/>
                          </a:solidFill>
                          <a:effectLst/>
                          <a:latin typeface="Arial" panose="020B0604020202020204" pitchFamily="34" charset="0"/>
                        </a:rPr>
                        <a:t>1.</a:t>
                      </a: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00000"/>
                        </a:lnSpc>
                        <a:spcBef>
                          <a:spcPts val="0"/>
                        </a:spcBef>
                        <a:spcAft>
                          <a:spcPts val="0"/>
                        </a:spcAft>
                      </a:pPr>
                      <a:r>
                        <a:rPr lang="ms-MY" sz="1100" b="0" i="0" u="none" strike="noStrike" noProof="0">
                          <a:solidFill>
                            <a:srgbClr val="000000"/>
                          </a:solidFill>
                          <a:effectLst/>
                          <a:latin typeface="Arial" panose="020B0604020202020204" pitchFamily="34" charset="0"/>
                        </a:rPr>
                        <a:t>Latihan melibatkan Produk Perisian</a:t>
                      </a:r>
                      <a:endParaRPr lang="ms-MY" sz="1100" b="0" i="1"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0"/>
                        </a:spcBef>
                        <a:spcAft>
                          <a:spcPts val="0"/>
                        </a:spcAft>
                      </a:pPr>
                      <a:endParaRPr lang="ms-MY" sz="1100" b="0" i="0" u="none" strike="noStrike" noProof="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00000"/>
                        </a:lnSpc>
                        <a:spcBef>
                          <a:spcPts val="0"/>
                        </a:spcBef>
                        <a:spcAft>
                          <a:spcPts val="0"/>
                        </a:spcAft>
                      </a:pPr>
                      <a:endParaRPr lang="ms-MY" sz="1100" b="0" i="0" u="none" strike="noStrike" noProof="0" dirty="0">
                        <a:solidFill>
                          <a:srgbClr val="000000"/>
                        </a:solidFill>
                        <a:effectLst/>
                        <a:latin typeface="Arial" panose="020B0604020202020204" pitchFamily="34" charset="0"/>
                      </a:endParaRPr>
                    </a:p>
                  </a:txBody>
                  <a:tcPr marL="25980" marR="25980" marT="24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075189218"/>
                  </a:ext>
                </a:extLst>
              </a:tr>
            </a:tbl>
          </a:graphicData>
        </a:graphic>
      </p:graphicFrame>
      <p:sp>
        <p:nvSpPr>
          <p:cNvPr id="9" name="TextBox 8">
            <a:extLst>
              <a:ext uri="{FF2B5EF4-FFF2-40B4-BE49-F238E27FC236}">
                <a16:creationId xmlns:a16="http://schemas.microsoft.com/office/drawing/2014/main" id="{67AB6759-A67C-4AD9-B481-BF231190ABC5}"/>
              </a:ext>
            </a:extLst>
          </p:cNvPr>
          <p:cNvSpPr txBox="1"/>
          <p:nvPr/>
        </p:nvSpPr>
        <p:spPr>
          <a:xfrm>
            <a:off x="7758260" y="4741"/>
            <a:ext cx="4433741"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(3)</a:t>
            </a:r>
          </a:p>
        </p:txBody>
      </p:sp>
      <p:sp>
        <p:nvSpPr>
          <p:cNvPr id="11" name="Text Placeholder 10">
            <a:extLst>
              <a:ext uri="{FF2B5EF4-FFF2-40B4-BE49-F238E27FC236}">
                <a16:creationId xmlns:a16="http://schemas.microsoft.com/office/drawing/2014/main" id="{09375882-9490-4619-8460-7C019E64447B}"/>
              </a:ext>
            </a:extLst>
          </p:cNvPr>
          <p:cNvSpPr txBox="1">
            <a:spLocks/>
          </p:cNvSpPr>
          <p:nvPr/>
        </p:nvSpPr>
        <p:spPr>
          <a:xfrm>
            <a:off x="313509" y="6137"/>
            <a:ext cx="6247234" cy="5308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11. JADUAL PELAKSANAAN</a:t>
            </a:r>
            <a:endParaRPr lang="ms-MY" sz="2800" b="1" dirty="0">
              <a:latin typeface="Arial" pitchFamily="34" charset="0"/>
              <a:ea typeface="ＭＳ Ｐゴシック" pitchFamily="34" charset="-128"/>
              <a:cs typeface="Arial" pitchFamily="34" charset="0"/>
            </a:endParaRPr>
          </a:p>
        </p:txBody>
      </p:sp>
      <p:sp>
        <p:nvSpPr>
          <p:cNvPr id="10" name="Slide Number Placeholder 2">
            <a:extLst>
              <a:ext uri="{FF2B5EF4-FFF2-40B4-BE49-F238E27FC236}">
                <a16:creationId xmlns:a16="http://schemas.microsoft.com/office/drawing/2014/main" id="{F0591AFD-B2B3-4B32-847E-E58AC9594BC0}"/>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91</a:t>
            </a:fld>
            <a:endParaRPr lang="ms-MY">
              <a:solidFill>
                <a:prstClr val="black">
                  <a:tint val="75000"/>
                </a:prstClr>
              </a:solidFill>
            </a:endParaRPr>
          </a:p>
        </p:txBody>
      </p:sp>
      <p:sp>
        <p:nvSpPr>
          <p:cNvPr id="12" name="TextBox 11">
            <a:extLst>
              <a:ext uri="{FF2B5EF4-FFF2-40B4-BE49-F238E27FC236}">
                <a16:creationId xmlns:a16="http://schemas.microsoft.com/office/drawing/2014/main" id="{B9D34590-39DE-4748-9B60-8425D3FBDD50}"/>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29784718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7566A5FF-49A5-49FA-BC25-7536A4BAB7BA}"/>
              </a:ext>
            </a:extLst>
          </p:cNvPr>
          <p:cNvGraphicFramePr/>
          <p:nvPr>
            <p:extLst>
              <p:ext uri="{D42A27DB-BD31-4B8C-83A1-F6EECF244321}">
                <p14:modId xmlns:p14="http://schemas.microsoft.com/office/powerpoint/2010/main" val="157698632"/>
              </p:ext>
            </p:extLst>
          </p:nvPr>
        </p:nvGraphicFramePr>
        <p:xfrm>
          <a:off x="596217" y="947054"/>
          <a:ext cx="11595783" cy="5529619"/>
        </p:xfrm>
        <a:graphic>
          <a:graphicData uri="http://schemas.openxmlformats.org/drawingml/2006/table">
            <a:tbl>
              <a:tblPr firstRow="1" firstCol="1" bandRow="1"/>
              <a:tblGrid>
                <a:gridCol w="587080">
                  <a:extLst>
                    <a:ext uri="{9D8B030D-6E8A-4147-A177-3AD203B41FA5}">
                      <a16:colId xmlns:a16="http://schemas.microsoft.com/office/drawing/2014/main" val="2004440979"/>
                    </a:ext>
                  </a:extLst>
                </a:gridCol>
                <a:gridCol w="5052109">
                  <a:extLst>
                    <a:ext uri="{9D8B030D-6E8A-4147-A177-3AD203B41FA5}">
                      <a16:colId xmlns:a16="http://schemas.microsoft.com/office/drawing/2014/main" val="4019904478"/>
                    </a:ext>
                  </a:extLst>
                </a:gridCol>
                <a:gridCol w="494411">
                  <a:extLst>
                    <a:ext uri="{9D8B030D-6E8A-4147-A177-3AD203B41FA5}">
                      <a16:colId xmlns:a16="http://schemas.microsoft.com/office/drawing/2014/main" val="3364784773"/>
                    </a:ext>
                  </a:extLst>
                </a:gridCol>
                <a:gridCol w="503567">
                  <a:extLst>
                    <a:ext uri="{9D8B030D-6E8A-4147-A177-3AD203B41FA5}">
                      <a16:colId xmlns:a16="http://schemas.microsoft.com/office/drawing/2014/main" val="614033349"/>
                    </a:ext>
                  </a:extLst>
                </a:gridCol>
                <a:gridCol w="608537">
                  <a:extLst>
                    <a:ext uri="{9D8B030D-6E8A-4147-A177-3AD203B41FA5}">
                      <a16:colId xmlns:a16="http://schemas.microsoft.com/office/drawing/2014/main" val="3426786736"/>
                    </a:ext>
                  </a:extLst>
                </a:gridCol>
                <a:gridCol w="487149">
                  <a:extLst>
                    <a:ext uri="{9D8B030D-6E8A-4147-A177-3AD203B41FA5}">
                      <a16:colId xmlns:a16="http://schemas.microsoft.com/office/drawing/2014/main" val="585251663"/>
                    </a:ext>
                  </a:extLst>
                </a:gridCol>
                <a:gridCol w="480470">
                  <a:extLst>
                    <a:ext uri="{9D8B030D-6E8A-4147-A177-3AD203B41FA5}">
                      <a16:colId xmlns:a16="http://schemas.microsoft.com/office/drawing/2014/main" val="3507880085"/>
                    </a:ext>
                  </a:extLst>
                </a:gridCol>
                <a:gridCol w="480470">
                  <a:extLst>
                    <a:ext uri="{9D8B030D-6E8A-4147-A177-3AD203B41FA5}">
                      <a16:colId xmlns:a16="http://schemas.microsoft.com/office/drawing/2014/main" val="2242521309"/>
                    </a:ext>
                  </a:extLst>
                </a:gridCol>
                <a:gridCol w="480470">
                  <a:extLst>
                    <a:ext uri="{9D8B030D-6E8A-4147-A177-3AD203B41FA5}">
                      <a16:colId xmlns:a16="http://schemas.microsoft.com/office/drawing/2014/main" val="3804030509"/>
                    </a:ext>
                  </a:extLst>
                </a:gridCol>
                <a:gridCol w="480470">
                  <a:extLst>
                    <a:ext uri="{9D8B030D-6E8A-4147-A177-3AD203B41FA5}">
                      <a16:colId xmlns:a16="http://schemas.microsoft.com/office/drawing/2014/main" val="445878170"/>
                    </a:ext>
                  </a:extLst>
                </a:gridCol>
                <a:gridCol w="480470">
                  <a:extLst>
                    <a:ext uri="{9D8B030D-6E8A-4147-A177-3AD203B41FA5}">
                      <a16:colId xmlns:a16="http://schemas.microsoft.com/office/drawing/2014/main" val="2399131373"/>
                    </a:ext>
                  </a:extLst>
                </a:gridCol>
                <a:gridCol w="480470">
                  <a:extLst>
                    <a:ext uri="{9D8B030D-6E8A-4147-A177-3AD203B41FA5}">
                      <a16:colId xmlns:a16="http://schemas.microsoft.com/office/drawing/2014/main" val="2207536724"/>
                    </a:ext>
                  </a:extLst>
                </a:gridCol>
                <a:gridCol w="480470">
                  <a:extLst>
                    <a:ext uri="{9D8B030D-6E8A-4147-A177-3AD203B41FA5}">
                      <a16:colId xmlns:a16="http://schemas.microsoft.com/office/drawing/2014/main" val="414055280"/>
                    </a:ext>
                  </a:extLst>
                </a:gridCol>
                <a:gridCol w="499640">
                  <a:extLst>
                    <a:ext uri="{9D8B030D-6E8A-4147-A177-3AD203B41FA5}">
                      <a16:colId xmlns:a16="http://schemas.microsoft.com/office/drawing/2014/main" val="803151799"/>
                    </a:ext>
                  </a:extLst>
                </a:gridCol>
              </a:tblGrid>
              <a:tr h="494564">
                <a:tc>
                  <a:txBody>
                    <a:bodyPr/>
                    <a:lstStyle/>
                    <a:p>
                      <a:pPr algn="l"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BIL</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BULAN</a:t>
                      </a:r>
                      <a:endParaRPr lang="ms-MY" sz="1200" b="0" i="0" u="none" strike="noStrike" dirty="0">
                        <a:solidFill>
                          <a:schemeClr val="tx1"/>
                        </a:solidFill>
                        <a:effectLst/>
                        <a:latin typeface="Arial" panose="020B0604020202020204" pitchFamily="34" charset="0"/>
                      </a:endParaRPr>
                    </a:p>
                    <a:p>
                      <a:pPr algn="l"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AKTIVITI</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solidFill>
                      <a:srgbClr val="D9D9D9"/>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1</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2</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3</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4</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5</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6</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7</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8</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9</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10</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11</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12</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040587671"/>
                  </a:ext>
                </a:extLst>
              </a:tr>
              <a:tr h="248161">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A.</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gridSpan="13">
                  <a:txBody>
                    <a:bodyPr/>
                    <a:lstStyle/>
                    <a:p>
                      <a:pPr algn="l"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PERINGKAT PEMBANGUNAN MODUL &amp; SUB MODUL</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hMerge="1">
                  <a:txBody>
                    <a:bodyPr/>
                    <a:lstStyle/>
                    <a:p>
                      <a:endParaRPr lang="en-MY"/>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MY"/>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MY"/>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MY"/>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extLst>
                  <a:ext uri="{0D108BD9-81ED-4DB2-BD59-A6C34878D82A}">
                    <a16:rowId xmlns:a16="http://schemas.microsoft.com/office/drawing/2014/main" val="2974241299"/>
                  </a:ext>
                </a:extLst>
              </a:tr>
              <a:tr h="405924">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1.</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gridSpan="13">
                  <a:txBody>
                    <a:bodyPr/>
                    <a:lstStyle/>
                    <a:p>
                      <a:pPr marL="0" marR="0" lvl="0" indent="0" algn="l" defTabSz="914400" rtl="0" eaLnBrk="1" fontAlgn="t" latinLnBrk="0" hangingPunct="1">
                        <a:lnSpc>
                          <a:spcPct val="115000"/>
                        </a:lnSpc>
                        <a:spcBef>
                          <a:spcPts val="0"/>
                        </a:spcBef>
                        <a:spcAft>
                          <a:spcPts val="0"/>
                        </a:spcAft>
                        <a:buClrTx/>
                        <a:buSzTx/>
                        <a:buFontTx/>
                        <a:buNone/>
                        <a:tabLst/>
                        <a:defRPr/>
                      </a:pPr>
                      <a:r>
                        <a:rPr lang="ms-MY" sz="1200" b="1" i="0" u="none" strike="noStrike" dirty="0">
                          <a:solidFill>
                            <a:schemeClr val="tx1"/>
                          </a:solidFill>
                          <a:effectLst/>
                          <a:latin typeface="Arial" panose="020B0604020202020204" pitchFamily="34" charset="0"/>
                          <a:ea typeface="Times New Roman" panose="02020603050405020304" pitchFamily="18" charset="0"/>
                        </a:rPr>
                        <a:t>Modul XXXXXXX</a:t>
                      </a:r>
                      <a:endParaRPr lang="ms-MY" sz="1200" b="1" i="0" u="none" strike="noStrike" dirty="0">
                        <a:solidFill>
                          <a:schemeClr val="tx1"/>
                        </a:solidFill>
                        <a:effectLst/>
                        <a:latin typeface="Arial" panose="020B0604020202020204" pitchFamily="34" charset="0"/>
                      </a:endParaRPr>
                    </a:p>
                  </a:txBody>
                  <a:tcPr marL="16225" marR="16225" marT="1502"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a:noFill/>
                    </a:lnL>
                    <a:lnR>
                      <a:noFill/>
                    </a:lnR>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a:noFill/>
                    </a:lnL>
                    <a:lnR>
                      <a:noFill/>
                    </a:lnR>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a:noFill/>
                    </a:lnL>
                    <a:lnR>
                      <a:noFill/>
                    </a:lnR>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a:noFill/>
                    </a:lnL>
                    <a:lnR>
                      <a:noFill/>
                    </a:lnR>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val="236633506"/>
                  </a:ext>
                </a:extLst>
              </a:tr>
              <a:tr h="293204">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Integrasi data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1651870"/>
                  </a:ext>
                </a:extLst>
              </a:tr>
              <a:tr h="248161">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b.</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Eksplorasi data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4486238"/>
                  </a:ext>
                </a:extLst>
              </a:tr>
              <a:tr h="248161">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c.</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Pembangunan model analitik</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67341808"/>
                  </a:ext>
                </a:extLst>
              </a:tr>
              <a:tr h="248161">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d.</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Pembangunan Visualisasi (Dashboard)</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5073282"/>
                  </a:ext>
                </a:extLst>
              </a:tr>
              <a:tr h="248161">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e.</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Transisi ke Produksi</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10521360"/>
                  </a:ext>
                </a:extLst>
              </a:tr>
              <a:tr h="248161">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f.</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Ujian Penerimaan</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7506931"/>
                  </a:ext>
                </a:extLst>
              </a:tr>
              <a:tr h="248161">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2.</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gridSpan="13">
                  <a:txBody>
                    <a:bodyPr/>
                    <a:lstStyle/>
                    <a:p>
                      <a:pPr algn="l"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Modul Pemantauan dan Pelaporan XXXXXX</a:t>
                      </a:r>
                      <a:endParaRPr lang="ms-MY" sz="1200" b="0" i="0" u="none" strike="noStrike" dirty="0">
                        <a:solidFill>
                          <a:schemeClr val="tx1"/>
                        </a:solidFill>
                        <a:effectLst/>
                        <a:latin typeface="Arial" panose="020B0604020202020204" pitchFamily="34" charset="0"/>
                      </a:endParaRPr>
                    </a:p>
                  </a:txBody>
                  <a:tcPr marL="16225" marR="16225" marT="1502"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endParaRPr lang="en-MY"/>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MY"/>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MY"/>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MY"/>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extLst>
                  <a:ext uri="{0D108BD9-81ED-4DB2-BD59-A6C34878D82A}">
                    <a16:rowId xmlns:a16="http://schemas.microsoft.com/office/drawing/2014/main" val="3826715262"/>
                  </a:ext>
                </a:extLst>
              </a:tr>
              <a:tr h="248161">
                <a:tc>
                  <a:txBody>
                    <a:bodyPr/>
                    <a:lstStyle/>
                    <a:p>
                      <a:pPr algn="ctr" fontAlgn="t">
                        <a:lnSpc>
                          <a:spcPct val="115000"/>
                        </a:lnSpc>
                        <a:spcBef>
                          <a:spcPts val="0"/>
                        </a:spcBef>
                        <a:spcAft>
                          <a:spcPts val="0"/>
                        </a:spcAft>
                      </a:pPr>
                      <a:r>
                        <a:rPr lang="ms-MY" sz="1200" b="0" i="0" u="none" strike="noStrike">
                          <a:solidFill>
                            <a:schemeClr val="tx1"/>
                          </a:solidFill>
                          <a:effectLst/>
                          <a:latin typeface="Arial" panose="020B0604020202020204" pitchFamily="34" charset="0"/>
                          <a:ea typeface="Times New Roman" panose="02020603050405020304" pitchFamily="18" charset="0"/>
                        </a:rPr>
                        <a:t>a.</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Pembangunan pangkalan data</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dirty="0">
                        <a:solidFill>
                          <a:schemeClr val="tx1"/>
                        </a:solidFill>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7953608"/>
                  </a:ext>
                </a:extLst>
              </a:tr>
              <a:tr h="203684">
                <a:tc>
                  <a:txBody>
                    <a:bodyPr/>
                    <a:lstStyle/>
                    <a:p>
                      <a:pPr algn="ctr" fontAlgn="t">
                        <a:lnSpc>
                          <a:spcPct val="115000"/>
                        </a:lnSpc>
                        <a:spcBef>
                          <a:spcPts val="0"/>
                        </a:spcBef>
                        <a:spcAft>
                          <a:spcPts val="0"/>
                        </a:spcAft>
                      </a:pPr>
                      <a:r>
                        <a:rPr lang="ms-MY" sz="1200" b="0" i="0" u="none" strike="noStrike">
                          <a:solidFill>
                            <a:schemeClr val="tx1"/>
                          </a:solidFill>
                          <a:effectLst/>
                          <a:latin typeface="Arial" panose="020B0604020202020204" pitchFamily="34" charset="0"/>
                          <a:ea typeface="Times New Roman" panose="02020603050405020304" pitchFamily="18" charset="0"/>
                        </a:rPr>
                        <a:t>b.</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Pembangunan sub modul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dirty="0">
                        <a:solidFill>
                          <a:schemeClr val="tx1"/>
                        </a:solidFill>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0083334"/>
                  </a:ext>
                </a:extLst>
              </a:tr>
              <a:tr h="248161">
                <a:tc>
                  <a:txBody>
                    <a:bodyPr/>
                    <a:lstStyle/>
                    <a:p>
                      <a:pPr algn="ctr" fontAlgn="t">
                        <a:lnSpc>
                          <a:spcPct val="115000"/>
                        </a:lnSpc>
                        <a:spcBef>
                          <a:spcPts val="0"/>
                        </a:spcBef>
                        <a:spcAft>
                          <a:spcPts val="0"/>
                        </a:spcAft>
                      </a:pPr>
                      <a:r>
                        <a:rPr lang="ms-MY" sz="1200" b="0" i="0" u="none" strike="noStrike">
                          <a:solidFill>
                            <a:schemeClr val="tx1"/>
                          </a:solidFill>
                          <a:effectLst/>
                          <a:latin typeface="Arial" panose="020B0604020202020204" pitchFamily="34" charset="0"/>
                          <a:ea typeface="Times New Roman" panose="02020603050405020304" pitchFamily="18" charset="0"/>
                        </a:rPr>
                        <a:t>c.</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15000"/>
                        </a:lnSpc>
                        <a:spcBef>
                          <a:spcPts val="0"/>
                        </a:spcBef>
                        <a:spcAft>
                          <a:spcPts val="0"/>
                        </a:spcAft>
                        <a:buClrTx/>
                        <a:buSzTx/>
                        <a:buFontTx/>
                        <a:buNone/>
                        <a:tabLst/>
                        <a:defRPr/>
                      </a:pPr>
                      <a:r>
                        <a:rPr lang="ms-MY" sz="1200" b="0" i="0" u="none" strike="noStrike" dirty="0">
                          <a:solidFill>
                            <a:schemeClr val="tx1"/>
                          </a:solidFill>
                          <a:effectLst/>
                          <a:latin typeface="Arial" panose="020B0604020202020204" pitchFamily="34" charset="0"/>
                          <a:ea typeface="Times New Roman" panose="02020603050405020304" pitchFamily="18" charset="0"/>
                        </a:rPr>
                        <a:t>Ujian Penerimaan</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a:solidFill>
                          <a:schemeClr val="tx1"/>
                        </a:solidFill>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6525801"/>
                  </a:ext>
                </a:extLst>
              </a:tr>
              <a:tr h="248161">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3.</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gridSpan="13">
                  <a:txBody>
                    <a:bodyPr/>
                    <a:lstStyle/>
                    <a:p>
                      <a:pPr algn="l"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Modul Penyelidikan dan Pembangunan</a:t>
                      </a:r>
                    </a:p>
                  </a:txBody>
                  <a:tcPr marL="16225" marR="16225" marT="1502"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a:solidFill>
                          <a:schemeClr val="tx1"/>
                        </a:solidFill>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val="1983548211"/>
                  </a:ext>
                </a:extLst>
              </a:tr>
              <a:tr h="248161">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Integrasi data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dirty="0">
                        <a:solidFill>
                          <a:schemeClr val="tx1"/>
                        </a:solidFill>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7240937"/>
                  </a:ext>
                </a:extLst>
              </a:tr>
              <a:tr h="265236">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b.</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Eksplorasi data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endParaRPr lang="en-MY" dirty="0">
                        <a:solidFill>
                          <a:schemeClr val="tx1"/>
                        </a:solidFill>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5848713"/>
                  </a:ext>
                </a:extLst>
              </a:tr>
              <a:tr h="287630">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c.</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Pembangunan model analitik</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dirty="0">
                        <a:solidFill>
                          <a:schemeClr val="tx1"/>
                        </a:solidFill>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0857293"/>
                  </a:ext>
                </a:extLst>
              </a:tr>
              <a:tr h="248161">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d.</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Pembangunan Visualisasi (Dashboard)</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a:solidFill>
                          <a:schemeClr val="tx1"/>
                        </a:solidFill>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0489415"/>
                  </a:ext>
                </a:extLst>
              </a:tr>
              <a:tr h="248161">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e.</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Transisi ke Produksi</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a:solidFill>
                          <a:schemeClr val="tx1"/>
                        </a:solidFill>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1021199"/>
                  </a:ext>
                </a:extLst>
              </a:tr>
              <a:tr h="345154">
                <a:tc>
                  <a:txBody>
                    <a:bodyPr/>
                    <a:lstStyle/>
                    <a:p>
                      <a:pPr algn="ctr"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f.</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0"/>
                        </a:spcAft>
                      </a:pPr>
                      <a:r>
                        <a:rPr lang="ms-MY" sz="1200" b="0" i="0" u="none" strike="noStrike" dirty="0">
                          <a:solidFill>
                            <a:schemeClr val="tx1"/>
                          </a:solidFill>
                          <a:effectLst/>
                          <a:latin typeface="Arial" panose="020B0604020202020204" pitchFamily="34" charset="0"/>
                        </a:rPr>
                        <a:t>Ujian Penerimaan</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dirty="0">
                        <a:solidFill>
                          <a:schemeClr val="tx1"/>
                        </a:solidFill>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15000"/>
                        </a:lnSpc>
                        <a:spcBef>
                          <a:spcPts val="0"/>
                        </a:spcBef>
                        <a:spcAft>
                          <a:spcPts val="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lnSpc>
                          <a:spcPct val="115000"/>
                        </a:lnSpc>
                        <a:spcBef>
                          <a:spcPts val="0"/>
                        </a:spcBef>
                        <a:spcAft>
                          <a:spcPts val="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16225" marR="16225" marT="15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6978552"/>
                  </a:ext>
                </a:extLst>
              </a:tr>
            </a:tbl>
          </a:graphicData>
        </a:graphic>
      </p:graphicFrame>
      <p:sp>
        <p:nvSpPr>
          <p:cNvPr id="6" name="TextBox 5">
            <a:extLst>
              <a:ext uri="{FF2B5EF4-FFF2-40B4-BE49-F238E27FC236}">
                <a16:creationId xmlns:a16="http://schemas.microsoft.com/office/drawing/2014/main" id="{501155D8-304A-4965-BC9C-5DEC442120EB}"/>
              </a:ext>
            </a:extLst>
          </p:cNvPr>
          <p:cNvSpPr txBox="1"/>
          <p:nvPr/>
        </p:nvSpPr>
        <p:spPr>
          <a:xfrm>
            <a:off x="506438" y="531564"/>
            <a:ext cx="11584714" cy="353935"/>
          </a:xfrm>
          <a:prstGeom prst="rect">
            <a:avLst/>
          </a:prstGeom>
          <a:noFill/>
        </p:spPr>
        <p:txBody>
          <a:bodyPr wrap="square" lIns="45711" tIns="22856" rIns="45711" bIns="22856" rtlCol="0">
            <a:spAutoFit/>
          </a:bodyPr>
          <a:lstStyle/>
          <a:p>
            <a:pPr marL="0" marR="0" lvl="0" indent="0" defTabSz="914217"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JADUAL PELAKSANAAN PROJEK TAHUN 20XX : ANALITIS DATA RAYA</a:t>
            </a:r>
            <a:endParaRPr kumimoji="0" lang="id-ID"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4" name="Slide Number Placeholder 1"/>
          <p:cNvSpPr txBox="1">
            <a:spLocks/>
          </p:cNvSpPr>
          <p:nvPr/>
        </p:nvSpPr>
        <p:spPr>
          <a:xfrm>
            <a:off x="9452389" y="6492875"/>
            <a:ext cx="2743200" cy="365125"/>
          </a:xfrm>
          <a:prstGeom prst="rect">
            <a:avLst/>
          </a:prstGeom>
        </p:spPr>
        <p:txBody>
          <a:bodyPr/>
          <a:lstStyle>
            <a:defPPr>
              <a:defRPr lang="ms-M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39FC8DB-EE4C-4F16-A35F-0BD022E67403}" type="slidenum">
              <a:rPr kumimoji="0" lang="en-MY"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92</a:t>
            </a:fld>
            <a:endParaRPr kumimoji="0" lang="en-MY"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7105C3C4-31A8-4A29-980C-F352A5D4FD18}"/>
              </a:ext>
            </a:extLst>
          </p:cNvPr>
          <p:cNvSpPr txBox="1"/>
          <p:nvPr/>
        </p:nvSpPr>
        <p:spPr>
          <a:xfrm>
            <a:off x="6096001" y="4741"/>
            <a:ext cx="6096002"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(3) - SAMBUNGAN </a:t>
            </a:r>
          </a:p>
        </p:txBody>
      </p:sp>
      <p:sp>
        <p:nvSpPr>
          <p:cNvPr id="7" name="Text Placeholder 10">
            <a:extLst>
              <a:ext uri="{FF2B5EF4-FFF2-40B4-BE49-F238E27FC236}">
                <a16:creationId xmlns:a16="http://schemas.microsoft.com/office/drawing/2014/main" id="{F7EC9B25-D7EE-4D34-9276-518805733A0E}"/>
              </a:ext>
            </a:extLst>
          </p:cNvPr>
          <p:cNvSpPr txBox="1">
            <a:spLocks/>
          </p:cNvSpPr>
          <p:nvPr/>
        </p:nvSpPr>
        <p:spPr>
          <a:xfrm>
            <a:off x="313509" y="93225"/>
            <a:ext cx="6247234" cy="5308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11. JADUAL PELAKSANAAN</a:t>
            </a:r>
            <a:endParaRPr lang="ms-MY" sz="2800" b="1" dirty="0">
              <a:latin typeface="Arial" pitchFamily="34" charset="0"/>
              <a:ea typeface="ＭＳ Ｐゴシック" pitchFamily="34" charset="-128"/>
              <a:cs typeface="Arial" pitchFamily="34" charset="0"/>
            </a:endParaRPr>
          </a:p>
        </p:txBody>
      </p:sp>
      <p:sp>
        <p:nvSpPr>
          <p:cNvPr id="8" name="TextBox 7">
            <a:extLst>
              <a:ext uri="{FF2B5EF4-FFF2-40B4-BE49-F238E27FC236}">
                <a16:creationId xmlns:a16="http://schemas.microsoft.com/office/drawing/2014/main" id="{86109DF8-7536-4E6E-8296-89EDAB087BD8}"/>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377963362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B571BF6D-0402-488F-9F0F-3A57AA69CC6E}"/>
              </a:ext>
            </a:extLst>
          </p:cNvPr>
          <p:cNvGraphicFramePr/>
          <p:nvPr>
            <p:extLst>
              <p:ext uri="{D42A27DB-BD31-4B8C-83A1-F6EECF244321}">
                <p14:modId xmlns:p14="http://schemas.microsoft.com/office/powerpoint/2010/main" val="1930729630"/>
              </p:ext>
            </p:extLst>
          </p:nvPr>
        </p:nvGraphicFramePr>
        <p:xfrm>
          <a:off x="341034" y="1326204"/>
          <a:ext cx="11850966" cy="423030"/>
        </p:xfrm>
        <a:graphic>
          <a:graphicData uri="http://schemas.openxmlformats.org/drawingml/2006/table">
            <a:tbl>
              <a:tblPr firstRow="1" firstCol="1" bandRow="1"/>
              <a:tblGrid>
                <a:gridCol w="614306">
                  <a:extLst>
                    <a:ext uri="{9D8B030D-6E8A-4147-A177-3AD203B41FA5}">
                      <a16:colId xmlns:a16="http://schemas.microsoft.com/office/drawing/2014/main" val="1272531875"/>
                    </a:ext>
                  </a:extLst>
                </a:gridCol>
                <a:gridCol w="5170392">
                  <a:extLst>
                    <a:ext uri="{9D8B030D-6E8A-4147-A177-3AD203B41FA5}">
                      <a16:colId xmlns:a16="http://schemas.microsoft.com/office/drawing/2014/main" val="2477246324"/>
                    </a:ext>
                  </a:extLst>
                </a:gridCol>
                <a:gridCol w="422336">
                  <a:extLst>
                    <a:ext uri="{9D8B030D-6E8A-4147-A177-3AD203B41FA5}">
                      <a16:colId xmlns:a16="http://schemas.microsoft.com/office/drawing/2014/main" val="3396681456"/>
                    </a:ext>
                  </a:extLst>
                </a:gridCol>
                <a:gridCol w="422336">
                  <a:extLst>
                    <a:ext uri="{9D8B030D-6E8A-4147-A177-3AD203B41FA5}">
                      <a16:colId xmlns:a16="http://schemas.microsoft.com/office/drawing/2014/main" val="3493200834"/>
                    </a:ext>
                  </a:extLst>
                </a:gridCol>
                <a:gridCol w="422336">
                  <a:extLst>
                    <a:ext uri="{9D8B030D-6E8A-4147-A177-3AD203B41FA5}">
                      <a16:colId xmlns:a16="http://schemas.microsoft.com/office/drawing/2014/main" val="280714294"/>
                    </a:ext>
                  </a:extLst>
                </a:gridCol>
                <a:gridCol w="511921">
                  <a:extLst>
                    <a:ext uri="{9D8B030D-6E8A-4147-A177-3AD203B41FA5}">
                      <a16:colId xmlns:a16="http://schemas.microsoft.com/office/drawing/2014/main" val="562959802"/>
                    </a:ext>
                  </a:extLst>
                </a:gridCol>
                <a:gridCol w="511921">
                  <a:extLst>
                    <a:ext uri="{9D8B030D-6E8A-4147-A177-3AD203B41FA5}">
                      <a16:colId xmlns:a16="http://schemas.microsoft.com/office/drawing/2014/main" val="3568846171"/>
                    </a:ext>
                  </a:extLst>
                </a:gridCol>
                <a:gridCol w="511921">
                  <a:extLst>
                    <a:ext uri="{9D8B030D-6E8A-4147-A177-3AD203B41FA5}">
                      <a16:colId xmlns:a16="http://schemas.microsoft.com/office/drawing/2014/main" val="3691173867"/>
                    </a:ext>
                  </a:extLst>
                </a:gridCol>
                <a:gridCol w="511921">
                  <a:extLst>
                    <a:ext uri="{9D8B030D-6E8A-4147-A177-3AD203B41FA5}">
                      <a16:colId xmlns:a16="http://schemas.microsoft.com/office/drawing/2014/main" val="3578139905"/>
                    </a:ext>
                  </a:extLst>
                </a:gridCol>
                <a:gridCol w="511921">
                  <a:extLst>
                    <a:ext uri="{9D8B030D-6E8A-4147-A177-3AD203B41FA5}">
                      <a16:colId xmlns:a16="http://schemas.microsoft.com/office/drawing/2014/main" val="1880272256"/>
                    </a:ext>
                  </a:extLst>
                </a:gridCol>
                <a:gridCol w="511921">
                  <a:extLst>
                    <a:ext uri="{9D8B030D-6E8A-4147-A177-3AD203B41FA5}">
                      <a16:colId xmlns:a16="http://schemas.microsoft.com/office/drawing/2014/main" val="2588053839"/>
                    </a:ext>
                  </a:extLst>
                </a:gridCol>
                <a:gridCol w="639902">
                  <a:extLst>
                    <a:ext uri="{9D8B030D-6E8A-4147-A177-3AD203B41FA5}">
                      <a16:colId xmlns:a16="http://schemas.microsoft.com/office/drawing/2014/main" val="822817767"/>
                    </a:ext>
                  </a:extLst>
                </a:gridCol>
                <a:gridCol w="665496">
                  <a:extLst>
                    <a:ext uri="{9D8B030D-6E8A-4147-A177-3AD203B41FA5}">
                      <a16:colId xmlns:a16="http://schemas.microsoft.com/office/drawing/2014/main" val="2412290985"/>
                    </a:ext>
                  </a:extLst>
                </a:gridCol>
                <a:gridCol w="422336">
                  <a:extLst>
                    <a:ext uri="{9D8B030D-6E8A-4147-A177-3AD203B41FA5}">
                      <a16:colId xmlns:a16="http://schemas.microsoft.com/office/drawing/2014/main" val="1257398790"/>
                    </a:ext>
                  </a:extLst>
                </a:gridCol>
              </a:tblGrid>
              <a:tr h="248977">
                <a:tc>
                  <a:txBody>
                    <a:bodyPr/>
                    <a:lstStyle/>
                    <a:p>
                      <a:pPr algn="l"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BIL</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BULAN</a:t>
                      </a:r>
                      <a:endParaRPr lang="ms-MY" sz="1200" b="0" i="0" u="none" strike="noStrike" dirty="0">
                        <a:solidFill>
                          <a:srgbClr val="000000"/>
                        </a:solidFill>
                        <a:effectLst/>
                        <a:latin typeface="Arial" panose="020B0604020202020204" pitchFamily="34" charset="0"/>
                      </a:endParaRPr>
                    </a:p>
                    <a:p>
                      <a:pPr algn="l" fontAlgn="t">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AKTIVITI</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solidFill>
                      <a:srgbClr val="D9D9D9"/>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1</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2</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3</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4</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5</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a:solidFill>
                            <a:srgbClr val="000000"/>
                          </a:solidFill>
                          <a:effectLst/>
                          <a:latin typeface="Arial" panose="020B0604020202020204" pitchFamily="34" charset="0"/>
                          <a:ea typeface="Times New Roman" panose="02020603050405020304" pitchFamily="18" charset="0"/>
                        </a:rPr>
                        <a:t>6</a:t>
                      </a:r>
                      <a:endParaRPr lang="ms-MY" sz="1200" b="0" i="0" u="none" strike="noStrike">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7</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8</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9</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10</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11</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lnSpc>
                          <a:spcPct val="115000"/>
                        </a:lnSpc>
                        <a:spcBef>
                          <a:spcPts val="0"/>
                        </a:spcBef>
                        <a:spcAft>
                          <a:spcPts val="0"/>
                        </a:spcAft>
                      </a:pPr>
                      <a:r>
                        <a:rPr lang="ms-MY" sz="1200" b="1" i="0" u="none" strike="noStrike" dirty="0">
                          <a:solidFill>
                            <a:srgbClr val="000000"/>
                          </a:solidFill>
                          <a:effectLst/>
                          <a:latin typeface="Arial" panose="020B0604020202020204" pitchFamily="34" charset="0"/>
                          <a:ea typeface="Times New Roman" panose="02020603050405020304" pitchFamily="18" charset="0"/>
                        </a:rPr>
                        <a:t>12</a:t>
                      </a:r>
                      <a:endParaRPr lang="ms-MY" sz="1200" b="0" i="0" u="none" strike="noStrike" dirty="0">
                        <a:solidFill>
                          <a:srgbClr val="000000"/>
                        </a:solidFill>
                        <a:effectLst/>
                        <a:latin typeface="Arial" panose="020B0604020202020204" pitchFamily="34" charset="0"/>
                      </a:endParaRP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530504496"/>
                  </a:ext>
                </a:extLst>
              </a:tr>
            </a:tbl>
          </a:graphicData>
        </a:graphic>
      </p:graphicFrame>
      <p:sp>
        <p:nvSpPr>
          <p:cNvPr id="13" name="TextBox 12">
            <a:extLst>
              <a:ext uri="{FF2B5EF4-FFF2-40B4-BE49-F238E27FC236}">
                <a16:creationId xmlns:a16="http://schemas.microsoft.com/office/drawing/2014/main" id="{BD29D4DD-2625-4DF7-9ECD-C6F40E94F6E0}"/>
              </a:ext>
            </a:extLst>
          </p:cNvPr>
          <p:cNvSpPr txBox="1"/>
          <p:nvPr/>
        </p:nvSpPr>
        <p:spPr>
          <a:xfrm>
            <a:off x="14384" y="744489"/>
            <a:ext cx="12546013" cy="415490"/>
          </a:xfrm>
          <a:prstGeom prst="rect">
            <a:avLst/>
          </a:prstGeom>
          <a:noFill/>
        </p:spPr>
        <p:txBody>
          <a:bodyPr wrap="square" lIns="45711" tIns="22856" rIns="45711" bIns="22856" rtlCol="0">
            <a:spAutoFit/>
          </a:bodyPr>
          <a:lstStyle/>
          <a:p>
            <a:pPr marL="0" marR="0" lvl="0" indent="0" defTabSz="914217"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JADUAL PELAKSANAAN PROJEK TAHUN 20XX : PENGUJIAN &amp; PELAKSANAAN</a:t>
            </a:r>
            <a:endParaRPr kumimoji="0" lang="id-ID" sz="2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graphicFrame>
        <p:nvGraphicFramePr>
          <p:cNvPr id="3" name="Table 2">
            <a:extLst>
              <a:ext uri="{FF2B5EF4-FFF2-40B4-BE49-F238E27FC236}">
                <a16:creationId xmlns:a16="http://schemas.microsoft.com/office/drawing/2014/main" id="{D2B2C53A-D2CA-4F0B-909B-97BC70D0DDAE}"/>
              </a:ext>
            </a:extLst>
          </p:cNvPr>
          <p:cNvGraphicFramePr/>
          <p:nvPr>
            <p:extLst>
              <p:ext uri="{D42A27DB-BD31-4B8C-83A1-F6EECF244321}">
                <p14:modId xmlns:p14="http://schemas.microsoft.com/office/powerpoint/2010/main" val="3778351563"/>
              </p:ext>
            </p:extLst>
          </p:nvPr>
        </p:nvGraphicFramePr>
        <p:xfrm>
          <a:off x="339476" y="1749234"/>
          <a:ext cx="11851731" cy="3779148"/>
        </p:xfrm>
        <a:graphic>
          <a:graphicData uri="http://schemas.openxmlformats.org/drawingml/2006/table">
            <a:tbl>
              <a:tblPr firstRow="1" firstCol="1" bandRow="1"/>
              <a:tblGrid>
                <a:gridCol w="610151">
                  <a:extLst>
                    <a:ext uri="{9D8B030D-6E8A-4147-A177-3AD203B41FA5}">
                      <a16:colId xmlns:a16="http://schemas.microsoft.com/office/drawing/2014/main" val="3934401695"/>
                    </a:ext>
                  </a:extLst>
                </a:gridCol>
                <a:gridCol w="5053782">
                  <a:extLst>
                    <a:ext uri="{9D8B030D-6E8A-4147-A177-3AD203B41FA5}">
                      <a16:colId xmlns:a16="http://schemas.microsoft.com/office/drawing/2014/main" val="510749571"/>
                    </a:ext>
                  </a:extLst>
                </a:gridCol>
                <a:gridCol w="493051">
                  <a:extLst>
                    <a:ext uri="{9D8B030D-6E8A-4147-A177-3AD203B41FA5}">
                      <a16:colId xmlns:a16="http://schemas.microsoft.com/office/drawing/2014/main" val="740539725"/>
                    </a:ext>
                  </a:extLst>
                </a:gridCol>
                <a:gridCol w="493051">
                  <a:extLst>
                    <a:ext uri="{9D8B030D-6E8A-4147-A177-3AD203B41FA5}">
                      <a16:colId xmlns:a16="http://schemas.microsoft.com/office/drawing/2014/main" val="1283103349"/>
                    </a:ext>
                  </a:extLst>
                </a:gridCol>
                <a:gridCol w="343076">
                  <a:extLst>
                    <a:ext uri="{9D8B030D-6E8A-4147-A177-3AD203B41FA5}">
                      <a16:colId xmlns:a16="http://schemas.microsoft.com/office/drawing/2014/main" val="2558643880"/>
                    </a:ext>
                  </a:extLst>
                </a:gridCol>
                <a:gridCol w="561491">
                  <a:extLst>
                    <a:ext uri="{9D8B030D-6E8A-4147-A177-3AD203B41FA5}">
                      <a16:colId xmlns:a16="http://schemas.microsoft.com/office/drawing/2014/main" val="3023358653"/>
                    </a:ext>
                  </a:extLst>
                </a:gridCol>
                <a:gridCol w="520655">
                  <a:extLst>
                    <a:ext uri="{9D8B030D-6E8A-4147-A177-3AD203B41FA5}">
                      <a16:colId xmlns:a16="http://schemas.microsoft.com/office/drawing/2014/main" val="4244750888"/>
                    </a:ext>
                  </a:extLst>
                </a:gridCol>
                <a:gridCol w="500237">
                  <a:extLst>
                    <a:ext uri="{9D8B030D-6E8A-4147-A177-3AD203B41FA5}">
                      <a16:colId xmlns:a16="http://schemas.microsoft.com/office/drawing/2014/main" val="3289591383"/>
                    </a:ext>
                  </a:extLst>
                </a:gridCol>
                <a:gridCol w="530864">
                  <a:extLst>
                    <a:ext uri="{9D8B030D-6E8A-4147-A177-3AD203B41FA5}">
                      <a16:colId xmlns:a16="http://schemas.microsoft.com/office/drawing/2014/main" val="3609399721"/>
                    </a:ext>
                  </a:extLst>
                </a:gridCol>
                <a:gridCol w="438983">
                  <a:extLst>
                    <a:ext uri="{9D8B030D-6E8A-4147-A177-3AD203B41FA5}">
                      <a16:colId xmlns:a16="http://schemas.microsoft.com/office/drawing/2014/main" val="139314167"/>
                    </a:ext>
                  </a:extLst>
                </a:gridCol>
                <a:gridCol w="571700">
                  <a:extLst>
                    <a:ext uri="{9D8B030D-6E8A-4147-A177-3AD203B41FA5}">
                      <a16:colId xmlns:a16="http://schemas.microsoft.com/office/drawing/2014/main" val="143407158"/>
                    </a:ext>
                  </a:extLst>
                </a:gridCol>
                <a:gridCol w="723934">
                  <a:extLst>
                    <a:ext uri="{9D8B030D-6E8A-4147-A177-3AD203B41FA5}">
                      <a16:colId xmlns:a16="http://schemas.microsoft.com/office/drawing/2014/main" val="4131460536"/>
                    </a:ext>
                  </a:extLst>
                </a:gridCol>
                <a:gridCol w="493051">
                  <a:extLst>
                    <a:ext uri="{9D8B030D-6E8A-4147-A177-3AD203B41FA5}">
                      <a16:colId xmlns:a16="http://schemas.microsoft.com/office/drawing/2014/main" val="2510008578"/>
                    </a:ext>
                  </a:extLst>
                </a:gridCol>
                <a:gridCol w="517705">
                  <a:extLst>
                    <a:ext uri="{9D8B030D-6E8A-4147-A177-3AD203B41FA5}">
                      <a16:colId xmlns:a16="http://schemas.microsoft.com/office/drawing/2014/main" val="3100789624"/>
                    </a:ext>
                  </a:extLst>
                </a:gridCol>
              </a:tblGrid>
              <a:tr h="129061">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A.</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gridSpan="13">
                  <a:txBody>
                    <a:bodyPr/>
                    <a:lstStyle/>
                    <a:p>
                      <a:pPr algn="l"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PERINGKAT PEMBANGUNAN MODUL &amp; SUB MODUL</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lnL w="12700" cap="flat" cmpd="sng" algn="ctr">
                      <a:solidFill>
                        <a:srgbClr val="000000"/>
                      </a:solidFill>
                      <a:prstDash val="solid"/>
                      <a:round/>
                      <a:headEnd type="none" w="med" len="med"/>
                      <a:tailEnd type="none" w="med" len="med"/>
                    </a:lnL>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lnL w="12700" cap="flat" cmpd="sng" algn="ctr">
                      <a:solidFill>
                        <a:srgbClr val="000000"/>
                      </a:solidFill>
                      <a:prstDash val="solid"/>
                      <a:round/>
                      <a:headEnd type="none" w="med" len="med"/>
                      <a:tailEnd type="none" w="med" len="med"/>
                    </a:lnL>
                  </a:tcPr>
                </a:tc>
                <a:tc hMerge="1">
                  <a:txBody>
                    <a:bodyPr/>
                    <a:lstStyle/>
                    <a:p>
                      <a:endParaRPr lang="en-MY"/>
                    </a:p>
                  </a:txBody>
                  <a:tcPr/>
                </a:tc>
                <a:extLst>
                  <a:ext uri="{0D108BD9-81ED-4DB2-BD59-A6C34878D82A}">
                    <a16:rowId xmlns:a16="http://schemas.microsoft.com/office/drawing/2014/main" val="2711417262"/>
                  </a:ext>
                </a:extLst>
              </a:tr>
              <a:tr h="129061">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1.</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l"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Modul XXX</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val="241375510"/>
                  </a:ext>
                </a:extLst>
              </a:tr>
              <a:tr h="148153">
                <a:tc>
                  <a:txBody>
                    <a:bodyPr/>
                    <a:lstStyle/>
                    <a:p>
                      <a:pPr algn="ctr"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Integrasi data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sz="120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sz="120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sz="120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6751833"/>
                  </a:ext>
                </a:extLst>
              </a:tr>
              <a:tr h="116774">
                <a:tc>
                  <a:txBody>
                    <a:bodyPr/>
                    <a:lstStyle/>
                    <a:p>
                      <a:pPr algn="ctr"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b.</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Eksplorasi data</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nSpc>
                          <a:spcPct val="100000"/>
                        </a:lnSpc>
                        <a:spcBef>
                          <a:spcPts val="600"/>
                        </a:spcBef>
                        <a:spcAft>
                          <a:spcPts val="600"/>
                        </a:spcAft>
                      </a:pP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600"/>
                        </a:spcBef>
                        <a:spcAft>
                          <a:spcPts val="600"/>
                        </a:spcAft>
                      </a:pPr>
                      <a:endParaRPr lang="en-MY" sz="120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600"/>
                        </a:spcBef>
                        <a:spcAft>
                          <a:spcPts val="600"/>
                        </a:spcAft>
                      </a:pPr>
                      <a:endParaRPr lang="en-MY" sz="120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7435024"/>
                  </a:ext>
                </a:extLst>
              </a:tr>
              <a:tr h="152769">
                <a:tc>
                  <a:txBody>
                    <a:bodyPr/>
                    <a:lstStyle/>
                    <a:p>
                      <a:pPr algn="ctr"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c.</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Pembangunan model analitik</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nSpc>
                          <a:spcPct val="100000"/>
                        </a:lnSpc>
                        <a:spcBef>
                          <a:spcPts val="600"/>
                        </a:spcBef>
                        <a:spcAft>
                          <a:spcPts val="600"/>
                        </a:spcAft>
                      </a:pP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nSpc>
                          <a:spcPct val="100000"/>
                        </a:lnSpc>
                        <a:spcBef>
                          <a:spcPts val="600"/>
                        </a:spcBef>
                        <a:spcAft>
                          <a:spcPts val="600"/>
                        </a:spcAft>
                      </a:pP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600"/>
                        </a:spcBef>
                        <a:spcAft>
                          <a:spcPts val="600"/>
                        </a:spcAft>
                      </a:pPr>
                      <a:endParaRPr lang="en-MY" sz="120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2077760"/>
                  </a:ext>
                </a:extLst>
              </a:tr>
              <a:tr h="152769">
                <a:tc>
                  <a:txBody>
                    <a:bodyPr/>
                    <a:lstStyle/>
                    <a:p>
                      <a:pPr algn="ctr"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d.</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Pembangunan Visualisasi (Dashboard)</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600"/>
                        </a:spcBef>
                        <a:spcAft>
                          <a:spcPts val="600"/>
                        </a:spcAft>
                      </a:pP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nSpc>
                          <a:spcPct val="100000"/>
                        </a:lnSpc>
                        <a:spcBef>
                          <a:spcPts val="600"/>
                        </a:spcBef>
                        <a:spcAft>
                          <a:spcPts val="600"/>
                        </a:spcAft>
                      </a:pP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nSpc>
                          <a:spcPct val="100000"/>
                        </a:lnSpc>
                        <a:spcBef>
                          <a:spcPts val="600"/>
                        </a:spcBef>
                        <a:spcAft>
                          <a:spcPts val="600"/>
                        </a:spcAft>
                      </a:pPr>
                      <a:endParaRPr lang="en-MY" sz="120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8680055"/>
                  </a:ext>
                </a:extLst>
              </a:tr>
              <a:tr h="148153">
                <a:tc>
                  <a:txBody>
                    <a:bodyPr/>
                    <a:lstStyle/>
                    <a:p>
                      <a:pPr algn="ctr"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e.</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Transisi ke Produksi</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600"/>
                        </a:spcBef>
                        <a:spcAft>
                          <a:spcPts val="600"/>
                        </a:spcAft>
                      </a:pP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600"/>
                        </a:spcBef>
                        <a:spcAft>
                          <a:spcPts val="600"/>
                        </a:spcAft>
                      </a:pP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nSpc>
                          <a:spcPct val="100000"/>
                        </a:lnSpc>
                        <a:spcBef>
                          <a:spcPts val="600"/>
                        </a:spcBef>
                        <a:spcAft>
                          <a:spcPts val="600"/>
                        </a:spcAft>
                      </a:pP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6015706"/>
                  </a:ext>
                </a:extLst>
              </a:tr>
              <a:tr h="148153">
                <a:tc>
                  <a:txBody>
                    <a:bodyPr/>
                    <a:lstStyle/>
                    <a:p>
                      <a:pPr algn="ctr"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f.</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ms-MY" sz="1200" b="0" i="0" u="none" strike="noStrike" dirty="0">
                          <a:solidFill>
                            <a:schemeClr val="tx1"/>
                          </a:solidFill>
                          <a:effectLst/>
                          <a:latin typeface="Arial" panose="020B0604020202020204" pitchFamily="34" charset="0"/>
                        </a:rPr>
                        <a:t>Ujian Penerimaan</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600"/>
                        </a:spcBef>
                        <a:spcAft>
                          <a:spcPts val="600"/>
                        </a:spcAft>
                      </a:pP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600"/>
                        </a:spcBef>
                        <a:spcAft>
                          <a:spcPts val="600"/>
                        </a:spcAft>
                      </a:pP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nSpc>
                          <a:spcPct val="100000"/>
                        </a:lnSpc>
                        <a:spcBef>
                          <a:spcPts val="600"/>
                        </a:spcBef>
                        <a:spcAft>
                          <a:spcPts val="600"/>
                        </a:spcAft>
                      </a:pP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87584289"/>
                  </a:ext>
                </a:extLst>
              </a:tr>
              <a:tr h="135999">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B.</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l"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PERINGKAT PENGUJIAN</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extLst>
                  <a:ext uri="{0D108BD9-81ED-4DB2-BD59-A6C34878D82A}">
                    <a16:rowId xmlns:a16="http://schemas.microsoft.com/office/drawing/2014/main" val="2052559252"/>
                  </a:ext>
                </a:extLst>
              </a:tr>
              <a:tr h="129061">
                <a:tc>
                  <a:txBody>
                    <a:bodyPr/>
                    <a:lstStyle/>
                    <a:p>
                      <a:pPr algn="ctr" fontAlgn="t">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1.</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Ujian Penerimaan Provisional (PAT)</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5460372"/>
                  </a:ext>
                </a:extLst>
              </a:tr>
              <a:tr h="192598">
                <a:tc>
                  <a:txBody>
                    <a:bodyPr/>
                    <a:lstStyle/>
                    <a:p>
                      <a:pPr algn="ctr" fontAlgn="t">
                        <a:lnSpc>
                          <a:spcPct val="150000"/>
                        </a:lnSpc>
                        <a:spcBef>
                          <a:spcPts val="600"/>
                        </a:spcBef>
                        <a:spcAft>
                          <a:spcPts val="600"/>
                        </a:spcAft>
                      </a:pPr>
                      <a:r>
                        <a:rPr lang="ms-MY" sz="1200" b="0" i="0" u="none" strike="noStrike" dirty="0">
                          <a:solidFill>
                            <a:srgbClr val="000000"/>
                          </a:solidFill>
                          <a:effectLst/>
                          <a:latin typeface="Arial" panose="020B0604020202020204" pitchFamily="34" charset="0"/>
                        </a:rPr>
                        <a:t>2.</a:t>
                      </a: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50000"/>
                        </a:lnSpc>
                        <a:spcBef>
                          <a:spcPts val="600"/>
                        </a:spcBef>
                        <a:spcAft>
                          <a:spcPts val="600"/>
                        </a:spcAft>
                      </a:pPr>
                      <a:r>
                        <a:rPr lang="fi-FI" sz="1200" b="0" i="0" u="none" strike="noStrike" dirty="0">
                          <a:solidFill>
                            <a:srgbClr val="000000"/>
                          </a:solidFill>
                          <a:effectLst/>
                          <a:latin typeface="Arial" panose="020B0604020202020204" pitchFamily="34" charset="0"/>
                        </a:rPr>
                        <a:t>Ujian Simulasi (Production dan DRC)</a:t>
                      </a:r>
                    </a:p>
                  </a:txBody>
                  <a:tcPr marL="25980" marR="25980" marT="2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9054600"/>
                  </a:ext>
                </a:extLst>
              </a:tr>
              <a:tr h="129061">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F.</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600"/>
                        </a:spcBef>
                        <a:spcAft>
                          <a:spcPts val="600"/>
                        </a:spcAft>
                      </a:pPr>
                      <a:r>
                        <a:rPr lang="ms-MY" sz="1200" b="1" i="1" u="none" strike="noStrike" dirty="0">
                          <a:solidFill>
                            <a:schemeClr val="tx1"/>
                          </a:solidFill>
                          <a:effectLst/>
                          <a:latin typeface="Arial" panose="020B0604020202020204" pitchFamily="34" charset="0"/>
                          <a:ea typeface="Times New Roman" panose="02020603050405020304" pitchFamily="18" charset="0"/>
                        </a:rPr>
                        <a:t>SECURITY POSTURE ASSESMENT (SPA)</a:t>
                      </a:r>
                      <a:endParaRPr lang="ms-MY" sz="1200" b="0" i="1"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1228306"/>
                  </a:ext>
                </a:extLst>
              </a:tr>
              <a:tr h="129061">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C.</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l"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PERINGKAT PELAKSANAAN</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extLst>
                  <a:ext uri="{0D108BD9-81ED-4DB2-BD59-A6C34878D82A}">
                    <a16:rowId xmlns:a16="http://schemas.microsoft.com/office/drawing/2014/main" val="3439326875"/>
                  </a:ext>
                </a:extLst>
              </a:tr>
              <a:tr h="129061">
                <a:tc>
                  <a:txBody>
                    <a:bodyPr/>
                    <a:lstStyle/>
                    <a:p>
                      <a:pPr algn="ctr" fontAlgn="t">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1.</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Go-live Sistem</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1755997"/>
                  </a:ext>
                </a:extLst>
              </a:tr>
              <a:tr h="129061">
                <a:tc>
                  <a:txBody>
                    <a:bodyPr/>
                    <a:lstStyle/>
                    <a:p>
                      <a:pPr algn="ctr" fontAlgn="t">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2.</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Ujian Penerimaan Akhir (FAT)</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9606785"/>
                  </a:ext>
                </a:extLst>
              </a:tr>
              <a:tr h="129061">
                <a:tc>
                  <a:txBody>
                    <a:bodyPr/>
                    <a:lstStyle/>
                    <a:p>
                      <a:pPr algn="ctr" fontAlgn="t">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3.</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Serahan Sistem (sign Off)</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8965562"/>
                  </a:ext>
                </a:extLst>
              </a:tr>
              <a:tr h="129061">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D.</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l" fontAlgn="t">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LATIHAN</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ctr">
                        <a:lnSpc>
                          <a:spcPct val="100000"/>
                        </a:lnSpc>
                        <a:spcBef>
                          <a:spcPts val="600"/>
                        </a:spcBef>
                        <a:spcAft>
                          <a:spcPts val="600"/>
                        </a:spcAft>
                      </a:pPr>
                      <a:r>
                        <a:rPr lang="ms-MY" sz="1200" b="0"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ctr">
                        <a:lnSpc>
                          <a:spcPct val="100000"/>
                        </a:lnSpc>
                        <a:spcBef>
                          <a:spcPts val="600"/>
                        </a:spcBef>
                        <a:spcAft>
                          <a:spcPts val="600"/>
                        </a:spcAft>
                      </a:pPr>
                      <a:r>
                        <a:rPr lang="ms-MY" sz="1200" b="0"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sz="1200">
                        <a:solidFill>
                          <a:schemeClr val="tx1"/>
                        </a:solidFill>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sz="1200">
                        <a:solidFill>
                          <a:schemeClr val="tx1"/>
                        </a:solidFill>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sz="1200">
                        <a:solidFill>
                          <a:schemeClr val="tx1"/>
                        </a:solidFill>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sz="1200">
                        <a:solidFill>
                          <a:schemeClr val="tx1"/>
                        </a:solidFill>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extLst>
                  <a:ext uri="{0D108BD9-81ED-4DB2-BD59-A6C34878D82A}">
                    <a16:rowId xmlns:a16="http://schemas.microsoft.com/office/drawing/2014/main" val="1162210403"/>
                  </a:ext>
                </a:extLst>
              </a:tr>
              <a:tr h="129061">
                <a:tc>
                  <a:txBody>
                    <a:bodyPr/>
                    <a:lstStyle/>
                    <a:p>
                      <a:pPr algn="ctr" fontAlgn="t">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1.</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Latihan Pentadbir Sistem</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51272375"/>
                  </a:ext>
                </a:extLst>
              </a:tr>
              <a:tr h="129061">
                <a:tc>
                  <a:txBody>
                    <a:bodyPr/>
                    <a:lstStyle/>
                    <a:p>
                      <a:pPr algn="ctr" fontAlgn="t">
                        <a:lnSpc>
                          <a:spcPct val="100000"/>
                        </a:lnSpc>
                        <a:spcBef>
                          <a:spcPts val="600"/>
                        </a:spcBef>
                        <a:spcAft>
                          <a:spcPts val="600"/>
                        </a:spcAft>
                      </a:pPr>
                      <a:r>
                        <a:rPr lang="ms-MY" sz="1200" b="0" i="0" u="none" strike="noStrike">
                          <a:solidFill>
                            <a:schemeClr val="tx1"/>
                          </a:solidFill>
                          <a:effectLst/>
                          <a:latin typeface="Arial" panose="020B0604020202020204" pitchFamily="34" charset="0"/>
                          <a:ea typeface="Times New Roman" panose="02020603050405020304" pitchFamily="18" charset="0"/>
                        </a:rPr>
                        <a:t>2.</a:t>
                      </a:r>
                      <a:endParaRPr lang="ms-MY" sz="1200" b="0" i="0" u="none" strike="noStrike">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00000"/>
                        </a:lnSpc>
                        <a:spcBef>
                          <a:spcPts val="600"/>
                        </a:spcBef>
                        <a:spcAft>
                          <a:spcPts val="600"/>
                        </a:spcAft>
                      </a:pPr>
                      <a:r>
                        <a:rPr lang="ms-MY" sz="1200" b="0" i="0" u="none" strike="noStrike" dirty="0">
                          <a:solidFill>
                            <a:schemeClr val="tx1"/>
                          </a:solidFill>
                          <a:effectLst/>
                          <a:latin typeface="Arial" panose="020B0604020202020204" pitchFamily="34" charset="0"/>
                        </a:rPr>
                        <a:t>XXX</a:t>
                      </a: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0"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0"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a:solidFill>
                            <a:schemeClr val="tx1"/>
                          </a:solidFill>
                          <a:effectLst/>
                          <a:latin typeface="Arial" panose="020B0604020202020204" pitchFamily="34" charset="0"/>
                          <a:ea typeface="Times New Roman" panose="02020603050405020304" pitchFamily="18" charset="0"/>
                        </a:rPr>
                        <a:t> </a:t>
                      </a:r>
                      <a:endParaRPr lang="ms-MY" sz="1200" b="0" i="0" u="none" strike="noStrike">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en-MY" sz="1200" dirty="0">
                        <a:solidFill>
                          <a:schemeClr val="tx1"/>
                        </a:solidFill>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t">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0000"/>
                        </a:lnSpc>
                        <a:spcBef>
                          <a:spcPts val="600"/>
                        </a:spcBef>
                        <a:spcAft>
                          <a:spcPts val="600"/>
                        </a:spcAft>
                      </a:pPr>
                      <a:r>
                        <a:rPr lang="ms-MY" sz="1200" b="1" i="0" u="none" strike="noStrike" dirty="0">
                          <a:solidFill>
                            <a:schemeClr val="tx1"/>
                          </a:solidFill>
                          <a:effectLst/>
                          <a:latin typeface="Arial" panose="020B0604020202020204" pitchFamily="34" charset="0"/>
                          <a:ea typeface="Times New Roman" panose="02020603050405020304" pitchFamily="18" charset="0"/>
                        </a:rPr>
                        <a:t> </a:t>
                      </a:r>
                      <a:endParaRPr lang="ms-MY" sz="1200" b="0" i="0" u="none" strike="noStrike" dirty="0">
                        <a:solidFill>
                          <a:schemeClr val="tx1"/>
                        </a:solidFill>
                        <a:effectLst/>
                        <a:latin typeface="Arial" panose="020B0604020202020204" pitchFamily="34" charset="0"/>
                      </a:endParaRPr>
                    </a:p>
                  </a:txBody>
                  <a:tcPr marL="27820" marR="27820" marT="25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49328854"/>
                  </a:ext>
                </a:extLst>
              </a:tr>
            </a:tbl>
          </a:graphicData>
        </a:graphic>
      </p:graphicFrame>
      <p:sp>
        <p:nvSpPr>
          <p:cNvPr id="5" name="Slide Number Placeholder 1"/>
          <p:cNvSpPr txBox="1">
            <a:spLocks/>
          </p:cNvSpPr>
          <p:nvPr/>
        </p:nvSpPr>
        <p:spPr>
          <a:xfrm>
            <a:off x="9452389" y="5769858"/>
            <a:ext cx="2743200" cy="365125"/>
          </a:xfrm>
          <a:prstGeom prst="rect">
            <a:avLst/>
          </a:prstGeom>
        </p:spPr>
        <p:txBody>
          <a:bodyPr/>
          <a:lstStyle>
            <a:defPPr>
              <a:defRPr lang="ms-M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39FC8DB-EE4C-4F16-A35F-0BD022E67403}" type="slidenum">
              <a:rPr kumimoji="0" lang="en-MY"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93</a:t>
            </a:fld>
            <a:endParaRPr kumimoji="0" lang="en-MY"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30B8DF07-386B-4829-94DA-38A3B83128C4}"/>
              </a:ext>
            </a:extLst>
          </p:cNvPr>
          <p:cNvSpPr txBox="1"/>
          <p:nvPr/>
        </p:nvSpPr>
        <p:spPr>
          <a:xfrm>
            <a:off x="6096001" y="4741"/>
            <a:ext cx="6096002" cy="369332"/>
          </a:xfrm>
          <a:prstGeom prst="rect">
            <a:avLst/>
          </a:prstGeom>
          <a:solidFill>
            <a:schemeClr val="accent4">
              <a:lumMod val="20000"/>
              <a:lumOff val="80000"/>
            </a:schemeClr>
          </a:solidFill>
        </p:spPr>
        <p:txBody>
          <a:bodyPr wrap="square" rtlCol="0">
            <a:spAutoFit/>
          </a:bodyPr>
          <a:lstStyle/>
          <a:p>
            <a:pPr algn="ctr"/>
            <a:r>
              <a:rPr lang="en-MY" b="1" dirty="0"/>
              <a:t>CONTOH PEMBANGUNAN SISTEM (3) - SAMBUNGAN </a:t>
            </a:r>
          </a:p>
        </p:txBody>
      </p:sp>
      <p:sp>
        <p:nvSpPr>
          <p:cNvPr id="9" name="Text Placeholder 10">
            <a:extLst>
              <a:ext uri="{FF2B5EF4-FFF2-40B4-BE49-F238E27FC236}">
                <a16:creationId xmlns:a16="http://schemas.microsoft.com/office/drawing/2014/main" id="{B867E23C-1F1B-4F4B-A96E-6AA0636C2F08}"/>
              </a:ext>
            </a:extLst>
          </p:cNvPr>
          <p:cNvSpPr txBox="1">
            <a:spLocks/>
          </p:cNvSpPr>
          <p:nvPr/>
        </p:nvSpPr>
        <p:spPr>
          <a:xfrm>
            <a:off x="313509" y="93225"/>
            <a:ext cx="6247234" cy="5308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11. JADUAL PELAKSANAAN</a:t>
            </a:r>
            <a:endParaRPr lang="ms-MY" sz="2800" b="1" dirty="0">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336928454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Shape 715"/>
        <p:cNvGrpSpPr/>
        <p:nvPr/>
      </p:nvGrpSpPr>
      <p:grpSpPr>
        <a:xfrm>
          <a:off x="0" y="0"/>
          <a:ext cx="0" cy="0"/>
          <a:chOff x="0" y="0"/>
          <a:chExt cx="0" cy="0"/>
        </a:xfrm>
      </p:grpSpPr>
      <p:graphicFrame>
        <p:nvGraphicFramePr>
          <p:cNvPr id="718" name="Google Shape;718;p42"/>
          <p:cNvGraphicFramePr/>
          <p:nvPr>
            <p:extLst>
              <p:ext uri="{D42A27DB-BD31-4B8C-83A1-F6EECF244321}">
                <p14:modId xmlns:p14="http://schemas.microsoft.com/office/powerpoint/2010/main" val="3429362395"/>
              </p:ext>
            </p:extLst>
          </p:nvPr>
        </p:nvGraphicFramePr>
        <p:xfrm>
          <a:off x="224803" y="681512"/>
          <a:ext cx="11896077" cy="5562972"/>
        </p:xfrm>
        <a:graphic>
          <a:graphicData uri="http://schemas.openxmlformats.org/drawingml/2006/table">
            <a:tbl>
              <a:tblPr>
                <a:noFill/>
              </a:tblPr>
              <a:tblGrid>
                <a:gridCol w="356373">
                  <a:extLst>
                    <a:ext uri="{9D8B030D-6E8A-4147-A177-3AD203B41FA5}">
                      <a16:colId xmlns:a16="http://schemas.microsoft.com/office/drawing/2014/main" val="20000"/>
                    </a:ext>
                  </a:extLst>
                </a:gridCol>
                <a:gridCol w="1610652">
                  <a:extLst>
                    <a:ext uri="{9D8B030D-6E8A-4147-A177-3AD203B41FA5}">
                      <a16:colId xmlns:a16="http://schemas.microsoft.com/office/drawing/2014/main" val="20001"/>
                    </a:ext>
                  </a:extLst>
                </a:gridCol>
                <a:gridCol w="236406">
                  <a:extLst>
                    <a:ext uri="{9D8B030D-6E8A-4147-A177-3AD203B41FA5}">
                      <a16:colId xmlns:a16="http://schemas.microsoft.com/office/drawing/2014/main" val="1272514509"/>
                    </a:ext>
                  </a:extLst>
                </a:gridCol>
                <a:gridCol w="236406">
                  <a:extLst>
                    <a:ext uri="{9D8B030D-6E8A-4147-A177-3AD203B41FA5}">
                      <a16:colId xmlns:a16="http://schemas.microsoft.com/office/drawing/2014/main" val="20004"/>
                    </a:ext>
                  </a:extLst>
                </a:gridCol>
                <a:gridCol w="236406">
                  <a:extLst>
                    <a:ext uri="{9D8B030D-6E8A-4147-A177-3AD203B41FA5}">
                      <a16:colId xmlns:a16="http://schemas.microsoft.com/office/drawing/2014/main" val="20005"/>
                    </a:ext>
                  </a:extLst>
                </a:gridCol>
                <a:gridCol w="236406">
                  <a:extLst>
                    <a:ext uri="{9D8B030D-6E8A-4147-A177-3AD203B41FA5}">
                      <a16:colId xmlns:a16="http://schemas.microsoft.com/office/drawing/2014/main" val="20006"/>
                    </a:ext>
                  </a:extLst>
                </a:gridCol>
                <a:gridCol w="236406">
                  <a:extLst>
                    <a:ext uri="{9D8B030D-6E8A-4147-A177-3AD203B41FA5}">
                      <a16:colId xmlns:a16="http://schemas.microsoft.com/office/drawing/2014/main" val="20007"/>
                    </a:ext>
                  </a:extLst>
                </a:gridCol>
                <a:gridCol w="236406">
                  <a:extLst>
                    <a:ext uri="{9D8B030D-6E8A-4147-A177-3AD203B41FA5}">
                      <a16:colId xmlns:a16="http://schemas.microsoft.com/office/drawing/2014/main" val="20008"/>
                    </a:ext>
                  </a:extLst>
                </a:gridCol>
                <a:gridCol w="236406">
                  <a:extLst>
                    <a:ext uri="{9D8B030D-6E8A-4147-A177-3AD203B41FA5}">
                      <a16:colId xmlns:a16="http://schemas.microsoft.com/office/drawing/2014/main" val="20009"/>
                    </a:ext>
                  </a:extLst>
                </a:gridCol>
                <a:gridCol w="236406">
                  <a:extLst>
                    <a:ext uri="{9D8B030D-6E8A-4147-A177-3AD203B41FA5}">
                      <a16:colId xmlns:a16="http://schemas.microsoft.com/office/drawing/2014/main" val="199184724"/>
                    </a:ext>
                  </a:extLst>
                </a:gridCol>
                <a:gridCol w="236406">
                  <a:extLst>
                    <a:ext uri="{9D8B030D-6E8A-4147-A177-3AD203B41FA5}">
                      <a16:colId xmlns:a16="http://schemas.microsoft.com/office/drawing/2014/main" val="902285814"/>
                    </a:ext>
                  </a:extLst>
                </a:gridCol>
                <a:gridCol w="236406">
                  <a:extLst>
                    <a:ext uri="{9D8B030D-6E8A-4147-A177-3AD203B41FA5}">
                      <a16:colId xmlns:a16="http://schemas.microsoft.com/office/drawing/2014/main" val="1597471386"/>
                    </a:ext>
                  </a:extLst>
                </a:gridCol>
                <a:gridCol w="236406">
                  <a:extLst>
                    <a:ext uri="{9D8B030D-6E8A-4147-A177-3AD203B41FA5}">
                      <a16:colId xmlns:a16="http://schemas.microsoft.com/office/drawing/2014/main" val="334182864"/>
                    </a:ext>
                  </a:extLst>
                </a:gridCol>
                <a:gridCol w="236406">
                  <a:extLst>
                    <a:ext uri="{9D8B030D-6E8A-4147-A177-3AD203B41FA5}">
                      <a16:colId xmlns:a16="http://schemas.microsoft.com/office/drawing/2014/main" val="1511864645"/>
                    </a:ext>
                  </a:extLst>
                </a:gridCol>
                <a:gridCol w="236406">
                  <a:extLst>
                    <a:ext uri="{9D8B030D-6E8A-4147-A177-3AD203B41FA5}">
                      <a16:colId xmlns:a16="http://schemas.microsoft.com/office/drawing/2014/main" val="881189427"/>
                    </a:ext>
                  </a:extLst>
                </a:gridCol>
                <a:gridCol w="236406">
                  <a:extLst>
                    <a:ext uri="{9D8B030D-6E8A-4147-A177-3AD203B41FA5}">
                      <a16:colId xmlns:a16="http://schemas.microsoft.com/office/drawing/2014/main" val="3533793580"/>
                    </a:ext>
                  </a:extLst>
                </a:gridCol>
                <a:gridCol w="236406">
                  <a:extLst>
                    <a:ext uri="{9D8B030D-6E8A-4147-A177-3AD203B41FA5}">
                      <a16:colId xmlns:a16="http://schemas.microsoft.com/office/drawing/2014/main" val="1218430368"/>
                    </a:ext>
                  </a:extLst>
                </a:gridCol>
                <a:gridCol w="236406">
                  <a:extLst>
                    <a:ext uri="{9D8B030D-6E8A-4147-A177-3AD203B41FA5}">
                      <a16:colId xmlns:a16="http://schemas.microsoft.com/office/drawing/2014/main" val="3205257579"/>
                    </a:ext>
                  </a:extLst>
                </a:gridCol>
                <a:gridCol w="236406">
                  <a:extLst>
                    <a:ext uri="{9D8B030D-6E8A-4147-A177-3AD203B41FA5}">
                      <a16:colId xmlns:a16="http://schemas.microsoft.com/office/drawing/2014/main" val="3591173123"/>
                    </a:ext>
                  </a:extLst>
                </a:gridCol>
                <a:gridCol w="236406">
                  <a:extLst>
                    <a:ext uri="{9D8B030D-6E8A-4147-A177-3AD203B41FA5}">
                      <a16:colId xmlns:a16="http://schemas.microsoft.com/office/drawing/2014/main" val="4160714973"/>
                    </a:ext>
                  </a:extLst>
                </a:gridCol>
                <a:gridCol w="236406">
                  <a:extLst>
                    <a:ext uri="{9D8B030D-6E8A-4147-A177-3AD203B41FA5}">
                      <a16:colId xmlns:a16="http://schemas.microsoft.com/office/drawing/2014/main" val="1157727299"/>
                    </a:ext>
                  </a:extLst>
                </a:gridCol>
                <a:gridCol w="236406">
                  <a:extLst>
                    <a:ext uri="{9D8B030D-6E8A-4147-A177-3AD203B41FA5}">
                      <a16:colId xmlns:a16="http://schemas.microsoft.com/office/drawing/2014/main" val="2940404416"/>
                    </a:ext>
                  </a:extLst>
                </a:gridCol>
                <a:gridCol w="236406">
                  <a:extLst>
                    <a:ext uri="{9D8B030D-6E8A-4147-A177-3AD203B41FA5}">
                      <a16:colId xmlns:a16="http://schemas.microsoft.com/office/drawing/2014/main" val="2579932048"/>
                    </a:ext>
                  </a:extLst>
                </a:gridCol>
                <a:gridCol w="236406">
                  <a:extLst>
                    <a:ext uri="{9D8B030D-6E8A-4147-A177-3AD203B41FA5}">
                      <a16:colId xmlns:a16="http://schemas.microsoft.com/office/drawing/2014/main" val="2590098319"/>
                    </a:ext>
                  </a:extLst>
                </a:gridCol>
                <a:gridCol w="236406">
                  <a:extLst>
                    <a:ext uri="{9D8B030D-6E8A-4147-A177-3AD203B41FA5}">
                      <a16:colId xmlns:a16="http://schemas.microsoft.com/office/drawing/2014/main" val="2242140915"/>
                    </a:ext>
                  </a:extLst>
                </a:gridCol>
                <a:gridCol w="236406">
                  <a:extLst>
                    <a:ext uri="{9D8B030D-6E8A-4147-A177-3AD203B41FA5}">
                      <a16:colId xmlns:a16="http://schemas.microsoft.com/office/drawing/2014/main" val="363393645"/>
                    </a:ext>
                  </a:extLst>
                </a:gridCol>
                <a:gridCol w="236406">
                  <a:extLst>
                    <a:ext uri="{9D8B030D-6E8A-4147-A177-3AD203B41FA5}">
                      <a16:colId xmlns:a16="http://schemas.microsoft.com/office/drawing/2014/main" val="2036885660"/>
                    </a:ext>
                  </a:extLst>
                </a:gridCol>
                <a:gridCol w="236406">
                  <a:extLst>
                    <a:ext uri="{9D8B030D-6E8A-4147-A177-3AD203B41FA5}">
                      <a16:colId xmlns:a16="http://schemas.microsoft.com/office/drawing/2014/main" val="1727099511"/>
                    </a:ext>
                  </a:extLst>
                </a:gridCol>
                <a:gridCol w="236406">
                  <a:extLst>
                    <a:ext uri="{9D8B030D-6E8A-4147-A177-3AD203B41FA5}">
                      <a16:colId xmlns:a16="http://schemas.microsoft.com/office/drawing/2014/main" val="2683082665"/>
                    </a:ext>
                  </a:extLst>
                </a:gridCol>
                <a:gridCol w="236406">
                  <a:extLst>
                    <a:ext uri="{9D8B030D-6E8A-4147-A177-3AD203B41FA5}">
                      <a16:colId xmlns:a16="http://schemas.microsoft.com/office/drawing/2014/main" val="1097485042"/>
                    </a:ext>
                  </a:extLst>
                </a:gridCol>
                <a:gridCol w="236406">
                  <a:extLst>
                    <a:ext uri="{9D8B030D-6E8A-4147-A177-3AD203B41FA5}">
                      <a16:colId xmlns:a16="http://schemas.microsoft.com/office/drawing/2014/main" val="414685547"/>
                    </a:ext>
                  </a:extLst>
                </a:gridCol>
                <a:gridCol w="236406">
                  <a:extLst>
                    <a:ext uri="{9D8B030D-6E8A-4147-A177-3AD203B41FA5}">
                      <a16:colId xmlns:a16="http://schemas.microsoft.com/office/drawing/2014/main" val="4238769977"/>
                    </a:ext>
                  </a:extLst>
                </a:gridCol>
                <a:gridCol w="236406">
                  <a:extLst>
                    <a:ext uri="{9D8B030D-6E8A-4147-A177-3AD203B41FA5}">
                      <a16:colId xmlns:a16="http://schemas.microsoft.com/office/drawing/2014/main" val="1085805701"/>
                    </a:ext>
                  </a:extLst>
                </a:gridCol>
                <a:gridCol w="236406">
                  <a:extLst>
                    <a:ext uri="{9D8B030D-6E8A-4147-A177-3AD203B41FA5}">
                      <a16:colId xmlns:a16="http://schemas.microsoft.com/office/drawing/2014/main" val="355960762"/>
                    </a:ext>
                  </a:extLst>
                </a:gridCol>
                <a:gridCol w="236406">
                  <a:extLst>
                    <a:ext uri="{9D8B030D-6E8A-4147-A177-3AD203B41FA5}">
                      <a16:colId xmlns:a16="http://schemas.microsoft.com/office/drawing/2014/main" val="735787767"/>
                    </a:ext>
                  </a:extLst>
                </a:gridCol>
                <a:gridCol w="236406">
                  <a:extLst>
                    <a:ext uri="{9D8B030D-6E8A-4147-A177-3AD203B41FA5}">
                      <a16:colId xmlns:a16="http://schemas.microsoft.com/office/drawing/2014/main" val="4191846775"/>
                    </a:ext>
                  </a:extLst>
                </a:gridCol>
                <a:gridCol w="236406">
                  <a:extLst>
                    <a:ext uri="{9D8B030D-6E8A-4147-A177-3AD203B41FA5}">
                      <a16:colId xmlns:a16="http://schemas.microsoft.com/office/drawing/2014/main" val="2223671217"/>
                    </a:ext>
                  </a:extLst>
                </a:gridCol>
                <a:gridCol w="236406">
                  <a:extLst>
                    <a:ext uri="{9D8B030D-6E8A-4147-A177-3AD203B41FA5}">
                      <a16:colId xmlns:a16="http://schemas.microsoft.com/office/drawing/2014/main" val="682389669"/>
                    </a:ext>
                  </a:extLst>
                </a:gridCol>
                <a:gridCol w="236406">
                  <a:extLst>
                    <a:ext uri="{9D8B030D-6E8A-4147-A177-3AD203B41FA5}">
                      <a16:colId xmlns:a16="http://schemas.microsoft.com/office/drawing/2014/main" val="2730369106"/>
                    </a:ext>
                  </a:extLst>
                </a:gridCol>
                <a:gridCol w="236406">
                  <a:extLst>
                    <a:ext uri="{9D8B030D-6E8A-4147-A177-3AD203B41FA5}">
                      <a16:colId xmlns:a16="http://schemas.microsoft.com/office/drawing/2014/main" val="92495155"/>
                    </a:ext>
                  </a:extLst>
                </a:gridCol>
                <a:gridCol w="236406">
                  <a:extLst>
                    <a:ext uri="{9D8B030D-6E8A-4147-A177-3AD203B41FA5}">
                      <a16:colId xmlns:a16="http://schemas.microsoft.com/office/drawing/2014/main" val="3417099503"/>
                    </a:ext>
                  </a:extLst>
                </a:gridCol>
                <a:gridCol w="236406">
                  <a:extLst>
                    <a:ext uri="{9D8B030D-6E8A-4147-A177-3AD203B41FA5}">
                      <a16:colId xmlns:a16="http://schemas.microsoft.com/office/drawing/2014/main" val="4044630486"/>
                    </a:ext>
                  </a:extLst>
                </a:gridCol>
                <a:gridCol w="236406">
                  <a:extLst>
                    <a:ext uri="{9D8B030D-6E8A-4147-A177-3AD203B41FA5}">
                      <a16:colId xmlns:a16="http://schemas.microsoft.com/office/drawing/2014/main" val="2671762638"/>
                    </a:ext>
                  </a:extLst>
                </a:gridCol>
                <a:gridCol w="236406">
                  <a:extLst>
                    <a:ext uri="{9D8B030D-6E8A-4147-A177-3AD203B41FA5}">
                      <a16:colId xmlns:a16="http://schemas.microsoft.com/office/drawing/2014/main" val="2740188127"/>
                    </a:ext>
                  </a:extLst>
                </a:gridCol>
              </a:tblGrid>
              <a:tr h="351620">
                <a:tc rowSpan="3">
                  <a:txBody>
                    <a:bodyPr/>
                    <a:lstStyle/>
                    <a:p>
                      <a:pPr marL="0" marR="0" lvl="0" indent="0" algn="ctr" rtl="0">
                        <a:lnSpc>
                          <a:spcPct val="100000"/>
                        </a:lnSpc>
                        <a:spcBef>
                          <a:spcPts val="0"/>
                        </a:spcBef>
                        <a:spcAft>
                          <a:spcPts val="0"/>
                        </a:spcAft>
                        <a:buClr>
                          <a:srgbClr val="000000"/>
                        </a:buClr>
                        <a:buSzPts val="1400"/>
                        <a:buFont typeface="Arial"/>
                        <a:buNone/>
                      </a:pPr>
                      <a:r>
                        <a:rPr lang="ms-MY" sz="1050" b="1" i="0" u="none" strike="noStrike" cap="none" noProof="0">
                          <a:solidFill>
                            <a:srgbClr val="000000"/>
                          </a:solidFill>
                          <a:latin typeface="Arial"/>
                          <a:ea typeface="Arial"/>
                          <a:cs typeface="Arial"/>
                          <a:sym typeface="Arial"/>
                        </a:rPr>
                        <a:t>BIL</a:t>
                      </a: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rowSpan="3">
                  <a:txBody>
                    <a:bodyPr/>
                    <a:lstStyle/>
                    <a:p>
                      <a:pPr marL="0" marR="0" lvl="0" indent="0" algn="ctr" rtl="0">
                        <a:lnSpc>
                          <a:spcPct val="100000"/>
                        </a:lnSpc>
                        <a:spcBef>
                          <a:spcPts val="0"/>
                        </a:spcBef>
                        <a:spcAft>
                          <a:spcPts val="0"/>
                        </a:spcAft>
                        <a:buClr>
                          <a:srgbClr val="000000"/>
                        </a:buClr>
                        <a:buSzPts val="1400"/>
                        <a:buFont typeface="Arial"/>
                        <a:buNone/>
                      </a:pPr>
                      <a:r>
                        <a:rPr lang="ms-MY" sz="1050" b="1" i="0" u="none" strike="noStrike" cap="none" noProof="0">
                          <a:solidFill>
                            <a:srgbClr val="000000"/>
                          </a:solidFill>
                          <a:latin typeface="Arial"/>
                          <a:ea typeface="Arial"/>
                          <a:cs typeface="Arial"/>
                          <a:sym typeface="Arial"/>
                        </a:rPr>
                        <a:t>PERKARA</a:t>
                      </a: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42">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000" b="1" u="none" strike="noStrike" cap="none" noProof="0"/>
                        <a:t>TEMPOH PERLAKSANAAN</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000" b="1" u="none" strike="noStrike" cap="none" noProof="0"/>
                        <a:t>TAHUN/BULAN</a:t>
                      </a:r>
                    </a:p>
                  </a:txBody>
                  <a:tcPr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400" b="1" u="none" strike="noStrike" cap="none" dirty="0"/>
                    </a:p>
                  </a:txBody>
                  <a:tcPr>
                    <a:lnL w="12700" cap="flat" cmpd="sng" algn="ctr">
                      <a:solidFill>
                        <a:srgbClr val="000000"/>
                      </a:solidFill>
                      <a:prstDash val="solid"/>
                      <a:round/>
                      <a:headEnd type="none" w="sm" len="sm"/>
                      <a:tailEnd type="none" w="sm" len="sm"/>
                    </a:lnL>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tc hMerge="1">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lang="en-MY" sz="1000" b="1" u="none" strike="noStrike" cap="none" dirty="0"/>
                    </a:p>
                  </a:txBody>
                  <a:tcP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tcPr>
                </a:tc>
                <a:extLst>
                  <a:ext uri="{0D108BD9-81ED-4DB2-BD59-A6C34878D82A}">
                    <a16:rowId xmlns:a16="http://schemas.microsoft.com/office/drawing/2014/main" val="10000"/>
                  </a:ext>
                </a:extLst>
              </a:tr>
              <a:tr h="309950">
                <a:tc vMerge="1">
                  <a:txBody>
                    <a:bodyPr/>
                    <a:lstStyle/>
                    <a:p>
                      <a:endParaRPr lang="en-US"/>
                    </a:p>
                  </a:txBody>
                  <a:tcPr/>
                </a:tc>
                <a:tc vMerge="1">
                  <a:txBody>
                    <a:bodyPr/>
                    <a:lstStyle/>
                    <a:p>
                      <a:endParaRPr lang="en-US"/>
                    </a:p>
                  </a:txBody>
                  <a:tcPr/>
                </a:tc>
                <a:tc gridSpan="2">
                  <a:txBody>
                    <a:bodyPr/>
                    <a:lstStyle/>
                    <a:p>
                      <a:pPr algn="ctr"/>
                      <a:r>
                        <a:rPr lang="ms-MY" sz="1000" b="1" noProof="0"/>
                        <a:t>2022</a:t>
                      </a:r>
                    </a:p>
                  </a:txBody>
                  <a:tcPr anchor="ctr"/>
                </a:tc>
                <a:tc hMerge="1">
                  <a:txBody>
                    <a:bodyPr/>
                    <a:lstStyle/>
                    <a:p>
                      <a:endParaRPr lang="en-US"/>
                    </a:p>
                  </a:txBody>
                  <a:tcPr/>
                </a:tc>
                <a:tc gridSpan="12">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2023</a:t>
                      </a:r>
                    </a:p>
                  </a:txBody>
                  <a:tcPr marL="5475" marR="5475" marT="5475" marB="0" anchor="ctr">
                    <a:lnB w="12700" cap="flat" cmpd="sng" algn="ctr">
                      <a:solidFill>
                        <a:srgbClr val="000000"/>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lgn="ctr">
                      <a:solidFill>
                        <a:srgbClr val="000000"/>
                      </a:solidFill>
                      <a:prstDash val="solid"/>
                      <a:round/>
                      <a:headEnd type="none" w="sm" len="sm"/>
                      <a:tailEnd type="none" w="sm" len="sm"/>
                    </a:lnB>
                  </a:tcPr>
                </a:tc>
                <a:tc gridSpan="12">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2024</a:t>
                      </a: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txBody>
                  <a:tcPr marL="5475" marR="5475" marT="5475" marB="0" anchor="ctr">
                    <a:lnR w="12700" cap="flat" cmpd="sng" algn="ctr">
                      <a:solidFill>
                        <a:srgbClr val="000000"/>
                      </a:solidFill>
                      <a:prstDash val="solid"/>
                      <a:round/>
                      <a:headEnd type="none" w="sm" len="sm"/>
                      <a:tailEnd type="none" w="sm" len="sm"/>
                    </a:lnR>
                    <a:lnB w="12700" cap="flat" cmpd="sng" algn="ctr">
                      <a:solidFill>
                        <a:srgbClr val="000000"/>
                      </a:solidFill>
                      <a:prstDash val="solid"/>
                      <a:round/>
                      <a:headEnd type="none" w="sm" len="sm"/>
                      <a:tailEnd type="none" w="sm" len="sm"/>
                    </a:lnB>
                  </a:tcPr>
                </a:tc>
                <a:tc gridSpan="12">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2025</a:t>
                      </a: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gridSpan="4">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2026</a:t>
                      </a: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400"/>
                        <a:buFont typeface="Arial"/>
                        <a:buNone/>
                      </a:pPr>
                      <a:endParaRPr sz="1000" b="1" i="0" u="none" strike="noStrike" cap="none" dirty="0">
                        <a:solidFill>
                          <a:srgbClr val="000000"/>
                        </a:solidFill>
                        <a:latin typeface="Arial"/>
                        <a:ea typeface="Arial"/>
                        <a:cs typeface="Arial"/>
                        <a:sym typeface="Arial"/>
                      </a:endParaRPr>
                    </a:p>
                  </a:txBody>
                  <a:tcPr marL="5475" marR="5475" marT="5475" marB="0" anchor="ctr">
                    <a:lnB w="12700" cap="flat" cmpd="sng" algn="ctr">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00342">
                <a:tc vMerge="1">
                  <a:txBody>
                    <a:bodyPr/>
                    <a:lstStyle/>
                    <a:p>
                      <a:endParaRPr lang="en-US"/>
                    </a:p>
                  </a:txBody>
                  <a:tcPr/>
                </a:tc>
                <a:tc vMerge="1">
                  <a:txBody>
                    <a:bodyPr/>
                    <a:lstStyle/>
                    <a:p>
                      <a:endParaRPr lang="en-US"/>
                    </a:p>
                  </a:txBody>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11</a:t>
                      </a:r>
                    </a:p>
                  </a:txBody>
                  <a:tcPr marL="5475" marR="5475" marT="5475" marB="0" anchor="ctr">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12</a:t>
                      </a: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a:t>
                      </a: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2</a:t>
                      </a: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3</a:t>
                      </a: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4</a:t>
                      </a: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5</a:t>
                      </a: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6</a:t>
                      </a: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7</a:t>
                      </a: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8</a:t>
                      </a: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9</a:t>
                      </a: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10</a:t>
                      </a: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11</a:t>
                      </a: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12</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2</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3</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4</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5</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6</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7</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8</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9</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10</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11</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12</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2</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3</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4</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5</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6</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7</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8</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9</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10</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11</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12</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1</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2</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3</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ms-MY" sz="1000" b="1" i="0" u="none" strike="noStrike" cap="none" noProof="0">
                          <a:solidFill>
                            <a:srgbClr val="000000"/>
                          </a:solidFill>
                          <a:latin typeface="Arial"/>
                          <a:ea typeface="Arial"/>
                          <a:cs typeface="Arial"/>
                          <a:sym typeface="Arial"/>
                        </a:rPr>
                        <a:t>4</a:t>
                      </a: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68000">
                <a:tc>
                  <a:txBody>
                    <a:bodyPr/>
                    <a:lstStyle/>
                    <a:p>
                      <a:pPr marL="0" marR="0" lvl="0" indent="0" algn="ctr" rtl="0">
                        <a:lnSpc>
                          <a:spcPct val="100000"/>
                        </a:lnSpc>
                        <a:spcBef>
                          <a:spcPts val="0"/>
                        </a:spcBef>
                        <a:spcAft>
                          <a:spcPts val="0"/>
                        </a:spcAft>
                        <a:buClr>
                          <a:srgbClr val="000000"/>
                        </a:buClr>
                        <a:buSzPts val="1400"/>
                        <a:buFont typeface="Arial"/>
                        <a:buNone/>
                      </a:pPr>
                      <a:r>
                        <a:rPr lang="ms-MY" sz="1050" b="0" i="0" u="none" strike="noStrike" cap="none" noProof="0">
                          <a:solidFill>
                            <a:srgbClr val="000000"/>
                          </a:solidFill>
                          <a:latin typeface="Arial"/>
                          <a:ea typeface="Arial"/>
                          <a:cs typeface="Arial"/>
                          <a:sym typeface="Arial"/>
                        </a:rPr>
                        <a:t>1.</a:t>
                      </a:r>
                      <a:endParaRPr lang="ms-MY" sz="1050" noProof="0"/>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200"/>
                        <a:buFont typeface="Arial"/>
                        <a:buNone/>
                      </a:pPr>
                      <a:r>
                        <a:rPr lang="ms-MY" sz="1050" b="0" i="0" u="none" strike="noStrike" cap="none" noProof="0">
                          <a:solidFill>
                            <a:srgbClr val="000000"/>
                          </a:solidFill>
                          <a:latin typeface="Arial"/>
                          <a:ea typeface="Arial"/>
                          <a:cs typeface="Arial"/>
                          <a:sym typeface="Arial"/>
                        </a:rPr>
                        <a:t>Perlantikan </a:t>
                      </a:r>
                      <a:r>
                        <a:rPr lang="ms-MY" sz="1050" noProof="0"/>
                        <a:t>Pembekal </a:t>
                      </a:r>
                      <a:r>
                        <a:rPr lang="ms-MY" sz="1050" b="0" i="0" u="none" strike="noStrike" cap="none" noProof="0">
                          <a:solidFill>
                            <a:srgbClr val="000000"/>
                          </a:solidFill>
                          <a:latin typeface="Arial"/>
                          <a:ea typeface="Arial"/>
                          <a:cs typeface="Arial"/>
                          <a:sym typeface="Arial"/>
                        </a:rPr>
                        <a:t>dan Surat Setuju Terima</a:t>
                      </a: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ms-MY" sz="1000" b="0" i="0" u="none" strike="noStrike" cap="none" noProof="0">
                          <a:solidFill>
                            <a:srgbClr val="000000"/>
                          </a:solidFill>
                          <a:latin typeface="Arial"/>
                          <a:ea typeface="Arial"/>
                          <a:cs typeface="Arial"/>
                          <a:sym typeface="Arial"/>
                        </a:rPr>
                        <a:t> </a:t>
                      </a: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68000">
                <a:tc>
                  <a:txBody>
                    <a:bodyPr/>
                    <a:lstStyle/>
                    <a:p>
                      <a:pPr marL="0" marR="0" lvl="0" indent="0" algn="ctr" rtl="0">
                        <a:lnSpc>
                          <a:spcPct val="100000"/>
                        </a:lnSpc>
                        <a:spcBef>
                          <a:spcPts val="0"/>
                        </a:spcBef>
                        <a:spcAft>
                          <a:spcPts val="0"/>
                        </a:spcAft>
                        <a:buClr>
                          <a:srgbClr val="000000"/>
                        </a:buClr>
                        <a:buSzPts val="1400"/>
                        <a:buFont typeface="Arial"/>
                        <a:buNone/>
                      </a:pPr>
                      <a:r>
                        <a:rPr lang="ms-MY" sz="1050" b="0" i="0" u="none" strike="noStrike" cap="none" noProof="0">
                          <a:solidFill>
                            <a:srgbClr val="000000"/>
                          </a:solidFill>
                          <a:latin typeface="Arial"/>
                          <a:ea typeface="Arial"/>
                          <a:cs typeface="Arial"/>
                          <a:sym typeface="Arial"/>
                        </a:rPr>
                        <a:t>2.</a:t>
                      </a:r>
                      <a:endParaRPr lang="ms-MY" sz="1050" noProof="0"/>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ms-MY" sz="1050" b="0" i="0" u="none" strike="noStrike" cap="none" noProof="0">
                          <a:solidFill>
                            <a:srgbClr val="000000"/>
                          </a:solidFill>
                          <a:latin typeface="Arial"/>
                          <a:ea typeface="Arial"/>
                          <a:cs typeface="Arial"/>
                          <a:sym typeface="Arial"/>
                        </a:rPr>
                        <a:t>Mesyuarat </a:t>
                      </a:r>
                      <a:r>
                        <a:rPr lang="ms-MY" sz="1050" b="0" u="none" strike="noStrike" cap="none" noProof="0">
                          <a:solidFill>
                            <a:srgbClr val="000000"/>
                          </a:solidFill>
                          <a:latin typeface="Arial"/>
                          <a:ea typeface="Arial"/>
                          <a:cs typeface="Arial"/>
                          <a:sym typeface="Arial"/>
                        </a:rPr>
                        <a:t>Kick-Off</a:t>
                      </a: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extLst>
                  <a:ext uri="{0D108BD9-81ED-4DB2-BD59-A6C34878D82A}">
                    <a16:rowId xmlns:a16="http://schemas.microsoft.com/office/drawing/2014/main" val="10004"/>
                  </a:ext>
                </a:extLst>
              </a:tr>
              <a:tr h="468000">
                <a:tc>
                  <a:txBody>
                    <a:bodyPr/>
                    <a:lstStyle/>
                    <a:p>
                      <a:pPr marL="0" marR="0" lvl="0" indent="0" algn="ctr" rtl="0">
                        <a:lnSpc>
                          <a:spcPct val="100000"/>
                        </a:lnSpc>
                        <a:spcBef>
                          <a:spcPts val="0"/>
                        </a:spcBef>
                        <a:spcAft>
                          <a:spcPts val="0"/>
                        </a:spcAft>
                        <a:buClr>
                          <a:srgbClr val="000000"/>
                        </a:buClr>
                        <a:buSzPts val="1400"/>
                        <a:buFont typeface="Arial"/>
                        <a:buNone/>
                      </a:pPr>
                      <a:r>
                        <a:rPr lang="ms-MY" sz="1050" b="0" i="0" u="none" strike="noStrike" cap="none" noProof="0">
                          <a:solidFill>
                            <a:srgbClr val="000000"/>
                          </a:solidFill>
                          <a:latin typeface="Arial"/>
                          <a:ea typeface="Arial"/>
                          <a:cs typeface="Arial"/>
                          <a:sym typeface="Arial"/>
                        </a:rPr>
                        <a:t>3.</a:t>
                      </a:r>
                      <a:endParaRPr lang="ms-MY" sz="1050" noProof="0"/>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ms-MY" sz="1050" b="0" i="0" u="none" strike="noStrike" cap="none" noProof="0">
                          <a:solidFill>
                            <a:srgbClr val="000000"/>
                          </a:solidFill>
                          <a:latin typeface="Arial"/>
                          <a:ea typeface="Arial"/>
                          <a:cs typeface="Arial"/>
                          <a:sym typeface="Arial"/>
                        </a:rPr>
                        <a:t>Proses tempahan perkakasan</a:t>
                      </a:r>
                    </a:p>
                    <a:p>
                      <a:pPr marL="0" marR="0" lvl="0" indent="0" algn="l" rtl="0">
                        <a:lnSpc>
                          <a:spcPct val="100000"/>
                        </a:lnSpc>
                        <a:spcBef>
                          <a:spcPts val="0"/>
                        </a:spcBef>
                        <a:spcAft>
                          <a:spcPts val="0"/>
                        </a:spcAft>
                        <a:buClr>
                          <a:srgbClr val="000000"/>
                        </a:buClr>
                        <a:buSzPts val="1400"/>
                        <a:buFont typeface="Arial"/>
                        <a:buNone/>
                      </a:pPr>
                      <a:r>
                        <a:rPr lang="ms-MY" sz="1050" b="0" i="0" u="none" strike="noStrike" cap="none" noProof="0">
                          <a:solidFill>
                            <a:srgbClr val="000000"/>
                          </a:solidFill>
                          <a:latin typeface="Arial"/>
                          <a:ea typeface="Arial"/>
                          <a:cs typeface="Arial"/>
                          <a:sym typeface="Arial"/>
                        </a:rPr>
                        <a:t>(Nov</a:t>
                      </a:r>
                      <a:r>
                        <a:rPr lang="ms-MY" sz="1050" b="0" i="0" u="none" strike="noStrike" cap="none" baseline="0" noProof="0">
                          <a:solidFill>
                            <a:srgbClr val="000000"/>
                          </a:solidFill>
                          <a:latin typeface="Arial"/>
                          <a:ea typeface="Arial"/>
                          <a:cs typeface="Arial"/>
                          <a:sym typeface="Arial"/>
                        </a:rPr>
                        <a:t> </a:t>
                      </a:r>
                      <a:r>
                        <a:rPr lang="ms-MY" sz="1050" b="0" i="0" u="none" strike="noStrike" cap="none" noProof="0">
                          <a:solidFill>
                            <a:srgbClr val="000000"/>
                          </a:solidFill>
                          <a:latin typeface="Arial"/>
                          <a:ea typeface="Arial"/>
                          <a:cs typeface="Arial"/>
                          <a:sym typeface="Arial"/>
                        </a:rPr>
                        <a:t>2022– Mac 2023)</a:t>
                      </a: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ms-MY" sz="1000" b="0" i="0" u="none" strike="noStrike" cap="none" noProof="0">
                          <a:solidFill>
                            <a:srgbClr val="000000"/>
                          </a:solidFill>
                          <a:latin typeface="Arial"/>
                          <a:ea typeface="Arial"/>
                          <a:cs typeface="Arial"/>
                          <a:sym typeface="Arial"/>
                        </a:rPr>
                        <a:t> </a:t>
                      </a: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extLst>
                  <a:ext uri="{0D108BD9-81ED-4DB2-BD59-A6C34878D82A}">
                    <a16:rowId xmlns:a16="http://schemas.microsoft.com/office/drawing/2014/main" val="10005"/>
                  </a:ext>
                </a:extLst>
              </a:tr>
              <a:tr h="468000">
                <a:tc>
                  <a:txBody>
                    <a:bodyPr/>
                    <a:lstStyle/>
                    <a:p>
                      <a:pPr marL="0" marR="0" lvl="0" indent="0" algn="ctr" rtl="0">
                        <a:lnSpc>
                          <a:spcPct val="100000"/>
                        </a:lnSpc>
                        <a:spcBef>
                          <a:spcPts val="0"/>
                        </a:spcBef>
                        <a:spcAft>
                          <a:spcPts val="0"/>
                        </a:spcAft>
                        <a:buClr>
                          <a:srgbClr val="000000"/>
                        </a:buClr>
                        <a:buSzPts val="1400"/>
                        <a:buFont typeface="Arial"/>
                        <a:buNone/>
                      </a:pPr>
                      <a:r>
                        <a:rPr lang="ms-MY" sz="1050" b="0" i="0" u="none" strike="noStrike" cap="none" noProof="0">
                          <a:solidFill>
                            <a:srgbClr val="000000"/>
                          </a:solidFill>
                          <a:latin typeface="Arial"/>
                          <a:ea typeface="Arial"/>
                          <a:cs typeface="Arial"/>
                          <a:sym typeface="Arial"/>
                        </a:rPr>
                        <a:t>4.</a:t>
                      </a:r>
                      <a:endParaRPr lang="ms-MY" sz="1050" noProof="0"/>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ms-MY" sz="1050" noProof="0"/>
                        <a:t>Melaksanakan kerja-kerja </a:t>
                      </a:r>
                      <a:r>
                        <a:rPr lang="ms-MY" sz="1050" noProof="0">
                          <a:solidFill>
                            <a:schemeClr val="dk1"/>
                          </a:solidFill>
                        </a:rPr>
                        <a:t>membekal, menghantar,  memasa</a:t>
                      </a:r>
                      <a:r>
                        <a:rPr lang="ms-MY" sz="1050" noProof="0"/>
                        <a:t>ng, mengkonfigurasi, menguji dan mentauliah</a:t>
                      </a:r>
                      <a:endParaRPr lang="ms-MY" sz="1050" b="0" i="0" u="none" strike="noStrike" cap="none" noProof="0">
                        <a:solidFill>
                          <a:srgbClr val="000000"/>
                        </a:solidFill>
                        <a:latin typeface="Arial"/>
                        <a:ea typeface="Arial"/>
                        <a:cs typeface="Arial"/>
                        <a:sym typeface="Arial"/>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extLst>
                  <a:ext uri="{0D108BD9-81ED-4DB2-BD59-A6C34878D82A}">
                    <a16:rowId xmlns:a16="http://schemas.microsoft.com/office/drawing/2014/main" val="10006"/>
                  </a:ext>
                </a:extLst>
              </a:tr>
              <a:tr h="468000">
                <a:tc>
                  <a:txBody>
                    <a:bodyPr/>
                    <a:lstStyle/>
                    <a:p>
                      <a:pPr marL="0" marR="0" lvl="0" indent="0" algn="ctr" rtl="0">
                        <a:lnSpc>
                          <a:spcPct val="100000"/>
                        </a:lnSpc>
                        <a:spcBef>
                          <a:spcPts val="0"/>
                        </a:spcBef>
                        <a:spcAft>
                          <a:spcPts val="0"/>
                        </a:spcAft>
                        <a:buClr>
                          <a:srgbClr val="000000"/>
                        </a:buClr>
                        <a:buSzPts val="1400"/>
                        <a:buFont typeface="Arial"/>
                        <a:buNone/>
                      </a:pPr>
                      <a:r>
                        <a:rPr lang="ms-MY" sz="1050" noProof="0"/>
                        <a:t>5</a:t>
                      </a:r>
                      <a:r>
                        <a:rPr lang="ms-MY" sz="1050" b="0" i="0" u="none" strike="noStrike" cap="none" noProof="0">
                          <a:solidFill>
                            <a:srgbClr val="000000"/>
                          </a:solidFill>
                          <a:latin typeface="Arial"/>
                          <a:ea typeface="Arial"/>
                          <a:cs typeface="Arial"/>
                          <a:sym typeface="Arial"/>
                        </a:rPr>
                        <a:t>.</a:t>
                      </a:r>
                      <a:endParaRPr lang="ms-MY" sz="1050" noProof="0"/>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ms-MY" sz="1050" b="0" i="0" u="none" strike="noStrike" cap="none" noProof="0">
                          <a:solidFill>
                            <a:srgbClr val="000000"/>
                          </a:solidFill>
                          <a:latin typeface="Arial"/>
                          <a:ea typeface="Arial"/>
                          <a:cs typeface="Arial"/>
                          <a:sym typeface="Arial"/>
                        </a:rPr>
                        <a:t>Tempoh Sewaan (36 bulan)</a:t>
                      </a:r>
                    </a:p>
                    <a:p>
                      <a:pPr marL="0" marR="0" lvl="0" indent="0" algn="l" rtl="0">
                        <a:lnSpc>
                          <a:spcPct val="100000"/>
                        </a:lnSpc>
                        <a:spcBef>
                          <a:spcPts val="0"/>
                        </a:spcBef>
                        <a:spcAft>
                          <a:spcPts val="0"/>
                        </a:spcAft>
                        <a:buClr>
                          <a:srgbClr val="000000"/>
                        </a:buClr>
                        <a:buSzPts val="1400"/>
                        <a:buFont typeface="Arial"/>
                        <a:buNone/>
                      </a:pPr>
                      <a:r>
                        <a:rPr lang="ms-MY" sz="1050" b="0" i="0" u="none" strike="noStrike" cap="none" noProof="0">
                          <a:solidFill>
                            <a:srgbClr val="000000"/>
                          </a:solidFill>
                          <a:latin typeface="Arial"/>
                          <a:ea typeface="Arial"/>
                          <a:cs typeface="Arial"/>
                          <a:sym typeface="Arial"/>
                        </a:rPr>
                        <a:t>(Mei 2023 – Apr 2026) </a:t>
                      </a: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ms-MY" sz="1000" b="0" i="0" u="none" strike="noStrike" cap="none" noProof="0">
                          <a:solidFill>
                            <a:srgbClr val="000000"/>
                          </a:solidFill>
                          <a:latin typeface="Arial"/>
                          <a:ea typeface="Arial"/>
                          <a:cs typeface="Arial"/>
                          <a:sym typeface="Arial"/>
                        </a:rPr>
                        <a:t> </a:t>
                      </a: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extLst>
                  <a:ext uri="{0D108BD9-81ED-4DB2-BD59-A6C34878D82A}">
                    <a16:rowId xmlns:a16="http://schemas.microsoft.com/office/drawing/2014/main" val="10007"/>
                  </a:ext>
                </a:extLst>
              </a:tr>
              <a:tr h="468000">
                <a:tc>
                  <a:txBody>
                    <a:bodyPr/>
                    <a:lstStyle/>
                    <a:p>
                      <a:pPr marL="0" marR="0" lvl="0" indent="0" algn="ctr" rtl="0">
                        <a:lnSpc>
                          <a:spcPct val="100000"/>
                        </a:lnSpc>
                        <a:spcBef>
                          <a:spcPts val="0"/>
                        </a:spcBef>
                        <a:spcAft>
                          <a:spcPts val="0"/>
                        </a:spcAft>
                        <a:buClr>
                          <a:srgbClr val="000000"/>
                        </a:buClr>
                        <a:buSzPts val="1400"/>
                        <a:buFont typeface="Arial"/>
                        <a:buNone/>
                      </a:pPr>
                      <a:r>
                        <a:rPr lang="ms-MY" sz="1050" noProof="0"/>
                        <a:t>6.</a:t>
                      </a:r>
                    </a:p>
                  </a:txBody>
                  <a:tcPr marL="5475" marR="5475" marT="5475" marB="0" anchor="ctr">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ms-MY" sz="1050" noProof="0">
                          <a:solidFill>
                            <a:schemeClr val="dk1"/>
                          </a:solidFill>
                        </a:rPr>
                        <a:t>Penyelenggaraan pembaikan (</a:t>
                      </a:r>
                      <a:r>
                        <a:rPr lang="ms-MY" sz="1050" i="1" noProof="0">
                          <a:solidFill>
                            <a:schemeClr val="dk1"/>
                          </a:solidFill>
                        </a:rPr>
                        <a:t>corrective maintenance)</a:t>
                      </a:r>
                      <a:endParaRPr lang="ms-MY" sz="1050" b="0" i="0" u="none" strike="noStrike" cap="none" noProof="0">
                        <a:solidFill>
                          <a:srgbClr val="000000"/>
                        </a:solidFill>
                        <a:latin typeface="Arial"/>
                        <a:ea typeface="Arial"/>
                        <a:cs typeface="Arial"/>
                        <a:sym typeface="Arial"/>
                      </a:endParaRPr>
                    </a:p>
                  </a:txBody>
                  <a:tcPr marL="68575" marR="68575" marT="0"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chemeClr val="tx1"/>
                      </a:solidFill>
                      <a:prstDash val="solid"/>
                      <a:round/>
                      <a:headEnd type="none" w="med" len="med"/>
                      <a:tailEnd type="none" w="med" len="med"/>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extLst>
                  <a:ext uri="{0D108BD9-81ED-4DB2-BD59-A6C34878D82A}">
                    <a16:rowId xmlns:a16="http://schemas.microsoft.com/office/drawing/2014/main" val="2297186006"/>
                  </a:ext>
                </a:extLst>
              </a:tr>
              <a:tr h="468000">
                <a:tc>
                  <a:txBody>
                    <a:bodyPr/>
                    <a:lstStyle/>
                    <a:p>
                      <a:pPr marL="0" marR="0" lvl="0" indent="0" algn="ctr" rtl="0">
                        <a:lnSpc>
                          <a:spcPct val="100000"/>
                        </a:lnSpc>
                        <a:spcBef>
                          <a:spcPts val="0"/>
                        </a:spcBef>
                        <a:spcAft>
                          <a:spcPts val="0"/>
                        </a:spcAft>
                        <a:buClr>
                          <a:srgbClr val="000000"/>
                        </a:buClr>
                        <a:buSzPts val="1400"/>
                        <a:buFont typeface="Arial"/>
                        <a:buNone/>
                      </a:pPr>
                      <a:r>
                        <a:rPr lang="ms-MY" sz="1050" noProof="0"/>
                        <a:t>7.</a:t>
                      </a:r>
                    </a:p>
                  </a:txBody>
                  <a:tcPr marL="5475" marR="5475" marT="5475" marB="0" anchor="ctr">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ms-MY" sz="1050" noProof="0">
                          <a:solidFill>
                            <a:schemeClr val="dk1"/>
                          </a:solidFill>
                        </a:rPr>
                        <a:t>Penyelenggaraan pembaikan (</a:t>
                      </a:r>
                      <a:r>
                        <a:rPr lang="ms-MY" sz="1050" i="1" noProof="0">
                          <a:solidFill>
                            <a:schemeClr val="dk1"/>
                          </a:solidFill>
                        </a:rPr>
                        <a:t>preventive maintenance)</a:t>
                      </a:r>
                      <a:endParaRPr lang="ms-MY" sz="1050" b="0" i="0" u="none" strike="noStrike" cap="none" noProof="0">
                        <a:solidFill>
                          <a:srgbClr val="000000"/>
                        </a:solidFill>
                        <a:latin typeface="Arial"/>
                        <a:ea typeface="Arial"/>
                        <a:cs typeface="Arial"/>
                        <a:sym typeface="Arial"/>
                      </a:endParaRPr>
                    </a:p>
                  </a:txBody>
                  <a:tcPr marL="68575" marR="68575" marT="0"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002060"/>
                    </a:solidFill>
                  </a:tcPr>
                </a:tc>
                <a:extLst>
                  <a:ext uri="{0D108BD9-81ED-4DB2-BD59-A6C34878D82A}">
                    <a16:rowId xmlns:a16="http://schemas.microsoft.com/office/drawing/2014/main" val="774447179"/>
                  </a:ext>
                </a:extLst>
              </a:tr>
              <a:tr h="468000">
                <a:tc>
                  <a:txBody>
                    <a:bodyPr/>
                    <a:lstStyle/>
                    <a:p>
                      <a:pPr marL="0" marR="0" lvl="0" indent="0" algn="ctr" rtl="0">
                        <a:lnSpc>
                          <a:spcPct val="100000"/>
                        </a:lnSpc>
                        <a:spcBef>
                          <a:spcPts val="0"/>
                        </a:spcBef>
                        <a:spcAft>
                          <a:spcPts val="0"/>
                        </a:spcAft>
                        <a:buClr>
                          <a:srgbClr val="000000"/>
                        </a:buClr>
                        <a:buSzPts val="1400"/>
                        <a:buFont typeface="Arial"/>
                        <a:buNone/>
                      </a:pPr>
                      <a:r>
                        <a:rPr lang="ms-MY" sz="1050" b="0" i="0" u="none" strike="noStrike" cap="none" noProof="0">
                          <a:solidFill>
                            <a:srgbClr val="000000"/>
                          </a:solidFill>
                          <a:latin typeface="Arial"/>
                          <a:ea typeface="Arial"/>
                          <a:cs typeface="Arial"/>
                          <a:sym typeface="Arial"/>
                        </a:rPr>
                        <a:t>9.</a:t>
                      </a:r>
                      <a:endParaRPr lang="ms-MY" sz="1050" noProof="0"/>
                    </a:p>
                  </a:txBody>
                  <a:tcPr marL="5475" marR="5475" marT="5475" marB="0" anchor="ctr">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ms-MY" sz="1050" b="0" i="0" u="none" strike="noStrike" cap="none" noProof="0">
                          <a:solidFill>
                            <a:schemeClr val="dk1"/>
                          </a:solidFill>
                          <a:latin typeface="Arial"/>
                          <a:cs typeface="Arial"/>
                          <a:sym typeface="Arial"/>
                        </a:rPr>
                        <a:t>Pengesahan dan laporan keberadaan perkakasan sewaan bagi setiap bulan </a:t>
                      </a:r>
                    </a:p>
                  </a:txBody>
                  <a:tcPr marL="68575" marR="68575" marT="0"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4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lang="ms-MY" sz="1000" b="0" i="0" u="none" strike="noStrike" cap="none" noProof="0" dirty="0">
                        <a:solidFill>
                          <a:srgbClr val="000000"/>
                        </a:solidFill>
                        <a:latin typeface="Arial"/>
                        <a:ea typeface="Arial"/>
                        <a:cs typeface="Arial"/>
                        <a:sym typeface="Arial"/>
                      </a:endParaRPr>
                    </a:p>
                  </a:txBody>
                  <a:tcPr marL="5475" marR="5475" marT="547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2060"/>
                    </a:solidFill>
                  </a:tcPr>
                </a:tc>
                <a:extLst>
                  <a:ext uri="{0D108BD9-81ED-4DB2-BD59-A6C34878D82A}">
                    <a16:rowId xmlns:a16="http://schemas.microsoft.com/office/drawing/2014/main" val="2940359686"/>
                  </a:ext>
                </a:extLst>
              </a:tr>
            </a:tbl>
          </a:graphicData>
        </a:graphic>
      </p:graphicFrame>
      <p:sp>
        <p:nvSpPr>
          <p:cNvPr id="6" name="Google Shape;716;p42">
            <a:extLst>
              <a:ext uri="{FF2B5EF4-FFF2-40B4-BE49-F238E27FC236}">
                <a16:creationId xmlns:a16="http://schemas.microsoft.com/office/drawing/2014/main" id="{6F10923B-102E-439B-BDB1-F64F4E9399B7}"/>
              </a:ext>
            </a:extLst>
          </p:cNvPr>
          <p:cNvSpPr/>
          <p:nvPr/>
        </p:nvSpPr>
        <p:spPr>
          <a:xfrm>
            <a:off x="455358" y="6197607"/>
            <a:ext cx="10369152" cy="64629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ms-MY" sz="1200" b="1" i="0" u="none" strike="noStrike" kern="0" cap="none" spc="0" normalizeH="0" baseline="0" dirty="0">
                <a:ln>
                  <a:noFill/>
                </a:ln>
                <a:solidFill>
                  <a:srgbClr val="000000"/>
                </a:solidFill>
                <a:effectLst/>
                <a:uLnTx/>
                <a:uFillTx/>
                <a:latin typeface="Arial"/>
                <a:ea typeface="Arial"/>
                <a:cs typeface="Arial"/>
                <a:sym typeface="Arial"/>
              </a:rPr>
              <a:t>Nota:</a:t>
            </a:r>
            <a:endParaRPr kumimoji="0" lang="ms-MY" sz="1200" b="0" i="0" u="none" strike="noStrike" kern="0" cap="none" spc="0" normalizeH="0" baseline="0" dirty="0">
              <a:ln>
                <a:noFill/>
              </a:ln>
              <a:solidFill>
                <a:srgbClr val="000000"/>
              </a:solidFill>
              <a:effectLst/>
              <a:uLnTx/>
              <a:uFillTx/>
              <a:latin typeface="Arial"/>
              <a:ea typeface="Arial"/>
              <a:cs typeface="Arial"/>
              <a:sym typeface="Arial"/>
            </a:endParaRPr>
          </a:p>
          <a:p>
            <a:pPr marL="342900" marR="0" lvl="0" indent="-342900" algn="l" defTabSz="914400" rtl="0" eaLnBrk="1" fontAlgn="auto" latinLnBrk="0" hangingPunct="1">
              <a:lnSpc>
                <a:spcPct val="100000"/>
              </a:lnSpc>
              <a:spcBef>
                <a:spcPts val="0"/>
              </a:spcBef>
              <a:spcAft>
                <a:spcPts val="0"/>
              </a:spcAft>
              <a:buClr>
                <a:srgbClr val="000000"/>
              </a:buClr>
              <a:buSzPts val="1400"/>
              <a:buFont typeface="Calibri"/>
              <a:buAutoNum type="arabicPeriod"/>
              <a:tabLst/>
              <a:defRPr/>
            </a:pPr>
            <a:r>
              <a:rPr kumimoji="0" lang="ms-MY" sz="1200" b="0" i="0" u="none" strike="noStrike" kern="0" cap="none" spc="0" normalizeH="0" baseline="0" dirty="0">
                <a:ln>
                  <a:noFill/>
                </a:ln>
                <a:solidFill>
                  <a:srgbClr val="000000"/>
                </a:solidFill>
                <a:effectLst/>
                <a:uLnTx/>
                <a:uFillTx/>
                <a:latin typeface="Arial"/>
                <a:ea typeface="Arial"/>
                <a:cs typeface="Arial"/>
                <a:sym typeface="Arial"/>
              </a:rPr>
              <a:t>Tempoh masa bagi perkara BIL (3) adalah sekurang-kurangnya 5 bulan kerana xxxxxxx.</a:t>
            </a:r>
          </a:p>
          <a:p>
            <a:pPr marL="342900" marR="0" lvl="0" indent="-342900" algn="l" defTabSz="914400" rtl="0" eaLnBrk="1" fontAlgn="auto" latinLnBrk="0" hangingPunct="1">
              <a:lnSpc>
                <a:spcPct val="100000"/>
              </a:lnSpc>
              <a:spcBef>
                <a:spcPts val="0"/>
              </a:spcBef>
              <a:spcAft>
                <a:spcPts val="0"/>
              </a:spcAft>
              <a:buClr>
                <a:srgbClr val="000000"/>
              </a:buClr>
              <a:buSzPts val="1400"/>
              <a:buFont typeface="Calibri"/>
              <a:buAutoNum type="arabicPeriod"/>
              <a:tabLst/>
              <a:defRPr/>
            </a:pPr>
            <a:r>
              <a:rPr kumimoji="0" lang="ms-MY" sz="1200" b="0" i="0" u="none" strike="noStrike" kern="0" cap="none" spc="0" normalizeH="0" baseline="0" dirty="0">
                <a:ln>
                  <a:noFill/>
                </a:ln>
                <a:solidFill>
                  <a:srgbClr val="000000"/>
                </a:solidFill>
                <a:effectLst/>
                <a:uLnTx/>
                <a:uFillTx/>
                <a:latin typeface="Arial"/>
                <a:ea typeface="Arial"/>
                <a:cs typeface="Arial"/>
                <a:sym typeface="Arial"/>
              </a:rPr>
              <a:t>Tempoh bagi perkara BIL (4) dibuat serentak pada seluruh pejabat agensi.</a:t>
            </a:r>
          </a:p>
        </p:txBody>
      </p:sp>
      <p:sp>
        <p:nvSpPr>
          <p:cNvPr id="7" name="TextBox 6">
            <a:extLst>
              <a:ext uri="{FF2B5EF4-FFF2-40B4-BE49-F238E27FC236}">
                <a16:creationId xmlns:a16="http://schemas.microsoft.com/office/drawing/2014/main" id="{D6121F70-8FA2-47E8-A0EC-66C9537525DC}"/>
              </a:ext>
            </a:extLst>
          </p:cNvPr>
          <p:cNvSpPr txBox="1"/>
          <p:nvPr/>
        </p:nvSpPr>
        <p:spPr>
          <a:xfrm>
            <a:off x="7929472" y="42449"/>
            <a:ext cx="4262529" cy="369332"/>
          </a:xfrm>
          <a:prstGeom prst="rect">
            <a:avLst/>
          </a:prstGeom>
          <a:solidFill>
            <a:schemeClr val="accent4">
              <a:lumMod val="20000"/>
              <a:lumOff val="80000"/>
            </a:schemeClr>
          </a:solidFill>
        </p:spPr>
        <p:txBody>
          <a:bodyPr wrap="square" rtlCol="0">
            <a:spAutoFit/>
          </a:bodyPr>
          <a:lstStyle/>
          <a:p>
            <a:pPr algn="ctr"/>
            <a:r>
              <a:rPr lang="en-MY" b="1" dirty="0"/>
              <a:t>CONTOH PERKHIDMATAN SEWAAN</a:t>
            </a:r>
          </a:p>
        </p:txBody>
      </p:sp>
      <p:sp>
        <p:nvSpPr>
          <p:cNvPr id="8" name="Text Placeholder 10">
            <a:extLst>
              <a:ext uri="{FF2B5EF4-FFF2-40B4-BE49-F238E27FC236}">
                <a16:creationId xmlns:a16="http://schemas.microsoft.com/office/drawing/2014/main" id="{4B2F1D97-138F-46A6-9CFF-F80CF3A446D2}"/>
              </a:ext>
            </a:extLst>
          </p:cNvPr>
          <p:cNvSpPr txBox="1">
            <a:spLocks/>
          </p:cNvSpPr>
          <p:nvPr/>
        </p:nvSpPr>
        <p:spPr>
          <a:xfrm>
            <a:off x="313509" y="93225"/>
            <a:ext cx="6247234" cy="5308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11. JADUAL PELAKSANAAN</a:t>
            </a:r>
            <a:endParaRPr lang="ms-MY" sz="2800" b="1" dirty="0">
              <a:latin typeface="Arial" pitchFamily="34" charset="0"/>
              <a:ea typeface="ＭＳ Ｐゴシック" pitchFamily="34" charset="-128"/>
              <a:cs typeface="Arial" pitchFamily="34" charset="0"/>
            </a:endParaRPr>
          </a:p>
        </p:txBody>
      </p:sp>
      <p:sp>
        <p:nvSpPr>
          <p:cNvPr id="9" name="Slide Number Placeholder 2">
            <a:extLst>
              <a:ext uri="{FF2B5EF4-FFF2-40B4-BE49-F238E27FC236}">
                <a16:creationId xmlns:a16="http://schemas.microsoft.com/office/drawing/2014/main" id="{3C1B296D-DC65-4D43-8E57-837DF31B1613}"/>
              </a:ext>
            </a:extLst>
          </p:cNvPr>
          <p:cNvSpPr txBox="1">
            <a:spLocks/>
          </p:cNvSpPr>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defPPr>
              <a:defRPr lang="ms-MY"/>
            </a:defPPr>
            <a:lvl1pPr marL="0" marR="0" lvl="0"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1pPr>
            <a:lvl2pPr marL="0" marR="0" lvl="1"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2pPr>
            <a:lvl3pPr marL="0" marR="0" lvl="2"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3pPr>
            <a:lvl4pPr marL="0" marR="0" lvl="3"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4pPr>
            <a:lvl5pPr marL="0" marR="0" lvl="4"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5pPr>
            <a:lvl6pPr marL="0" marR="0" lvl="5"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6pPr>
            <a:lvl7pPr marL="0" marR="0" lvl="6"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7pPr>
            <a:lvl8pPr marL="0" marR="0" lvl="7"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8pPr>
            <a:lvl9pPr marL="0" marR="0" lvl="8" indent="0" algn="r" defTabSz="914400" rtl="0" eaLnBrk="1" latinLnBrk="0" hangingPunct="1">
              <a:lnSpc>
                <a:spcPct val="100000"/>
              </a:lnSpc>
              <a:spcBef>
                <a:spcPts val="0"/>
              </a:spcBef>
              <a:spcAft>
                <a:spcPts val="0"/>
              </a:spcAft>
              <a:buClr>
                <a:srgbClr val="000000"/>
              </a:buClr>
              <a:buSzPts val="1200"/>
              <a:buFont typeface="Arial"/>
              <a:buNone/>
              <a:defRPr sz="1200" b="0" i="0" u="none" strike="noStrike" kern="1200" cap="none">
                <a:solidFill>
                  <a:srgbClr val="888888"/>
                </a:solidFill>
                <a:latin typeface="Calibri"/>
                <a:ea typeface="Calibri"/>
                <a:cs typeface="Calibri"/>
                <a:sym typeface="Calibri"/>
              </a:defRPr>
            </a:lvl9pPr>
          </a:lstStyle>
          <a:p>
            <a:pPr>
              <a:buClrTx/>
              <a:buSzTx/>
              <a:buFontTx/>
              <a:buNone/>
              <a:defRPr/>
            </a:pPr>
            <a:fld id="{BA0703F6-9220-493B-BC25-87A499A6DF38}" type="slidenum">
              <a:rPr lang="ms-MY" smtClean="0">
                <a:solidFill>
                  <a:prstClr val="black">
                    <a:tint val="75000"/>
                  </a:prstClr>
                </a:solidFill>
              </a:rPr>
              <a:pPr>
                <a:buClrTx/>
                <a:buSzTx/>
                <a:buFontTx/>
                <a:buNone/>
                <a:defRPr/>
              </a:pPr>
              <a:t>94</a:t>
            </a:fld>
            <a:endParaRPr lang="ms-MY">
              <a:solidFill>
                <a:prstClr val="black">
                  <a:tint val="75000"/>
                </a:prstClr>
              </a:solidFill>
            </a:endParaRPr>
          </a:p>
        </p:txBody>
      </p:sp>
      <p:sp>
        <p:nvSpPr>
          <p:cNvPr id="10" name="TextBox 9">
            <a:extLst>
              <a:ext uri="{FF2B5EF4-FFF2-40B4-BE49-F238E27FC236}">
                <a16:creationId xmlns:a16="http://schemas.microsoft.com/office/drawing/2014/main" id="{FBB25F72-461C-4ADB-B4EA-3CEFDDEC332D}"/>
              </a:ext>
            </a:extLst>
          </p:cNvPr>
          <p:cNvSpPr txBox="1"/>
          <p:nvPr/>
        </p:nvSpPr>
        <p:spPr>
          <a:xfrm rot="1243883">
            <a:off x="2446444" y="2590442"/>
            <a:ext cx="7258013" cy="1862048"/>
          </a:xfrm>
          <a:prstGeom prst="rect">
            <a:avLst/>
          </a:prstGeom>
          <a:noFill/>
        </p:spPr>
        <p:txBody>
          <a:bodyPr wrap="none" rtlCol="0">
            <a:spAutoFit/>
          </a:bodyPr>
          <a:lstStyle/>
          <a:p>
            <a:r>
              <a:rPr lang="en-US" sz="11500" dirty="0">
                <a:solidFill>
                  <a:schemeClr val="accent3">
                    <a:lumMod val="40000"/>
                    <a:lumOff val="60000"/>
                  </a:schemeClr>
                </a:solidFill>
                <a:latin typeface="Arial Black" panose="020B0A04020102020204" pitchFamily="34" charset="0"/>
              </a:rPr>
              <a:t>CONTOH</a:t>
            </a:r>
          </a:p>
        </p:txBody>
      </p:sp>
    </p:spTree>
    <p:extLst>
      <p:ext uri="{BB962C8B-B14F-4D97-AF65-F5344CB8AC3E}">
        <p14:creationId xmlns:p14="http://schemas.microsoft.com/office/powerpoint/2010/main" val="402293250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876032230"/>
              </p:ext>
            </p:extLst>
          </p:nvPr>
        </p:nvGraphicFramePr>
        <p:xfrm>
          <a:off x="294236" y="523593"/>
          <a:ext cx="11675261" cy="5755640"/>
        </p:xfrm>
        <a:graphic>
          <a:graphicData uri="http://schemas.openxmlformats.org/drawingml/2006/table">
            <a:tbl>
              <a:tblPr firstRow="1" bandRow="1">
                <a:tableStyleId>{5940675A-B579-460E-94D1-54222C63F5DA}</a:tableStyleId>
              </a:tblPr>
              <a:tblGrid>
                <a:gridCol w="599906">
                  <a:extLst>
                    <a:ext uri="{9D8B030D-6E8A-4147-A177-3AD203B41FA5}">
                      <a16:colId xmlns:a16="http://schemas.microsoft.com/office/drawing/2014/main" val="20000"/>
                    </a:ext>
                  </a:extLst>
                </a:gridCol>
                <a:gridCol w="4627439">
                  <a:extLst>
                    <a:ext uri="{9D8B030D-6E8A-4147-A177-3AD203B41FA5}">
                      <a16:colId xmlns:a16="http://schemas.microsoft.com/office/drawing/2014/main" val="20001"/>
                    </a:ext>
                  </a:extLst>
                </a:gridCol>
                <a:gridCol w="1611979">
                  <a:extLst>
                    <a:ext uri="{9D8B030D-6E8A-4147-A177-3AD203B41FA5}">
                      <a16:colId xmlns:a16="http://schemas.microsoft.com/office/drawing/2014/main" val="1167390854"/>
                    </a:ext>
                  </a:extLst>
                </a:gridCol>
                <a:gridCol w="1611979">
                  <a:extLst>
                    <a:ext uri="{9D8B030D-6E8A-4147-A177-3AD203B41FA5}">
                      <a16:colId xmlns:a16="http://schemas.microsoft.com/office/drawing/2014/main" val="3917128869"/>
                    </a:ext>
                  </a:extLst>
                </a:gridCol>
                <a:gridCol w="1611979">
                  <a:extLst>
                    <a:ext uri="{9D8B030D-6E8A-4147-A177-3AD203B41FA5}">
                      <a16:colId xmlns:a16="http://schemas.microsoft.com/office/drawing/2014/main" val="3140868986"/>
                    </a:ext>
                  </a:extLst>
                </a:gridCol>
                <a:gridCol w="1611979">
                  <a:extLst>
                    <a:ext uri="{9D8B030D-6E8A-4147-A177-3AD203B41FA5}">
                      <a16:colId xmlns:a16="http://schemas.microsoft.com/office/drawing/2014/main" val="20002"/>
                    </a:ext>
                  </a:extLst>
                </a:gridCol>
              </a:tblGrid>
              <a:tr h="259061">
                <a:tc>
                  <a:txBody>
                    <a:bodyPr/>
                    <a:lstStyle/>
                    <a:p>
                      <a:pPr algn="ctr"/>
                      <a:r>
                        <a:rPr lang="ms-MY" sz="1400" b="1" noProof="0" dirty="0">
                          <a:latin typeface="Arial" panose="020B0604020202020204" pitchFamily="34" charset="0"/>
                          <a:cs typeface="Arial" panose="020B0604020202020204" pitchFamily="34" charset="0"/>
                        </a:rPr>
                        <a:t>BIL.</a:t>
                      </a:r>
                      <a:endParaRPr lang="ms-MY" sz="1400" b="1" noProof="0" dirty="0">
                        <a:solidFill>
                          <a:schemeClr val="tx1"/>
                        </a:solidFill>
                        <a:latin typeface="Arial" panose="020B0604020202020204" pitchFamily="34" charset="0"/>
                        <a:cs typeface="Arial" panose="020B0604020202020204" pitchFamily="34" charset="0"/>
                      </a:endParaRPr>
                    </a:p>
                  </a:txBody>
                  <a:tcPr marL="91448" marR="91448">
                    <a:solidFill>
                      <a:schemeClr val="bg1">
                        <a:lumMod val="75000"/>
                      </a:schemeClr>
                    </a:solidFill>
                  </a:tcPr>
                </a:tc>
                <a:tc>
                  <a:txBody>
                    <a:bodyPr/>
                    <a:lstStyle/>
                    <a:p>
                      <a:pPr algn="ctr"/>
                      <a:r>
                        <a:rPr lang="ms-MY" sz="1400" b="1" noProof="0">
                          <a:latin typeface="Arial" panose="020B0604020202020204" pitchFamily="34" charset="0"/>
                          <a:cs typeface="Arial" panose="020B0604020202020204" pitchFamily="34" charset="0"/>
                        </a:rPr>
                        <a:t>PERKARA</a:t>
                      </a:r>
                      <a:endParaRPr lang="ms-MY" sz="1400" b="1" noProof="0">
                        <a:solidFill>
                          <a:schemeClr val="tx1"/>
                        </a:solidFill>
                        <a:latin typeface="Arial" panose="020B0604020202020204" pitchFamily="34" charset="0"/>
                        <a:cs typeface="Arial" panose="020B0604020202020204" pitchFamily="34" charset="0"/>
                      </a:endParaRPr>
                    </a:p>
                  </a:txBody>
                  <a:tcPr marL="91448" marR="91448">
                    <a:solidFill>
                      <a:schemeClr val="bg1">
                        <a:lumMod val="75000"/>
                      </a:schemeClr>
                    </a:solidFill>
                  </a:tcPr>
                </a:tc>
                <a:tc>
                  <a:txBody>
                    <a:bodyPr/>
                    <a:lstStyle/>
                    <a:p>
                      <a:pPr algn="ctr"/>
                      <a:r>
                        <a:rPr lang="ms-MY" sz="1400" b="1" noProof="0" dirty="0">
                          <a:solidFill>
                            <a:schemeClr val="tx1"/>
                          </a:solidFill>
                          <a:latin typeface="Arial" panose="020B0604020202020204" pitchFamily="34" charset="0"/>
                          <a:cs typeface="Arial" panose="020B0604020202020204" pitchFamily="34" charset="0"/>
                        </a:rPr>
                        <a:t>202X</a:t>
                      </a:r>
                    </a:p>
                    <a:p>
                      <a:pPr algn="ctr"/>
                      <a:r>
                        <a:rPr lang="ms-MY" sz="1400" b="1" noProof="0" dirty="0">
                          <a:latin typeface="Arial" panose="020B0604020202020204" pitchFamily="34" charset="0"/>
                          <a:cs typeface="Arial" panose="020B0604020202020204" pitchFamily="34" charset="0"/>
                        </a:rPr>
                        <a:t>(RM)</a:t>
                      </a:r>
                      <a:endParaRPr lang="ms-MY" sz="1400" b="1" noProof="0" dirty="0">
                        <a:solidFill>
                          <a:schemeClr val="tx1"/>
                        </a:solidFill>
                        <a:latin typeface="Arial" panose="020B0604020202020204" pitchFamily="34" charset="0"/>
                        <a:cs typeface="Arial" panose="020B0604020202020204" pitchFamily="34" charset="0"/>
                      </a:endParaRPr>
                    </a:p>
                  </a:txBody>
                  <a:tcPr marL="91448" marR="91448">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b="1" noProof="0" dirty="0">
                          <a:solidFill>
                            <a:schemeClr val="tx1"/>
                          </a:solidFill>
                          <a:latin typeface="Arial" panose="020B0604020202020204" pitchFamily="34" charset="0"/>
                          <a:cs typeface="Arial" panose="020B0604020202020204" pitchFamily="34" charset="0"/>
                        </a:rPr>
                        <a:t>202X</a:t>
                      </a:r>
                    </a:p>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b="1" noProof="0" dirty="0">
                          <a:latin typeface="Arial" panose="020B0604020202020204" pitchFamily="34" charset="0"/>
                          <a:cs typeface="Arial" panose="020B0604020202020204" pitchFamily="34" charset="0"/>
                        </a:rPr>
                        <a:t>(RM)</a:t>
                      </a:r>
                      <a:endParaRPr lang="ms-MY" sz="1400" b="1" noProof="0" dirty="0">
                        <a:solidFill>
                          <a:schemeClr val="tx1"/>
                        </a:solidFill>
                        <a:latin typeface="Arial" panose="020B0604020202020204" pitchFamily="34" charset="0"/>
                        <a:cs typeface="Arial" panose="020B0604020202020204" pitchFamily="34" charset="0"/>
                      </a:endParaRPr>
                    </a:p>
                  </a:txBody>
                  <a:tcPr marL="91448" marR="91448">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b="1" noProof="0">
                          <a:solidFill>
                            <a:schemeClr val="tx1"/>
                          </a:solidFill>
                          <a:latin typeface="Arial" panose="020B0604020202020204" pitchFamily="34" charset="0"/>
                          <a:cs typeface="Arial" panose="020B0604020202020204" pitchFamily="34" charset="0"/>
                        </a:rPr>
                        <a:t>202X</a:t>
                      </a:r>
                      <a:endParaRPr lang="ms-MY" sz="1400" b="1" noProof="0" dirty="0">
                        <a:solidFill>
                          <a:schemeClr val="tx1"/>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b="1" noProof="0" dirty="0">
                          <a:latin typeface="Arial" panose="020B0604020202020204" pitchFamily="34" charset="0"/>
                          <a:cs typeface="Arial" panose="020B0604020202020204" pitchFamily="34" charset="0"/>
                        </a:rPr>
                        <a:t>(RM)</a:t>
                      </a:r>
                      <a:endParaRPr lang="ms-MY" sz="1400" b="1" noProof="0" dirty="0">
                        <a:solidFill>
                          <a:schemeClr val="tx1"/>
                        </a:solidFill>
                        <a:latin typeface="Arial" panose="020B0604020202020204" pitchFamily="34" charset="0"/>
                        <a:cs typeface="Arial" panose="020B0604020202020204" pitchFamily="34" charset="0"/>
                      </a:endParaRPr>
                    </a:p>
                  </a:txBody>
                  <a:tcPr marL="91448" marR="91448">
                    <a:solidFill>
                      <a:schemeClr val="bg1">
                        <a:lumMod val="75000"/>
                      </a:schemeClr>
                    </a:solidFill>
                  </a:tcPr>
                </a:tc>
                <a:tc>
                  <a:txBody>
                    <a:bodyPr/>
                    <a:lstStyle/>
                    <a:p>
                      <a:pPr algn="ctr"/>
                      <a:r>
                        <a:rPr lang="ms-MY" sz="1400" b="1" noProof="0" dirty="0">
                          <a:latin typeface="Arial" panose="020B0604020202020204" pitchFamily="34" charset="0"/>
                          <a:cs typeface="Arial" panose="020B0604020202020204" pitchFamily="34" charset="0"/>
                        </a:rPr>
                        <a:t> JUMLAH KOS (RM)</a:t>
                      </a:r>
                      <a:endParaRPr lang="ms-MY" sz="1400" b="1" noProof="0" dirty="0">
                        <a:solidFill>
                          <a:schemeClr val="tx1"/>
                        </a:solidFill>
                        <a:latin typeface="Arial" panose="020B0604020202020204" pitchFamily="34" charset="0"/>
                        <a:cs typeface="Arial" panose="020B0604020202020204" pitchFamily="34" charset="0"/>
                      </a:endParaRPr>
                    </a:p>
                  </a:txBody>
                  <a:tcPr marL="91448" marR="91448">
                    <a:solidFill>
                      <a:schemeClr val="bg1">
                        <a:lumMod val="75000"/>
                      </a:schemeClr>
                    </a:solidFill>
                  </a:tcPr>
                </a:tc>
                <a:extLst>
                  <a:ext uri="{0D108BD9-81ED-4DB2-BD59-A6C34878D82A}">
                    <a16:rowId xmlns:a16="http://schemas.microsoft.com/office/drawing/2014/main" val="10000"/>
                  </a:ext>
                </a:extLst>
              </a:tr>
              <a:tr h="370840">
                <a:tc>
                  <a:txBody>
                    <a:bodyPr/>
                    <a:lstStyle/>
                    <a:p>
                      <a:pPr algn="ctr"/>
                      <a:r>
                        <a:rPr lang="ms-MY" sz="1400" b="1" noProof="0">
                          <a:latin typeface="Arial" panose="020B0604020202020204" pitchFamily="34" charset="0"/>
                          <a:cs typeface="Arial" panose="020B0604020202020204" pitchFamily="34" charset="0"/>
                        </a:rPr>
                        <a:t>A.</a:t>
                      </a:r>
                    </a:p>
                  </a:txBody>
                  <a:tcPr marL="91448" marR="9144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b="1" noProof="0">
                          <a:latin typeface="Arial" panose="020B0604020202020204" pitchFamily="34" charset="0"/>
                          <a:cs typeface="Arial" panose="020B0604020202020204" pitchFamily="34" charset="0"/>
                        </a:rPr>
                        <a:t>Perkakasan ICT </a:t>
                      </a:r>
                      <a:r>
                        <a:rPr lang="ms-MY" sz="1400" b="1" noProof="0">
                          <a:solidFill>
                            <a:schemeClr val="tx1"/>
                          </a:solidFill>
                          <a:latin typeface="Arial" panose="020B0604020202020204" pitchFamily="34" charset="0"/>
                          <a:cs typeface="Arial" panose="020B0604020202020204" pitchFamily="34" charset="0"/>
                        </a:rPr>
                        <a:t>(termasuk perkakasan keselamatan)</a:t>
                      </a:r>
                      <a:endParaRPr lang="ms-MY" sz="1400" b="1" noProof="0">
                        <a:latin typeface="Arial" panose="020B0604020202020204" pitchFamily="34" charset="0"/>
                        <a:cs typeface="Arial" panose="020B0604020202020204" pitchFamily="34" charset="0"/>
                      </a:endParaRP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p>
                  </a:txBody>
                  <a:tcPr/>
                </a:tc>
                <a:extLst>
                  <a:ext uri="{0D108BD9-81ED-4DB2-BD59-A6C34878D82A}">
                    <a16:rowId xmlns:a16="http://schemas.microsoft.com/office/drawing/2014/main" val="10001"/>
                  </a:ext>
                </a:extLst>
              </a:tr>
              <a:tr h="370840">
                <a:tc>
                  <a:txBody>
                    <a:bodyPr/>
                    <a:lstStyle/>
                    <a:p>
                      <a:pPr algn="ctr"/>
                      <a:r>
                        <a:rPr lang="ms-MY" sz="1400" b="1" noProof="0">
                          <a:latin typeface="Arial" panose="020B0604020202020204" pitchFamily="34" charset="0"/>
                          <a:cs typeface="Arial" panose="020B0604020202020204" pitchFamily="34" charset="0"/>
                        </a:rPr>
                        <a:t>B.</a:t>
                      </a:r>
                    </a:p>
                  </a:txBody>
                  <a:tcPr marL="91448" marR="91448"/>
                </a:tc>
                <a:tc>
                  <a:txBody>
                    <a:bodyPr/>
                    <a:lstStyle/>
                    <a:p>
                      <a:r>
                        <a:rPr lang="ms-MY" sz="1400" b="1" noProof="0">
                          <a:latin typeface="Arial" panose="020B0604020202020204" pitchFamily="34" charset="0"/>
                          <a:cs typeface="Arial" panose="020B0604020202020204" pitchFamily="34" charset="0"/>
                        </a:rPr>
                        <a:t>Pembangunan</a:t>
                      </a:r>
                      <a:r>
                        <a:rPr lang="ms-MY" sz="1400" b="1" baseline="0" noProof="0">
                          <a:latin typeface="Arial" panose="020B0604020202020204" pitchFamily="34" charset="0"/>
                          <a:cs typeface="Arial" panose="020B0604020202020204" pitchFamily="34" charset="0"/>
                        </a:rPr>
                        <a:t> Sistem Aplikasi</a:t>
                      </a:r>
                      <a:endParaRPr lang="ms-MY" sz="1400" b="1" noProof="0">
                        <a:latin typeface="Arial" panose="020B0604020202020204" pitchFamily="34" charset="0"/>
                        <a:cs typeface="Arial" panose="020B0604020202020204" pitchFamily="34" charset="0"/>
                      </a:endParaRP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p>
                  </a:txBody>
                  <a:tcPr/>
                </a:tc>
                <a:extLst>
                  <a:ext uri="{0D108BD9-81ED-4DB2-BD59-A6C34878D82A}">
                    <a16:rowId xmlns:a16="http://schemas.microsoft.com/office/drawing/2014/main" val="10002"/>
                  </a:ext>
                </a:extLst>
              </a:tr>
              <a:tr h="370840">
                <a:tc>
                  <a:txBody>
                    <a:bodyPr/>
                    <a:lstStyle/>
                    <a:p>
                      <a:pPr algn="ctr"/>
                      <a:r>
                        <a:rPr lang="ms-MY" sz="1400" b="1" noProof="0">
                          <a:latin typeface="Arial" panose="020B0604020202020204" pitchFamily="34" charset="0"/>
                          <a:cs typeface="Arial" panose="020B0604020202020204" pitchFamily="34" charset="0"/>
                        </a:rPr>
                        <a:t>C.</a:t>
                      </a:r>
                    </a:p>
                  </a:txBody>
                  <a:tcPr marL="91448" marR="9144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b="1" noProof="0">
                          <a:latin typeface="Arial" panose="020B0604020202020204" pitchFamily="34" charset="0"/>
                          <a:cs typeface="Arial" panose="020B0604020202020204" pitchFamily="34" charset="0"/>
                        </a:rPr>
                        <a:t>Perisian </a:t>
                      </a:r>
                      <a:r>
                        <a:rPr lang="ms-MY" sz="1400" b="1" noProof="0">
                          <a:solidFill>
                            <a:schemeClr val="tx1"/>
                          </a:solidFill>
                          <a:latin typeface="Arial" panose="020B0604020202020204" pitchFamily="34" charset="0"/>
                          <a:cs typeface="Arial" panose="020B0604020202020204" pitchFamily="34" charset="0"/>
                        </a:rPr>
                        <a:t>(termasuk perisian keselamatan)</a:t>
                      </a: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XXX,XXX.XX</a:t>
                      </a:r>
                    </a:p>
                  </a:txBody>
                  <a:tcPr/>
                </a:tc>
                <a:extLst>
                  <a:ext uri="{0D108BD9-81ED-4DB2-BD59-A6C34878D82A}">
                    <a16:rowId xmlns:a16="http://schemas.microsoft.com/office/drawing/2014/main" val="10003"/>
                  </a:ext>
                </a:extLst>
              </a:tr>
              <a:tr h="370840">
                <a:tc>
                  <a:txBody>
                    <a:bodyPr/>
                    <a:lstStyle/>
                    <a:p>
                      <a:pPr algn="ctr"/>
                      <a:r>
                        <a:rPr lang="ms-MY" sz="1400" b="1" noProof="0">
                          <a:latin typeface="Arial" panose="020B0604020202020204" pitchFamily="34" charset="0"/>
                          <a:cs typeface="Arial" panose="020B0604020202020204" pitchFamily="34" charset="0"/>
                        </a:rPr>
                        <a:t>D.</a:t>
                      </a:r>
                    </a:p>
                  </a:txBody>
                  <a:tcPr marL="91448" marR="91448"/>
                </a:tc>
                <a:tc>
                  <a:txBody>
                    <a:bodyPr/>
                    <a:lstStyle/>
                    <a:p>
                      <a:r>
                        <a:rPr lang="ms-MY" sz="1400" b="1" noProof="0" dirty="0">
                          <a:latin typeface="Arial" panose="020B0604020202020204" pitchFamily="34" charset="0"/>
                          <a:cs typeface="Arial" panose="020B0604020202020204" pitchFamily="34" charset="0"/>
                        </a:rPr>
                        <a:t>Rangkaian </a:t>
                      </a:r>
                      <a:r>
                        <a:rPr lang="ms-MY" sz="1400" b="1" noProof="0" dirty="0">
                          <a:solidFill>
                            <a:schemeClr val="tx1"/>
                          </a:solidFill>
                          <a:latin typeface="Arial" panose="020B0604020202020204" pitchFamily="34" charset="0"/>
                          <a:cs typeface="Arial" panose="020B0604020202020204" pitchFamily="34" charset="0"/>
                        </a:rPr>
                        <a:t>dan Peralatan Rangkaian</a:t>
                      </a: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p>
                  </a:txBody>
                  <a:tcPr/>
                </a:tc>
                <a:extLst>
                  <a:ext uri="{0D108BD9-81ED-4DB2-BD59-A6C34878D82A}">
                    <a16:rowId xmlns:a16="http://schemas.microsoft.com/office/drawing/2014/main" val="10004"/>
                  </a:ext>
                </a:extLst>
              </a:tr>
              <a:tr h="370840">
                <a:tc>
                  <a:txBody>
                    <a:bodyPr/>
                    <a:lstStyle/>
                    <a:p>
                      <a:pPr algn="ctr"/>
                      <a:r>
                        <a:rPr lang="ms-MY" sz="1400" b="1" noProof="0">
                          <a:latin typeface="Arial" panose="020B0604020202020204" pitchFamily="34" charset="0"/>
                          <a:cs typeface="Arial" panose="020B0604020202020204" pitchFamily="34" charset="0"/>
                        </a:rPr>
                        <a:t>E.</a:t>
                      </a:r>
                    </a:p>
                  </a:txBody>
                  <a:tcPr marL="91448" marR="9144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noProof="0">
                          <a:latin typeface="Arial" panose="020B0604020202020204" pitchFamily="34" charset="0"/>
                          <a:cs typeface="Arial" panose="020B0604020202020204" pitchFamily="34" charset="0"/>
                        </a:rPr>
                        <a:t>Perkhidmatan ICT</a:t>
                      </a: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p>
                  </a:txBody>
                  <a:tcPr/>
                </a:tc>
                <a:extLst>
                  <a:ext uri="{0D108BD9-81ED-4DB2-BD59-A6C34878D82A}">
                    <a16:rowId xmlns:a16="http://schemas.microsoft.com/office/drawing/2014/main" val="10005"/>
                  </a:ext>
                </a:extLst>
              </a:tr>
              <a:tr h="370840">
                <a:tc>
                  <a:txBody>
                    <a:bodyPr/>
                    <a:lstStyle/>
                    <a:p>
                      <a:pPr algn="ctr"/>
                      <a:r>
                        <a:rPr lang="ms-MY" sz="1400" b="1" noProof="0">
                          <a:latin typeface="Arial" panose="020B0604020202020204" pitchFamily="34" charset="0"/>
                          <a:cs typeface="Arial" panose="020B0604020202020204" pitchFamily="34" charset="0"/>
                        </a:rPr>
                        <a:t>F.</a:t>
                      </a:r>
                    </a:p>
                  </a:txBody>
                  <a:tcPr marL="91448" marR="91448"/>
                </a:tc>
                <a:tc>
                  <a:txBody>
                    <a:bodyPr/>
                    <a:lstStyle/>
                    <a:p>
                      <a:pPr marL="0" indent="0" algn="just">
                        <a:spcBef>
                          <a:spcPts val="0"/>
                        </a:spcBef>
                        <a:buFont typeface="+mj-lt"/>
                        <a:buNone/>
                        <a:defRPr/>
                      </a:pPr>
                      <a:r>
                        <a:rPr lang="ms-MY" sz="1400" b="1" noProof="0">
                          <a:latin typeface="Arial" panose="020B0604020202020204" pitchFamily="34" charset="0"/>
                          <a:cs typeface="Arial" panose="020B0604020202020204" pitchFamily="34" charset="0"/>
                        </a:rPr>
                        <a:t>Lain-lain Perkakasan/ Perkhidmatan </a:t>
                      </a:r>
                      <a:r>
                        <a:rPr lang="ms-MY" sz="1400" b="1" noProof="0">
                          <a:solidFill>
                            <a:schemeClr val="tx1"/>
                          </a:solidFill>
                          <a:latin typeface="Arial" panose="020B0604020202020204" pitchFamily="34" charset="0"/>
                          <a:cs typeface="Arial" panose="020B0604020202020204" pitchFamily="34" charset="0"/>
                        </a:rPr>
                        <a:t>Bukan ICT </a:t>
                      </a:r>
                    </a:p>
                    <a:p>
                      <a:pPr marL="355600" lvl="1" indent="-355600" algn="just">
                        <a:spcBef>
                          <a:spcPts val="0"/>
                        </a:spcBef>
                        <a:buFont typeface="+mj-lt"/>
                        <a:buAutoNum type="romanLcPeriod"/>
                        <a:defRPr/>
                      </a:pPr>
                      <a:r>
                        <a:rPr lang="ms-MY" sz="1400" noProof="0">
                          <a:solidFill>
                            <a:schemeClr val="tx1"/>
                          </a:solidFill>
                          <a:latin typeface="Arial" panose="020B0604020202020204" pitchFamily="34" charset="0"/>
                          <a:cs typeface="Arial" panose="020B0604020202020204" pitchFamily="34" charset="0"/>
                        </a:rPr>
                        <a:t>Perkakasan Bukan-ICT/ fizikal/ M&amp;E yang menyokong  projek ICT</a:t>
                      </a:r>
                    </a:p>
                    <a:p>
                      <a:pPr marL="355600" lvl="1" indent="-355600" algn="just">
                        <a:spcBef>
                          <a:spcPts val="0"/>
                        </a:spcBef>
                        <a:buFont typeface="+mj-lt"/>
                        <a:buAutoNum type="romanLcPeriod"/>
                        <a:defRPr/>
                      </a:pPr>
                      <a:r>
                        <a:rPr lang="ms-MY" sz="1400" noProof="0">
                          <a:solidFill>
                            <a:schemeClr val="tx1"/>
                          </a:solidFill>
                          <a:latin typeface="Arial" panose="020B0604020202020204" pitchFamily="34" charset="0"/>
                          <a:cs typeface="Arial" panose="020B0604020202020204" pitchFamily="34" charset="0"/>
                        </a:rPr>
                        <a:t>Perkhidmatan Bukan-ICT/ fizikal/ M&amp;E yang menyokong projek ICT</a:t>
                      </a: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p>
                  </a:txBody>
                  <a:tcPr/>
                </a:tc>
                <a:extLst>
                  <a:ext uri="{0D108BD9-81ED-4DB2-BD59-A6C34878D82A}">
                    <a16:rowId xmlns:a16="http://schemas.microsoft.com/office/drawing/2014/main" val="10006"/>
                  </a:ext>
                </a:extLst>
              </a:tr>
              <a:tr h="370840">
                <a:tc>
                  <a:txBody>
                    <a:bodyPr/>
                    <a:lstStyle/>
                    <a:p>
                      <a:pPr algn="ctr"/>
                      <a:r>
                        <a:rPr lang="ms-MY" sz="1400" b="1" noProof="0">
                          <a:latin typeface="Arial" panose="020B0604020202020204" pitchFamily="34" charset="0"/>
                          <a:cs typeface="Arial" panose="020B0604020202020204" pitchFamily="34" charset="0"/>
                        </a:rPr>
                        <a:t>G.</a:t>
                      </a:r>
                    </a:p>
                  </a:txBody>
                  <a:tcPr marL="91448" marR="9144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altLang="ko-KR" sz="1400" b="1" kern="1200" noProof="0">
                          <a:solidFill>
                            <a:schemeClr val="tx1"/>
                          </a:solidFill>
                          <a:latin typeface="Arial" panose="020B0604020202020204" pitchFamily="34" charset="0"/>
                          <a:ea typeface="+mn-ea"/>
                          <a:cs typeface="Arial" panose="020B0604020202020204" pitchFamily="34" charset="0"/>
                        </a:rPr>
                        <a:t>Perkhidmatan Pengkomputeran Awan</a:t>
                      </a:r>
                    </a:p>
                  </a:txBody>
                  <a:tcPr marL="91448" marR="91448">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p>
                  </a:txBody>
                  <a:tcPr>
                    <a:noFill/>
                  </a:tcPr>
                </a:tc>
                <a:extLst>
                  <a:ext uri="{0D108BD9-81ED-4DB2-BD59-A6C34878D82A}">
                    <a16:rowId xmlns:a16="http://schemas.microsoft.com/office/drawing/2014/main" val="545475612"/>
                  </a:ext>
                </a:extLst>
              </a:tr>
              <a:tr h="370840">
                <a:tc>
                  <a:txBody>
                    <a:bodyPr/>
                    <a:lstStyle/>
                    <a:p>
                      <a:pPr algn="ctr"/>
                      <a:endParaRPr lang="ms-MY" sz="1400" b="1" noProof="0">
                        <a:latin typeface="Arial" panose="020B0604020202020204" pitchFamily="34" charset="0"/>
                        <a:cs typeface="Arial" panose="020B0604020202020204" pitchFamily="34" charset="0"/>
                      </a:endParaRPr>
                    </a:p>
                  </a:txBody>
                  <a:tcPr marL="91448" marR="91448"/>
                </a:tc>
                <a:tc>
                  <a:txBody>
                    <a:bodyPr/>
                    <a:lstStyle/>
                    <a:p>
                      <a:pPr algn="r"/>
                      <a:r>
                        <a:rPr lang="ms-MY" sz="1400" b="1" noProof="0">
                          <a:latin typeface="Arial" panose="020B0604020202020204" pitchFamily="34" charset="0"/>
                          <a:cs typeface="Arial" panose="020B0604020202020204" pitchFamily="34" charset="0"/>
                        </a:rPr>
                        <a:t>JUMLAH</a:t>
                      </a:r>
                    </a:p>
                  </a:txBody>
                  <a:tcPr marL="91448" marR="91448">
                    <a:solidFill>
                      <a:schemeClr val="bg1">
                        <a:lumMod val="85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1" noProof="0"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1" noProof="0"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1" noProof="0"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b="1" noProof="0" dirty="0">
                          <a:latin typeface="Arial" panose="020B0604020202020204" pitchFamily="34" charset="0"/>
                          <a:cs typeface="Arial" panose="020B0604020202020204" pitchFamily="34" charset="0"/>
                        </a:rPr>
                        <a:t>XXX,XXX.XX</a:t>
                      </a:r>
                    </a:p>
                  </a:txBody>
                  <a:tcPr>
                    <a:solidFill>
                      <a:schemeClr val="bg1">
                        <a:lumMod val="85000"/>
                      </a:schemeClr>
                    </a:solidFill>
                  </a:tcPr>
                </a:tc>
                <a:extLst>
                  <a:ext uri="{0D108BD9-81ED-4DB2-BD59-A6C34878D82A}">
                    <a16:rowId xmlns:a16="http://schemas.microsoft.com/office/drawing/2014/main" val="10007"/>
                  </a:ext>
                </a:extLst>
              </a:tr>
              <a:tr h="370840">
                <a:tc>
                  <a:txBody>
                    <a:bodyPr/>
                    <a:lstStyle/>
                    <a:p>
                      <a:endParaRPr lang="ms-MY" sz="1400" b="1" noProof="0">
                        <a:latin typeface="Arial" panose="020B0604020202020204" pitchFamily="34" charset="0"/>
                        <a:cs typeface="Arial" panose="020B0604020202020204" pitchFamily="34" charset="0"/>
                      </a:endParaRPr>
                    </a:p>
                  </a:txBody>
                  <a:tcPr marL="91448" marR="91448"/>
                </a:tc>
                <a:tc>
                  <a:txBody>
                    <a:bodyPr/>
                    <a:lstStyle/>
                    <a:p>
                      <a:pPr algn="r"/>
                      <a:r>
                        <a:rPr lang="ms-MY" sz="1400" b="1" i="1" u="none" strike="noStrike" noProof="0">
                          <a:effectLst/>
                          <a:latin typeface="Arial" panose="020B0604020202020204" pitchFamily="34" charset="0"/>
                          <a:cs typeface="Arial" panose="020B0604020202020204" pitchFamily="34" charset="0"/>
                        </a:rPr>
                        <a:t>Sales and Service Tax </a:t>
                      </a:r>
                      <a:r>
                        <a:rPr lang="ms-MY" sz="1400" b="1" u="none" strike="noStrike" noProof="0">
                          <a:effectLst/>
                          <a:latin typeface="Arial" panose="020B0604020202020204" pitchFamily="34" charset="0"/>
                          <a:cs typeface="Arial" panose="020B0604020202020204" pitchFamily="34" charset="0"/>
                        </a:rPr>
                        <a:t>(SST)</a:t>
                      </a:r>
                      <a:endParaRPr lang="ms-MY" sz="1400" b="1" i="0" u="none" strike="noStrike" noProof="0">
                        <a:solidFill>
                          <a:srgbClr val="000000"/>
                        </a:solidFill>
                        <a:effectLst/>
                        <a:latin typeface="Arial" panose="020B0604020202020204" pitchFamily="34" charset="0"/>
                        <a:cs typeface="Arial" panose="020B0604020202020204" pitchFamily="34" charset="0"/>
                      </a:endParaRP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endParaRPr lang="ms-MY" sz="1400" b="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378245601"/>
                  </a:ext>
                </a:extLst>
              </a:tr>
              <a:tr h="370840">
                <a:tc>
                  <a:txBody>
                    <a:bodyPr/>
                    <a:lstStyle/>
                    <a:p>
                      <a:endParaRPr lang="ms-MY" sz="1400" b="1" noProof="0">
                        <a:latin typeface="Arial" panose="020B0604020202020204" pitchFamily="34" charset="0"/>
                        <a:cs typeface="Arial" panose="020B0604020202020204" pitchFamily="34" charset="0"/>
                      </a:endParaRP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b="1" i="1" u="none" strike="noStrike" noProof="0">
                          <a:effectLst/>
                          <a:latin typeface="Arial" panose="020B0604020202020204" pitchFamily="34" charset="0"/>
                          <a:cs typeface="Arial" panose="020B0604020202020204" pitchFamily="34" charset="0"/>
                        </a:rPr>
                        <a:t>Digital Service Tax </a:t>
                      </a:r>
                      <a:r>
                        <a:rPr lang="ms-MY" sz="1400" b="1" u="none" strike="noStrike" noProof="0">
                          <a:effectLst/>
                          <a:latin typeface="Arial" panose="020B0604020202020204" pitchFamily="34" charset="0"/>
                          <a:cs typeface="Arial" panose="020B0604020202020204" pitchFamily="34" charset="0"/>
                        </a:rPr>
                        <a:t>(DST)</a:t>
                      </a:r>
                    </a:p>
                  </a:txBody>
                  <a:tcPr marL="91448" marR="91448"/>
                </a:tc>
                <a:tc>
                  <a:txBody>
                    <a:bodyPr/>
                    <a:lstStyle/>
                    <a:p>
                      <a:pPr algn="r"/>
                      <a:endParaRPr lang="ms-MY" sz="1400" b="0" noProof="0" dirty="0">
                        <a:latin typeface="Arial" panose="020B0604020202020204" pitchFamily="34" charset="0"/>
                        <a:cs typeface="Arial" panose="020B0604020202020204" pitchFamily="34" charset="0"/>
                      </a:endParaRPr>
                    </a:p>
                  </a:txBody>
                  <a:tcPr/>
                </a:tc>
                <a:tc>
                  <a:txBody>
                    <a:bodyPr/>
                    <a:lstStyle/>
                    <a:p>
                      <a:pPr algn="r"/>
                      <a:endParaRPr lang="ms-MY" sz="1400" b="0" noProof="0" dirty="0">
                        <a:latin typeface="Arial" panose="020B0604020202020204" pitchFamily="34" charset="0"/>
                        <a:cs typeface="Arial" panose="020B0604020202020204" pitchFamily="34" charset="0"/>
                      </a:endParaRPr>
                    </a:p>
                  </a:txBody>
                  <a:tcPr/>
                </a:tc>
                <a:tc>
                  <a:txBody>
                    <a:bodyPr/>
                    <a:lstStyle/>
                    <a:p>
                      <a:pPr algn="r"/>
                      <a:endParaRPr lang="ms-MY" sz="1400" b="0" noProof="0" dirty="0">
                        <a:latin typeface="Arial" panose="020B0604020202020204" pitchFamily="34" charset="0"/>
                        <a:cs typeface="Arial" panose="020B0604020202020204" pitchFamily="34" charset="0"/>
                      </a:endParaRPr>
                    </a:p>
                  </a:txBody>
                  <a:tcPr/>
                </a:tc>
                <a:tc>
                  <a:txBody>
                    <a:bodyPr/>
                    <a:lstStyle/>
                    <a:p>
                      <a:pPr algn="r"/>
                      <a:r>
                        <a:rPr lang="ms-MY" sz="1400" noProof="0" dirty="0">
                          <a:latin typeface="Arial" panose="020B0604020202020204" pitchFamily="34" charset="0"/>
                          <a:cs typeface="Arial" panose="020B0604020202020204" pitchFamily="34" charset="0"/>
                        </a:rPr>
                        <a:t>XXX,XXX.XX</a:t>
                      </a:r>
                      <a:endParaRPr lang="ms-MY" sz="1400" b="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928086056"/>
                  </a:ext>
                </a:extLst>
              </a:tr>
              <a:tr h="370840">
                <a:tc>
                  <a:txBody>
                    <a:bodyPr/>
                    <a:lstStyle/>
                    <a:p>
                      <a:endParaRPr lang="ms-MY" sz="1400" b="1" noProof="0">
                        <a:latin typeface="Arial" panose="020B0604020202020204" pitchFamily="34" charset="0"/>
                        <a:cs typeface="Arial" panose="020B0604020202020204" pitchFamily="34" charset="0"/>
                      </a:endParaRP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b="1" noProof="0">
                          <a:solidFill>
                            <a:schemeClr val="tx1"/>
                          </a:solidFill>
                          <a:latin typeface="Arial" panose="020B0604020202020204" pitchFamily="34" charset="0"/>
                          <a:cs typeface="Arial" panose="020B0604020202020204" pitchFamily="34" charset="0"/>
                        </a:rPr>
                        <a:t>Program Kolaborasi Industri (</a:t>
                      </a:r>
                      <a:r>
                        <a:rPr lang="ms-MY" sz="1400" b="1" u="none" strike="noStrike" kern="1200" noProof="0">
                          <a:effectLst/>
                          <a:latin typeface="Arial" panose="020B0604020202020204" pitchFamily="34" charset="0"/>
                          <a:cs typeface="Arial" panose="020B0604020202020204" pitchFamily="34" charset="0"/>
                        </a:rPr>
                        <a:t>ICP) (1%) jika ada</a:t>
                      </a:r>
                      <a:endParaRPr lang="ms-MY" sz="1400" b="1" u="none" strike="noStrike" kern="1200" noProof="0">
                        <a:solidFill>
                          <a:schemeClr val="dk1"/>
                        </a:solidFill>
                        <a:effectLst/>
                        <a:latin typeface="Arial" panose="020B0604020202020204" pitchFamily="34" charset="0"/>
                        <a:ea typeface="+mn-ea"/>
                        <a:cs typeface="Arial" panose="020B0604020202020204" pitchFamily="34" charset="0"/>
                      </a:endParaRP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endParaRPr lang="ms-MY" sz="1400" b="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00550875"/>
                  </a:ext>
                </a:extLst>
              </a:tr>
              <a:tr h="370840">
                <a:tc>
                  <a:txBody>
                    <a:bodyPr/>
                    <a:lstStyle/>
                    <a:p>
                      <a:endParaRPr lang="ms-MY" sz="1400" b="1" noProof="0">
                        <a:latin typeface="Arial" panose="020B0604020202020204" pitchFamily="34" charset="0"/>
                        <a:cs typeface="Arial" panose="020B0604020202020204" pitchFamily="34" charset="0"/>
                      </a:endParaRPr>
                    </a:p>
                  </a:txBody>
                  <a:tcPr marL="91448" marR="91448"/>
                </a:tc>
                <a:tc>
                  <a:txBody>
                    <a:bodyPr/>
                    <a:lstStyle/>
                    <a:p>
                      <a:pPr algn="r"/>
                      <a:r>
                        <a:rPr lang="ms-MY" sz="1400" b="1" noProof="0">
                          <a:latin typeface="Arial" panose="020B0604020202020204" pitchFamily="34" charset="0"/>
                          <a:cs typeface="Arial" panose="020B0604020202020204" pitchFamily="34" charset="0"/>
                        </a:rPr>
                        <a:t>JUMLAH KESELURUHAN</a:t>
                      </a:r>
                    </a:p>
                  </a:txBody>
                  <a:tcPr marL="91448" marR="91448">
                    <a:solidFill>
                      <a:schemeClr val="bg1">
                        <a:lumMod val="85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1" noProof="0"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1" noProof="0"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1" noProof="0"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b="1" noProof="0" dirty="0">
                          <a:latin typeface="Arial" panose="020B0604020202020204" pitchFamily="34" charset="0"/>
                          <a:cs typeface="Arial" panose="020B0604020202020204" pitchFamily="34" charset="0"/>
                        </a:rPr>
                        <a:t>X,XXX,XXX.XX</a:t>
                      </a:r>
                    </a:p>
                  </a:txBody>
                  <a:tcPr>
                    <a:solidFill>
                      <a:schemeClr val="bg1">
                        <a:lumMod val="85000"/>
                      </a:schemeClr>
                    </a:solidFill>
                  </a:tcPr>
                </a:tc>
                <a:extLst>
                  <a:ext uri="{0D108BD9-81ED-4DB2-BD59-A6C34878D82A}">
                    <a16:rowId xmlns:a16="http://schemas.microsoft.com/office/drawing/2014/main" val="10008"/>
                  </a:ext>
                </a:extLst>
              </a:tr>
            </a:tbl>
          </a:graphicData>
        </a:graphic>
      </p:graphicFrame>
      <p:sp>
        <p:nvSpPr>
          <p:cNvPr id="7" name="Text Placeholder 10"/>
          <p:cNvSpPr txBox="1">
            <a:spLocks/>
          </p:cNvSpPr>
          <p:nvPr/>
        </p:nvSpPr>
        <p:spPr>
          <a:xfrm>
            <a:off x="107367" y="65961"/>
            <a:ext cx="6247234" cy="56395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12. RINGKASAN KOS PROJEK</a:t>
            </a:r>
            <a:endParaRPr lang="ms-MY" sz="2800" b="1" dirty="0">
              <a:latin typeface="Arial" pitchFamily="34" charset="0"/>
              <a:ea typeface="ＭＳ Ｐゴシック" pitchFamily="34" charset="-128"/>
              <a:cs typeface="Arial" pitchFamily="34" charset="0"/>
            </a:endParaRPr>
          </a:p>
        </p:txBody>
      </p:sp>
      <p:sp>
        <p:nvSpPr>
          <p:cNvPr id="8" name="Subtitle 2"/>
          <p:cNvSpPr txBox="1">
            <a:spLocks/>
          </p:cNvSpPr>
          <p:nvPr/>
        </p:nvSpPr>
        <p:spPr>
          <a:xfrm>
            <a:off x="222503" y="6279233"/>
            <a:ext cx="5873496" cy="818707"/>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buClr>
                <a:schemeClr val="tx1"/>
              </a:buClr>
              <a:buSzPct val="100000"/>
            </a:pPr>
            <a:r>
              <a:rPr lang="ms-MY" sz="1000" b="1" dirty="0">
                <a:solidFill>
                  <a:schemeClr val="tx1"/>
                </a:solidFill>
                <a:latin typeface="Arial" panose="020B0604020202020204" pitchFamily="34" charset="0"/>
                <a:cs typeface="Arial" panose="020B0604020202020204" pitchFamily="34" charset="0"/>
              </a:rPr>
              <a:t>Nota:</a:t>
            </a:r>
          </a:p>
          <a:p>
            <a:pPr marL="342900" indent="-342900" algn="l">
              <a:buClr>
                <a:schemeClr val="tx1"/>
              </a:buClr>
              <a:buSzPct val="100000"/>
              <a:buFont typeface="+mj-lt"/>
              <a:buAutoNum type="arabicPeriod"/>
            </a:pPr>
            <a:r>
              <a:rPr lang="ms-MY" sz="1000" dirty="0">
                <a:solidFill>
                  <a:schemeClr val="tx1"/>
                </a:solidFill>
                <a:latin typeface="Arial" panose="020B0604020202020204" pitchFamily="34" charset="0"/>
                <a:cs typeface="Arial" panose="020B0604020202020204" pitchFamily="34" charset="0"/>
              </a:rPr>
              <a:t>Pastikan format Ringkasan Peruntukan </a:t>
            </a:r>
            <a:r>
              <a:rPr lang="ms-MY" sz="1000" b="1" dirty="0">
                <a:solidFill>
                  <a:schemeClr val="tx1"/>
                </a:solidFill>
                <a:latin typeface="Arial" panose="020B0604020202020204" pitchFamily="34" charset="0"/>
                <a:cs typeface="Arial" panose="020B0604020202020204" pitchFamily="34" charset="0"/>
              </a:rPr>
              <a:t>tidak diubah</a:t>
            </a:r>
          </a:p>
          <a:p>
            <a:pPr marL="342900" indent="-342900" algn="l">
              <a:buClr>
                <a:schemeClr val="tx1"/>
              </a:buClr>
              <a:buSzPct val="100000"/>
              <a:buFont typeface="+mj-lt"/>
              <a:buAutoNum type="arabicPeriod"/>
            </a:pPr>
            <a:r>
              <a:rPr lang="ms-MY" sz="1000" dirty="0">
                <a:solidFill>
                  <a:schemeClr val="tx1"/>
                </a:solidFill>
                <a:latin typeface="Arial" panose="020B0604020202020204" pitchFamily="34" charset="0"/>
                <a:cs typeface="Arial" panose="020B0604020202020204" pitchFamily="34" charset="0"/>
              </a:rPr>
              <a:t>Sekiranya TIADA NILAI dalam komponen di atas, hendaklah diletakkan </a:t>
            </a:r>
            <a:r>
              <a:rPr lang="ms-MY" sz="1000" b="1" dirty="0">
                <a:solidFill>
                  <a:schemeClr val="tx1"/>
                </a:solidFill>
                <a:latin typeface="Arial" panose="020B0604020202020204" pitchFamily="34" charset="0"/>
                <a:cs typeface="Arial" panose="020B0604020202020204" pitchFamily="34" charset="0"/>
              </a:rPr>
              <a:t>nilai “0</a:t>
            </a:r>
            <a:r>
              <a:rPr lang="ms-MY" sz="1050" b="1" dirty="0">
                <a:solidFill>
                  <a:schemeClr val="tx1"/>
                </a:solidFill>
                <a:latin typeface="Arial" panose="020B0604020202020204" pitchFamily="34" charset="0"/>
                <a:cs typeface="Arial" panose="020B0604020202020204" pitchFamily="34" charset="0"/>
              </a:rPr>
              <a:t>”</a:t>
            </a:r>
          </a:p>
        </p:txBody>
      </p:sp>
      <p:sp>
        <p:nvSpPr>
          <p:cNvPr id="2" name="Subtitle 2">
            <a:extLst>
              <a:ext uri="{FF2B5EF4-FFF2-40B4-BE49-F238E27FC236}">
                <a16:creationId xmlns:a16="http://schemas.microsoft.com/office/drawing/2014/main" id="{1E0B8708-DA7C-A46B-0D40-DFA27ED2BAC6}"/>
              </a:ext>
            </a:extLst>
          </p:cNvPr>
          <p:cNvSpPr txBox="1">
            <a:spLocks/>
          </p:cNvSpPr>
          <p:nvPr/>
        </p:nvSpPr>
        <p:spPr>
          <a:xfrm>
            <a:off x="5583045" y="6312121"/>
            <a:ext cx="5873496" cy="818707"/>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57188" indent="-357188" algn="l">
              <a:buClr>
                <a:schemeClr val="tx1"/>
              </a:buClr>
              <a:buSzPct val="100000"/>
            </a:pPr>
            <a:r>
              <a:rPr lang="ms-MY" sz="1000" dirty="0">
                <a:solidFill>
                  <a:srgbClr val="202124"/>
                </a:solidFill>
                <a:latin typeface="Arial" panose="020B0604020202020204" pitchFamily="34" charset="0"/>
                <a:cs typeface="Arial" panose="020B0604020202020204" pitchFamily="34" charset="0"/>
              </a:rPr>
              <a:t>3.     Program Kolaborasi Industri (ICP) - Sila </a:t>
            </a:r>
            <a:r>
              <a:rPr lang="ms-MY" sz="1000" b="1" dirty="0">
                <a:solidFill>
                  <a:schemeClr val="tx1"/>
                </a:solidFill>
                <a:latin typeface="Arial" panose="020B0604020202020204" pitchFamily="34" charset="0"/>
                <a:cs typeface="Arial" panose="020B0604020202020204" pitchFamily="34" charset="0"/>
              </a:rPr>
              <a:t>Rujuk PK1.7 </a:t>
            </a:r>
            <a:r>
              <a:rPr lang="ms-MY" sz="1000" dirty="0">
                <a:solidFill>
                  <a:schemeClr val="tx1"/>
                </a:solidFill>
                <a:latin typeface="Arial" panose="020B0604020202020204" pitchFamily="34" charset="0"/>
                <a:cs typeface="Arial" panose="020B0604020202020204" pitchFamily="34" charset="0"/>
              </a:rPr>
              <a:t>Dasar dan Garis Panduan Program Kolaborasi Industri (Industrial Collaboration Program – ICP) Dalam Perolehan Kerajaan</a:t>
            </a:r>
          </a:p>
          <a:p>
            <a:pPr algn="l">
              <a:buClr>
                <a:schemeClr val="tx1"/>
              </a:buClr>
              <a:buSzPct val="100000"/>
            </a:pPr>
            <a:r>
              <a:rPr lang="ms-MY" sz="1000" dirty="0">
                <a:solidFill>
                  <a:schemeClr val="tx1"/>
                </a:solidFill>
                <a:latin typeface="Arial" panose="020B0604020202020204" pitchFamily="34" charset="0"/>
                <a:cs typeface="Arial" panose="020B0604020202020204" pitchFamily="34" charset="0"/>
              </a:rPr>
              <a:t>4.     Sewaan dan Perolehan Perkakasan: </a:t>
            </a:r>
            <a:r>
              <a:rPr lang="ms-MY" sz="1000" b="1" dirty="0">
                <a:solidFill>
                  <a:schemeClr val="tx1"/>
                </a:solidFill>
                <a:latin typeface="Arial" panose="020B0604020202020204" pitchFamily="34" charset="0"/>
                <a:cs typeface="Arial" panose="020B0604020202020204" pitchFamily="34" charset="0"/>
              </a:rPr>
              <a:t>Tiada SST </a:t>
            </a:r>
            <a:r>
              <a:rPr lang="ms-MY" sz="1000" dirty="0">
                <a:solidFill>
                  <a:schemeClr val="tx1"/>
                </a:solidFill>
                <a:latin typeface="Arial" panose="020B0604020202020204" pitchFamily="34" charset="0"/>
                <a:cs typeface="Arial" panose="020B0604020202020204" pitchFamily="34" charset="0"/>
              </a:rPr>
              <a:t>yang dikenakan</a:t>
            </a:r>
          </a:p>
        </p:txBody>
      </p:sp>
      <p:sp>
        <p:nvSpPr>
          <p:cNvPr id="9" name="Slide Number Placeholder 2">
            <a:extLst>
              <a:ext uri="{FF2B5EF4-FFF2-40B4-BE49-F238E27FC236}">
                <a16:creationId xmlns:a16="http://schemas.microsoft.com/office/drawing/2014/main" id="{EB795E17-F710-4FD1-AF3A-9874F2DDBE50}"/>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95</a:t>
            </a:fld>
            <a:endParaRPr lang="ms-MY">
              <a:solidFill>
                <a:prstClr val="black">
                  <a:tint val="75000"/>
                </a:prstClr>
              </a:solidFill>
              <a:latin typeface="Calibri" panose="020F0502020204030204"/>
              <a:ea typeface="Calibri"/>
              <a:cs typeface="Calibri"/>
              <a:sym typeface="Calibri"/>
            </a:endParaRPr>
          </a:p>
        </p:txBody>
      </p:sp>
    </p:spTree>
    <p:extLst>
      <p:ext uri="{BB962C8B-B14F-4D97-AF65-F5344CB8AC3E}">
        <p14:creationId xmlns:p14="http://schemas.microsoft.com/office/powerpoint/2010/main" val="156966847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030131017"/>
              </p:ext>
            </p:extLst>
          </p:nvPr>
        </p:nvGraphicFramePr>
        <p:xfrm>
          <a:off x="563525" y="1274551"/>
          <a:ext cx="11249247" cy="3709410"/>
        </p:xfrm>
        <a:graphic>
          <a:graphicData uri="http://schemas.openxmlformats.org/drawingml/2006/table">
            <a:tbl>
              <a:tblPr firstRow="1" firstCol="1" bandRow="1">
                <a:tableStyleId>{5940675A-B579-460E-94D1-54222C63F5DA}</a:tableStyleId>
              </a:tblPr>
              <a:tblGrid>
                <a:gridCol w="619198">
                  <a:extLst>
                    <a:ext uri="{9D8B030D-6E8A-4147-A177-3AD203B41FA5}">
                      <a16:colId xmlns:a16="http://schemas.microsoft.com/office/drawing/2014/main" val="20000"/>
                    </a:ext>
                  </a:extLst>
                </a:gridCol>
                <a:gridCol w="3588051">
                  <a:extLst>
                    <a:ext uri="{9D8B030D-6E8A-4147-A177-3AD203B41FA5}">
                      <a16:colId xmlns:a16="http://schemas.microsoft.com/office/drawing/2014/main" val="20001"/>
                    </a:ext>
                  </a:extLst>
                </a:gridCol>
                <a:gridCol w="1349051">
                  <a:extLst>
                    <a:ext uri="{9D8B030D-6E8A-4147-A177-3AD203B41FA5}">
                      <a16:colId xmlns:a16="http://schemas.microsoft.com/office/drawing/2014/main" val="20002"/>
                    </a:ext>
                  </a:extLst>
                </a:gridCol>
                <a:gridCol w="2595550">
                  <a:extLst>
                    <a:ext uri="{9D8B030D-6E8A-4147-A177-3AD203B41FA5}">
                      <a16:colId xmlns:a16="http://schemas.microsoft.com/office/drawing/2014/main" val="20003"/>
                    </a:ext>
                  </a:extLst>
                </a:gridCol>
                <a:gridCol w="1476375">
                  <a:extLst>
                    <a:ext uri="{9D8B030D-6E8A-4147-A177-3AD203B41FA5}">
                      <a16:colId xmlns:a16="http://schemas.microsoft.com/office/drawing/2014/main" val="435021480"/>
                    </a:ext>
                  </a:extLst>
                </a:gridCol>
                <a:gridCol w="1621022">
                  <a:extLst>
                    <a:ext uri="{9D8B030D-6E8A-4147-A177-3AD203B41FA5}">
                      <a16:colId xmlns:a16="http://schemas.microsoft.com/office/drawing/2014/main" val="3038932013"/>
                    </a:ext>
                  </a:extLst>
                </a:gridCol>
              </a:tblGrid>
              <a:tr h="741041">
                <a:tc>
                  <a:txBody>
                    <a:bodyPr/>
                    <a:lstStyle/>
                    <a:p>
                      <a:pPr marL="90170" algn="ctr">
                        <a:lnSpc>
                          <a:spcPct val="100000"/>
                        </a:lnSpc>
                        <a:spcAft>
                          <a:spcPts val="0"/>
                        </a:spcAft>
                      </a:pPr>
                      <a:r>
                        <a:rPr lang="ms-MY" sz="1400" b="1" dirty="0">
                          <a:effectLst/>
                          <a:latin typeface="Arial" panose="020B0604020202020204" pitchFamily="34" charset="0"/>
                          <a:cs typeface="Arial" panose="020B0604020202020204" pitchFamily="34" charset="0"/>
                        </a:rPr>
                        <a:t>BIL.</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PERKARA</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400" b="1" dirty="0">
                          <a:effectLst/>
                          <a:latin typeface="Arial" panose="020B0604020202020204" pitchFamily="34" charset="0"/>
                          <a:cs typeface="Arial" panose="020B0604020202020204" pitchFamily="34" charset="0"/>
                        </a:rPr>
                        <a:t>KUANTITI</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400" b="1" dirty="0">
                          <a:effectLst/>
                          <a:latin typeface="Arial" panose="020B0604020202020204" pitchFamily="34" charset="0"/>
                          <a:cs typeface="Arial" panose="020B0604020202020204" pitchFamily="34" charset="0"/>
                        </a:rPr>
                        <a:t>(RM)</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400" b="1" dirty="0">
                          <a:effectLst/>
                          <a:latin typeface="Arial" panose="020B0604020202020204" pitchFamily="34" charset="0"/>
                          <a:cs typeface="Arial" panose="020B0604020202020204" pitchFamily="34" charset="0"/>
                        </a:rPr>
                        <a:t>(RM)</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CATATAN</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tc>
                <a:extLst>
                  <a:ext uri="{0D108BD9-81ED-4DB2-BD59-A6C34878D82A}">
                    <a16:rowId xmlns:a16="http://schemas.microsoft.com/office/drawing/2014/main" val="10000"/>
                  </a:ext>
                </a:extLst>
              </a:tr>
              <a:tr h="286129">
                <a:tc gridSpan="5">
                  <a:txBody>
                    <a:bodyPr/>
                    <a:lstStyle/>
                    <a:p>
                      <a:pPr algn="l" fontAlgn="ctr">
                        <a:lnSpc>
                          <a:spcPts val="1570"/>
                        </a:lnSpc>
                        <a:spcAft>
                          <a:spcPts val="0"/>
                        </a:spcAft>
                      </a:pPr>
                      <a:r>
                        <a:rPr lang="en-MY" sz="1400" b="1" kern="1200" dirty="0">
                          <a:effectLst/>
                          <a:latin typeface="Arial" panose="020B0604020202020204" pitchFamily="34" charset="0"/>
                          <a:cs typeface="Arial" panose="020B0604020202020204" pitchFamily="34" charset="0"/>
                        </a:rPr>
                        <a:t>(A) </a:t>
                      </a:r>
                      <a:r>
                        <a:rPr lang="en-MY" sz="1400" b="1" kern="1200" dirty="0">
                          <a:solidFill>
                            <a:schemeClr val="tx1"/>
                          </a:solidFill>
                          <a:effectLst/>
                          <a:latin typeface="Arial" panose="020B0604020202020204" pitchFamily="34" charset="0"/>
                          <a:cs typeface="Arial" panose="020B0604020202020204" pitchFamily="34" charset="0"/>
                        </a:rPr>
                        <a:t>PERKAKASAN </a:t>
                      </a:r>
                      <a:r>
                        <a:rPr lang="en-US" sz="1400" b="1" dirty="0">
                          <a:solidFill>
                            <a:schemeClr val="tx1"/>
                          </a:solidFill>
                          <a:latin typeface="Arial" panose="020B0604020202020204" pitchFamily="34" charset="0"/>
                          <a:cs typeface="Arial" panose="020B0604020202020204" pitchFamily="34" charset="0"/>
                        </a:rPr>
                        <a:t>ICT (TERMASUK PERKAKASAN KESELAMATAN)</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ms-MY"/>
                    </a:p>
                  </a:txBody>
                  <a:tcPr/>
                </a:tc>
                <a:tc hMerge="1">
                  <a:txBody>
                    <a:bodyPr/>
                    <a:lstStyle/>
                    <a:p>
                      <a:endParaRPr lang="ms-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l" fontAlgn="ctr">
                        <a:lnSpc>
                          <a:spcPts val="1570"/>
                        </a:lnSpc>
                        <a:spcAft>
                          <a:spcPts val="0"/>
                        </a:spcAft>
                      </a:pP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tc>
                <a:extLst>
                  <a:ext uri="{0D108BD9-81ED-4DB2-BD59-A6C34878D82A}">
                    <a16:rowId xmlns:a16="http://schemas.microsoft.com/office/drawing/2014/main" val="10001"/>
                  </a:ext>
                </a:extLst>
              </a:tr>
              <a:tr h="269049">
                <a:tc>
                  <a:txBody>
                    <a:bodyPr/>
                    <a:lstStyle/>
                    <a:p>
                      <a:pPr algn="ctr" fontAlgn="ctr">
                        <a:lnSpc>
                          <a:spcPts val="1510"/>
                        </a:lnSpc>
                        <a:spcAft>
                          <a:spcPts val="0"/>
                        </a:spcAft>
                      </a:pPr>
                      <a:r>
                        <a:rPr lang="en-MY" sz="1400" kern="1200" dirty="0">
                          <a:effectLst/>
                          <a:latin typeface="Arial" panose="020B0604020202020204" pitchFamily="34" charset="0"/>
                          <a:cs typeface="Arial" panose="020B0604020202020204" pitchFamily="34" charset="0"/>
                        </a:rPr>
                        <a:t>1.</a:t>
                      </a:r>
                      <a:endParaRPr lang="ms-MY" sz="1400" b="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fontAlgn="ctr">
                        <a:lnSpc>
                          <a:spcPts val="1510"/>
                        </a:lnSpc>
                        <a:spcAft>
                          <a:spcPts val="0"/>
                        </a:spcAft>
                      </a:pP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spcAft>
                          <a:spcPts val="0"/>
                        </a:spcAft>
                      </a:pPr>
                      <a:r>
                        <a:rPr lang="en-US" sz="1400" dirty="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dirty="0">
                          <a:latin typeface="Arial" panose="020B0604020202020204" pitchFamily="34" charset="0"/>
                          <a:cs typeface="Arial" panose="020B0604020202020204" pitchFamily="34" charset="0"/>
                        </a:rPr>
                        <a:t>Nyatakan lokasi, fungsi keperluan yang menerangkan perolehan</a:t>
                      </a:r>
                    </a:p>
                  </a:txBody>
                  <a:tcPr/>
                </a:tc>
                <a:extLst>
                  <a:ext uri="{0D108BD9-81ED-4DB2-BD59-A6C34878D82A}">
                    <a16:rowId xmlns:a16="http://schemas.microsoft.com/office/drawing/2014/main" val="10002"/>
                  </a:ext>
                </a:extLst>
              </a:tr>
              <a:tr h="269049">
                <a:tc>
                  <a:txBody>
                    <a:bodyPr/>
                    <a:lstStyle/>
                    <a:p>
                      <a:pPr algn="ctr" fontAlgn="ctr">
                        <a:lnSpc>
                          <a:spcPts val="1510"/>
                        </a:lnSpc>
                        <a:spcAft>
                          <a:spcPts val="0"/>
                        </a:spcAft>
                      </a:pPr>
                      <a:r>
                        <a:rPr lang="en-MY" sz="1400" kern="1200" dirty="0">
                          <a:effectLst/>
                          <a:latin typeface="Arial" panose="020B0604020202020204" pitchFamily="34" charset="0"/>
                          <a:cs typeface="Arial" panose="020B0604020202020204" pitchFamily="34" charset="0"/>
                        </a:rPr>
                        <a:t>2.</a:t>
                      </a:r>
                      <a:endParaRPr lang="ms-MY" sz="1400" b="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fontAlgn="ctr">
                        <a:lnSpc>
                          <a:spcPts val="1510"/>
                        </a:lnSpc>
                        <a:spcAft>
                          <a:spcPts val="0"/>
                        </a:spcAft>
                      </a:pP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spcAft>
                          <a:spcPts val="0"/>
                        </a:spcAft>
                      </a:pPr>
                      <a:r>
                        <a:rPr lang="en-US" sz="140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258799">
                <a:tc>
                  <a:txBody>
                    <a:bodyPr/>
                    <a:lstStyle/>
                    <a:p>
                      <a:pPr algn="ctr" fontAlgn="ctr">
                        <a:spcAft>
                          <a:spcPts val="0"/>
                        </a:spcAft>
                      </a:pPr>
                      <a:r>
                        <a:rPr lang="en-MY" sz="1400" kern="1200" dirty="0">
                          <a:effectLst/>
                          <a:latin typeface="Arial" panose="020B0604020202020204" pitchFamily="34" charset="0"/>
                          <a:cs typeface="Arial" panose="020B0604020202020204" pitchFamily="34" charset="0"/>
                        </a:rPr>
                        <a:t>3.</a:t>
                      </a:r>
                      <a:endParaRPr lang="ms-MY" sz="1400" b="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fontAlgn="ctr">
                        <a:spcAft>
                          <a:spcPts val="0"/>
                        </a:spcAft>
                      </a:pP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spcAft>
                          <a:spcPts val="0"/>
                        </a:spcAft>
                      </a:pPr>
                      <a:r>
                        <a:rPr lang="en-US" sz="140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269049">
                <a:tc>
                  <a:txBody>
                    <a:bodyPr/>
                    <a:lstStyle/>
                    <a:p>
                      <a:pPr algn="ctr" fontAlgn="ctr">
                        <a:lnSpc>
                          <a:spcPts val="1510"/>
                        </a:lnSpc>
                        <a:spcAft>
                          <a:spcPts val="0"/>
                        </a:spcAft>
                      </a:pPr>
                      <a:r>
                        <a:rPr lang="en-MY" sz="1400" kern="1200" dirty="0">
                          <a:effectLst/>
                          <a:latin typeface="Arial" panose="020B0604020202020204" pitchFamily="34" charset="0"/>
                          <a:cs typeface="Arial" panose="020B0604020202020204" pitchFamily="34" charset="0"/>
                        </a:rPr>
                        <a:t>4.</a:t>
                      </a:r>
                      <a:endParaRPr lang="ms-MY" sz="1400" b="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fontAlgn="ctr">
                        <a:lnSpc>
                          <a:spcPts val="1510"/>
                        </a:lnSpc>
                        <a:spcAft>
                          <a:spcPts val="0"/>
                        </a:spcAft>
                      </a:pP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spcAft>
                          <a:spcPts val="0"/>
                        </a:spcAft>
                      </a:pPr>
                      <a:r>
                        <a:rPr lang="en-US" sz="140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69049">
                <a:tc>
                  <a:txBody>
                    <a:bodyPr/>
                    <a:lstStyle/>
                    <a:p>
                      <a:pPr algn="ctr" fontAlgn="ctr">
                        <a:lnSpc>
                          <a:spcPts val="1510"/>
                        </a:lnSpc>
                        <a:spcAft>
                          <a:spcPts val="0"/>
                        </a:spcAft>
                      </a:pPr>
                      <a:r>
                        <a:rPr lang="en-MY" sz="1400" kern="1200" dirty="0">
                          <a:effectLst/>
                          <a:latin typeface="Arial" panose="020B0604020202020204" pitchFamily="34" charset="0"/>
                          <a:cs typeface="Arial" panose="020B0604020202020204" pitchFamily="34" charset="0"/>
                        </a:rPr>
                        <a:t>5.</a:t>
                      </a:r>
                      <a:endParaRPr lang="ms-MY" sz="1400" b="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fontAlgn="ctr">
                        <a:lnSpc>
                          <a:spcPts val="1510"/>
                        </a:lnSpc>
                        <a:spcAft>
                          <a:spcPts val="0"/>
                        </a:spcAft>
                      </a:pP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spcAft>
                          <a:spcPts val="0"/>
                        </a:spcAft>
                      </a:pPr>
                      <a:r>
                        <a:rPr lang="en-US" sz="1400" dirty="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6"/>
                  </a:ext>
                </a:extLst>
              </a:tr>
              <a:tr h="258799">
                <a:tc>
                  <a:txBody>
                    <a:bodyPr/>
                    <a:lstStyle/>
                    <a:p>
                      <a:pPr algn="r">
                        <a:spcAft>
                          <a:spcPts val="0"/>
                        </a:spcAft>
                      </a:pPr>
                      <a:endParaRPr lang="ms-MY" sz="1400" b="1" dirty="0">
                        <a:effectLst/>
                        <a:latin typeface="Arial" panose="020B0604020202020204" pitchFamily="34" charset="0"/>
                        <a:ea typeface="Times New Roman"/>
                        <a:cs typeface="Arial" panose="020B0604020202020204" pitchFamily="34" charset="0"/>
                      </a:endParaRPr>
                    </a:p>
                  </a:txBody>
                  <a:tcPr marL="9523" marR="9523" marT="9525" marB="0" anchor="ctr"/>
                </a:tc>
                <a:tc gridSpan="3">
                  <a:txBody>
                    <a:bodyPr/>
                    <a:lstStyle/>
                    <a:p>
                      <a:pPr algn="l">
                        <a:spcAft>
                          <a:spcPts val="0"/>
                        </a:spcAft>
                      </a:pPr>
                      <a:r>
                        <a:rPr lang="en-US" sz="1400" b="1" kern="1200" dirty="0">
                          <a:effectLst/>
                          <a:latin typeface="Arial" panose="020B0604020202020204" pitchFamily="34" charset="0"/>
                          <a:cs typeface="Arial" panose="020B0604020202020204" pitchFamily="34" charset="0"/>
                        </a:rPr>
                        <a:t>JUMLAH (A)</a:t>
                      </a:r>
                      <a:r>
                        <a:rPr lang="en-US" sz="1400" b="1" kern="1200" baseline="0" dirty="0">
                          <a:effectLst/>
                          <a:latin typeface="Arial" panose="020B0604020202020204" pitchFamily="34" charset="0"/>
                          <a:cs typeface="Arial" panose="020B0604020202020204" pitchFamily="34" charset="0"/>
                        </a:rPr>
                        <a:t> PERKAKASAN ICT </a:t>
                      </a:r>
                      <a:r>
                        <a:rPr lang="en-US" sz="1400" b="1" dirty="0">
                          <a:solidFill>
                            <a:schemeClr val="tx1"/>
                          </a:solidFill>
                          <a:latin typeface="Arial" panose="020B0604020202020204" pitchFamily="34" charset="0"/>
                          <a:cs typeface="Arial" panose="020B0604020202020204" pitchFamily="34" charset="0"/>
                        </a:rPr>
                        <a:t>(TERMASUK PERKAKASAN KESELAMATAN)</a:t>
                      </a:r>
                      <a:endParaRPr lang="ms-MY" sz="14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ms-MY" sz="1600">
                        <a:effectLst/>
                        <a:latin typeface="Arial" panose="020B0604020202020204" pitchFamily="34" charset="0"/>
                        <a:cs typeface="Arial" panose="020B0604020202020204" pitchFamily="34" charset="0"/>
                      </a:endParaRPr>
                    </a:p>
                  </a:txBody>
                  <a:tcPr marL="9523" marR="9523" marT="9525" marB="0" anchor="ctr"/>
                </a:tc>
                <a:tc hMerge="1">
                  <a:txBody>
                    <a:bodyPr/>
                    <a:lstStyle/>
                    <a:p>
                      <a:pPr algn="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1" dirty="0">
                          <a:latin typeface="Arial" panose="020B0604020202020204" pitchFamily="34" charset="0"/>
                          <a:cs typeface="Arial" panose="020B0604020202020204" pitchFamily="34" charset="0"/>
                        </a:rPr>
                        <a:t>XXX,XXX.XX</a:t>
                      </a:r>
                      <a:endParaRPr lang="ms-MY" sz="14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7"/>
                  </a:ext>
                </a:extLst>
              </a:tr>
            </a:tbl>
          </a:graphicData>
        </a:graphic>
      </p:graphicFrame>
      <p:sp>
        <p:nvSpPr>
          <p:cNvPr id="8" name="TextBox 6"/>
          <p:cNvSpPr txBox="1">
            <a:spLocks noChangeArrowheads="1"/>
          </p:cNvSpPr>
          <p:nvPr/>
        </p:nvSpPr>
        <p:spPr bwMode="auto">
          <a:xfrm>
            <a:off x="824388" y="832520"/>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en-US" altLang="ms-MY" sz="1800" dirty="0">
                <a:latin typeface="Arial" panose="020B0604020202020204" pitchFamily="34" charset="0"/>
                <a:cs typeface="Arial" panose="020B0604020202020204" pitchFamily="34" charset="0"/>
              </a:rPr>
              <a:t>: </a:t>
            </a:r>
          </a:p>
        </p:txBody>
      </p:sp>
      <p:sp>
        <p:nvSpPr>
          <p:cNvPr id="9" name="Title 1">
            <a:extLst>
              <a:ext uri="{FF2B5EF4-FFF2-40B4-BE49-F238E27FC236}">
                <a16:creationId xmlns:a16="http://schemas.microsoft.com/office/drawing/2014/main" id="{EDC95E12-0A81-4546-BA8A-1C252C78DBB7}"/>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(A) PERKAKASAN ICT</a:t>
            </a:r>
          </a:p>
        </p:txBody>
      </p:sp>
      <p:sp>
        <p:nvSpPr>
          <p:cNvPr id="11" name="Rectangle 10"/>
          <p:cNvSpPr/>
          <p:nvPr/>
        </p:nvSpPr>
        <p:spPr>
          <a:xfrm>
            <a:off x="590549" y="5041437"/>
            <a:ext cx="11601451" cy="1754326"/>
          </a:xfrm>
          <a:prstGeom prst="rect">
            <a:avLst/>
          </a:prstGeom>
        </p:spPr>
        <p:txBody>
          <a:bodyPr wrap="square">
            <a:spAutoFit/>
          </a:bodyPr>
          <a:lstStyle/>
          <a:p>
            <a:r>
              <a:rPr lang="ms-MY" sz="1200" b="1" dirty="0">
                <a:latin typeface="Arial" panose="020B0604020202020204" pitchFamily="34" charset="0"/>
                <a:cs typeface="Arial" panose="020B0604020202020204" pitchFamily="34" charset="0"/>
              </a:rPr>
              <a:t>Nota:</a:t>
            </a:r>
          </a:p>
          <a:p>
            <a:pPr marL="342900" indent="-342900">
              <a:buFontTx/>
              <a:buAutoNum type="arabicPeriod"/>
            </a:pPr>
            <a:r>
              <a:rPr lang="ms-MY" altLang="ms-MY" sz="1200" dirty="0">
                <a:latin typeface="Arial" panose="020B0604020202020204" pitchFamily="34" charset="0"/>
                <a:cs typeface="Arial" panose="020B0604020202020204" pitchFamily="34" charset="0"/>
              </a:rPr>
              <a:t>Termasuk perkakasan keselamatan</a:t>
            </a:r>
          </a:p>
          <a:p>
            <a:pPr marL="342900" indent="-342900">
              <a:buFontTx/>
              <a:buAutoNum type="arabicPeriod"/>
            </a:pPr>
            <a:r>
              <a:rPr lang="ms-MY" altLang="ms-MY" sz="1200" dirty="0">
                <a:latin typeface="Arial" panose="020B0604020202020204" pitchFamily="34" charset="0"/>
                <a:cs typeface="Arial" panose="020B0604020202020204" pitchFamily="34" charset="0"/>
              </a:rPr>
              <a:t>Bilangan perkakasan hendaklah sama dengan bilangan pada </a:t>
            </a:r>
            <a:r>
              <a:rPr lang="ms-MY" altLang="ms-MY" sz="1200" i="1" dirty="0">
                <a:latin typeface="Arial" panose="020B0604020202020204" pitchFamily="34" charset="0"/>
                <a:cs typeface="Arial" panose="020B0604020202020204" pitchFamily="34" charset="0"/>
              </a:rPr>
              <a:t>Technology View </a:t>
            </a:r>
            <a:r>
              <a:rPr lang="ms-MY" altLang="ms-MY" sz="1200" dirty="0">
                <a:latin typeface="Arial" panose="020B0604020202020204" pitchFamily="34" charset="0"/>
                <a:cs typeface="Arial" panose="020B0604020202020204" pitchFamily="34" charset="0"/>
              </a:rPr>
              <a:t>berserta perisian terlibat</a:t>
            </a:r>
          </a:p>
          <a:p>
            <a:pPr marL="342900" indent="-342900">
              <a:buFontTx/>
              <a:buAutoNum type="arabicPeriod"/>
            </a:pPr>
            <a:r>
              <a:rPr lang="ms-MY" altLang="ms-MY" sz="1200" dirty="0">
                <a:latin typeface="Arial" panose="020B0604020202020204" pitchFamily="34" charset="0"/>
                <a:cs typeface="Arial" panose="020B0604020202020204" pitchFamily="34" charset="0"/>
              </a:rPr>
              <a:t>Masukkan maklumat spesifikasi utama perkakasan</a:t>
            </a:r>
          </a:p>
          <a:p>
            <a:pPr marL="342900" indent="-342900">
              <a:buFontTx/>
              <a:buAutoNum type="arabicPeriod"/>
            </a:pPr>
            <a:r>
              <a:rPr lang="ms-MY" sz="1200" dirty="0">
                <a:latin typeface="Arial" panose="020B0604020202020204" pitchFamily="34" charset="0"/>
                <a:cs typeface="Arial" panose="020B0604020202020204" pitchFamily="34" charset="0"/>
              </a:rPr>
              <a:t>Sekiranya perolehan perkakasan bersekali (bundle) dengan perisian dan lesen, dianggap sebagai perolehan perkakasan</a:t>
            </a:r>
          </a:p>
          <a:p>
            <a:pPr marL="342900" indent="-342900">
              <a:buFontTx/>
              <a:buAutoNum type="arabicPeriod"/>
            </a:pPr>
            <a:r>
              <a:rPr lang="ms-MY" altLang="ms-MY" sz="1200" dirty="0">
                <a:latin typeface="Arial" panose="020B0604020202020204" pitchFamily="34" charset="0"/>
                <a:cs typeface="Arial" panose="020B0604020202020204" pitchFamily="34" charset="0"/>
              </a:rPr>
              <a:t>Nyatakan penempatan lokasi serta justifikasi/ kegunaan</a:t>
            </a:r>
          </a:p>
          <a:p>
            <a:pPr marL="342900" indent="-342900">
              <a:buFontTx/>
              <a:buAutoNum type="arabicPeriod"/>
            </a:pPr>
            <a:r>
              <a:rPr lang="ms-MY" altLang="ms-MY" sz="1200" dirty="0">
                <a:latin typeface="Arial" panose="020B0604020202020204" pitchFamily="34" charset="0"/>
                <a:cs typeface="Arial" panose="020B0604020202020204" pitchFamily="34" charset="0"/>
              </a:rPr>
              <a:t>Nyatakan kos adalah termasuk tempoh jaminan pada ruang catatan</a:t>
            </a:r>
          </a:p>
          <a:p>
            <a:pPr marL="342900" indent="-342900">
              <a:buFontTx/>
              <a:buAutoNum type="arabicPeriod"/>
            </a:pPr>
            <a:r>
              <a:rPr lang="ms-MY" sz="1200" dirty="0">
                <a:latin typeface="Arial" panose="020B0604020202020204" pitchFamily="34" charset="0"/>
                <a:cs typeface="Arial" panose="020B0604020202020204" pitchFamily="34" charset="0"/>
              </a:rPr>
              <a:t>Perolehan Perkakasan: Tiada SST yang dikenakan</a:t>
            </a:r>
          </a:p>
          <a:p>
            <a:pPr marL="342900" indent="-342900">
              <a:buFontTx/>
              <a:buAutoNum type="arabicPeriod"/>
            </a:pPr>
            <a:r>
              <a:rPr lang="ms-MY" altLang="ms-MY" sz="1200" dirty="0">
                <a:latin typeface="Arial" panose="020B0604020202020204" pitchFamily="34" charset="0"/>
                <a:cs typeface="Arial" panose="020B0604020202020204" pitchFamily="34" charset="0"/>
              </a:rPr>
              <a:t>Nyatakan tempoh jaminan</a:t>
            </a:r>
          </a:p>
        </p:txBody>
      </p:sp>
      <p:sp>
        <p:nvSpPr>
          <p:cNvPr id="7" name="Slide Number Placeholder 2">
            <a:extLst>
              <a:ext uri="{FF2B5EF4-FFF2-40B4-BE49-F238E27FC236}">
                <a16:creationId xmlns:a16="http://schemas.microsoft.com/office/drawing/2014/main" id="{154226F7-BCAC-410E-A45F-DABC2CAC81F0}"/>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96</a:t>
            </a:fld>
            <a:endParaRPr lang="ms-MY">
              <a:solidFill>
                <a:prstClr val="black">
                  <a:tint val="75000"/>
                </a:prstClr>
              </a:solidFill>
              <a:latin typeface="Calibri" panose="020F0502020204030204"/>
              <a:ea typeface="Calibri"/>
              <a:cs typeface="Calibri"/>
              <a:sym typeface="Calibri"/>
            </a:endParaRPr>
          </a:p>
        </p:txBody>
      </p:sp>
    </p:spTree>
    <p:extLst>
      <p:ext uri="{BB962C8B-B14F-4D97-AF65-F5344CB8AC3E}">
        <p14:creationId xmlns:p14="http://schemas.microsoft.com/office/powerpoint/2010/main" val="263609241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a:spLocks noChangeArrowheads="1"/>
          </p:cNvSpPr>
          <p:nvPr/>
        </p:nvSpPr>
        <p:spPr bwMode="auto">
          <a:xfrm>
            <a:off x="519503" y="651474"/>
            <a:ext cx="91439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marL="0" marR="0" lvl="0" indent="0" algn="l" defTabSz="914400" rtl="0" eaLnBrk="0" fontAlgn="auto" latinLnBrk="0" hangingPunct="0">
              <a:lnSpc>
                <a:spcPct val="100000"/>
              </a:lnSpc>
              <a:spcBef>
                <a:spcPct val="20000"/>
              </a:spcBef>
              <a:spcAft>
                <a:spcPts val="0"/>
              </a:spcAft>
              <a:buClrTx/>
              <a:buSzTx/>
              <a:buFont typeface="Arial" pitchFamily="34" charset="0"/>
              <a:buNone/>
              <a:tabLst/>
              <a:defRPr/>
            </a:pPr>
            <a:r>
              <a:rPr kumimoji="0" lang="ms-MY" altLang="ms-MY" sz="2000" b="1" i="0" u="sng" strike="noStrike" kern="1200" cap="none" spc="0" normalizeH="0" baseline="0" dirty="0">
                <a:ln>
                  <a:noFill/>
                </a:ln>
                <a:solidFill>
                  <a:srgbClr val="000000"/>
                </a:solidFill>
                <a:effectLst/>
                <a:uLnTx/>
                <a:uFillTx/>
                <a:latin typeface="Arial" panose="020B0604020202020204" pitchFamily="34" charset="0"/>
                <a:ea typeface="MS PGothic" pitchFamily="34" charset="-128"/>
                <a:cs typeface="Arial" panose="020B0604020202020204" pitchFamily="34" charset="0"/>
              </a:rPr>
              <a:t>Perincian Peruntukan</a:t>
            </a:r>
            <a:r>
              <a:rPr kumimoji="0" lang="ms-MY" altLang="ms-MY" sz="2000" b="0" i="0" u="none" strike="noStrike" kern="1200" cap="none" spc="0" normalizeH="0" baseline="0" dirty="0">
                <a:ln>
                  <a:noFill/>
                </a:ln>
                <a:solidFill>
                  <a:srgbClr val="000000"/>
                </a:solidFill>
                <a:effectLst/>
                <a:uLnTx/>
                <a:uFillTx/>
                <a:latin typeface="Arial" panose="020B0604020202020204" pitchFamily="34" charset="0"/>
                <a:ea typeface="MS PGothic" pitchFamily="34" charset="-128"/>
                <a:cs typeface="Arial" panose="020B0604020202020204" pitchFamily="34" charset="0"/>
              </a:rPr>
              <a:t>: </a:t>
            </a:r>
          </a:p>
        </p:txBody>
      </p:sp>
      <p:graphicFrame>
        <p:nvGraphicFramePr>
          <p:cNvPr id="7" name="Table 6"/>
          <p:cNvGraphicFramePr>
            <a:graphicFrameLocks noGrp="1"/>
          </p:cNvGraphicFramePr>
          <p:nvPr>
            <p:extLst>
              <p:ext uri="{D42A27DB-BD31-4B8C-83A1-F6EECF244321}">
                <p14:modId xmlns:p14="http://schemas.microsoft.com/office/powerpoint/2010/main" val="4132159629"/>
              </p:ext>
            </p:extLst>
          </p:nvPr>
        </p:nvGraphicFramePr>
        <p:xfrm>
          <a:off x="316831" y="1110162"/>
          <a:ext cx="11661809" cy="2681550"/>
        </p:xfrm>
        <a:graphic>
          <a:graphicData uri="http://schemas.openxmlformats.org/drawingml/2006/table">
            <a:tbl>
              <a:tblPr firstRow="1" firstCol="1" bandRow="1">
                <a:tableStyleId>{5940675A-B579-460E-94D1-54222C63F5DA}</a:tableStyleId>
              </a:tblPr>
              <a:tblGrid>
                <a:gridCol w="628237">
                  <a:extLst>
                    <a:ext uri="{9D8B030D-6E8A-4147-A177-3AD203B41FA5}">
                      <a16:colId xmlns:a16="http://schemas.microsoft.com/office/drawing/2014/main" val="20000"/>
                    </a:ext>
                  </a:extLst>
                </a:gridCol>
                <a:gridCol w="3549487">
                  <a:extLst>
                    <a:ext uri="{9D8B030D-6E8A-4147-A177-3AD203B41FA5}">
                      <a16:colId xmlns:a16="http://schemas.microsoft.com/office/drawing/2014/main" val="20001"/>
                    </a:ext>
                  </a:extLst>
                </a:gridCol>
                <a:gridCol w="1140582">
                  <a:extLst>
                    <a:ext uri="{9D8B030D-6E8A-4147-A177-3AD203B41FA5}">
                      <a16:colId xmlns:a16="http://schemas.microsoft.com/office/drawing/2014/main" val="20002"/>
                    </a:ext>
                  </a:extLst>
                </a:gridCol>
                <a:gridCol w="1628704">
                  <a:extLst>
                    <a:ext uri="{9D8B030D-6E8A-4147-A177-3AD203B41FA5}">
                      <a16:colId xmlns:a16="http://schemas.microsoft.com/office/drawing/2014/main" val="1759243033"/>
                    </a:ext>
                  </a:extLst>
                </a:gridCol>
                <a:gridCol w="1635107">
                  <a:extLst>
                    <a:ext uri="{9D8B030D-6E8A-4147-A177-3AD203B41FA5}">
                      <a16:colId xmlns:a16="http://schemas.microsoft.com/office/drawing/2014/main" val="1837603491"/>
                    </a:ext>
                  </a:extLst>
                </a:gridCol>
                <a:gridCol w="3079692">
                  <a:extLst>
                    <a:ext uri="{9D8B030D-6E8A-4147-A177-3AD203B41FA5}">
                      <a16:colId xmlns:a16="http://schemas.microsoft.com/office/drawing/2014/main" val="20007"/>
                    </a:ext>
                  </a:extLst>
                </a:gridCol>
              </a:tblGrid>
              <a:tr h="478391">
                <a:tc>
                  <a:txBody>
                    <a:bodyPr/>
                    <a:lstStyle/>
                    <a:p>
                      <a:pPr marL="90170" algn="ctr">
                        <a:lnSpc>
                          <a:spcPct val="100000"/>
                        </a:lnSpc>
                        <a:spcAft>
                          <a:spcPts val="0"/>
                        </a:spcAft>
                      </a:pPr>
                      <a:r>
                        <a:rPr lang="ms-MY" sz="1400" b="1" noProof="0">
                          <a:effectLst/>
                          <a:latin typeface="Arial" panose="020B0604020202020204" pitchFamily="34" charset="0"/>
                          <a:cs typeface="Arial" panose="020B0604020202020204" pitchFamily="34" charset="0"/>
                        </a:rPr>
                        <a:t>BIL</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400" b="1" noProof="0">
                          <a:effectLst/>
                          <a:latin typeface="Arial" panose="020B0604020202020204" pitchFamily="34" charset="0"/>
                          <a:cs typeface="Arial" panose="020B0604020202020204" pitchFamily="34" charset="0"/>
                        </a:rPr>
                        <a:t>PERKARA</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400" b="1" noProof="0">
                          <a:effectLst/>
                          <a:latin typeface="Arial" panose="020B0604020202020204" pitchFamily="34" charset="0"/>
                          <a:cs typeface="Arial" panose="020B0604020202020204" pitchFamily="34" charset="0"/>
                        </a:rPr>
                        <a:t>KUANTITI</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400" b="1" noProof="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400" b="1" noProof="0">
                          <a:effectLst/>
                          <a:latin typeface="Arial" panose="020B0604020202020204" pitchFamily="34" charset="0"/>
                          <a:cs typeface="Arial" panose="020B0604020202020204" pitchFamily="34" charset="0"/>
                        </a:rPr>
                        <a:t>(RM)</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tc>
                <a:tc>
                  <a:txBody>
                    <a:bodyPr/>
                    <a:lstStyle/>
                    <a:p>
                      <a:pPr algn="ctr">
                        <a:lnSpc>
                          <a:spcPct val="100000"/>
                        </a:lnSpc>
                        <a:spcAft>
                          <a:spcPts val="0"/>
                        </a:spcAft>
                      </a:pPr>
                      <a:r>
                        <a:rPr lang="ms-MY" sz="1400" b="1" noProof="0">
                          <a:effectLst/>
                          <a:latin typeface="Arial" panose="020B0604020202020204" pitchFamily="34" charset="0"/>
                          <a:cs typeface="Arial" panose="020B0604020202020204" pitchFamily="34" charset="0"/>
                        </a:rPr>
                        <a:t>JUMLAH</a:t>
                      </a:r>
                    </a:p>
                    <a:p>
                      <a:pPr algn="ctr">
                        <a:lnSpc>
                          <a:spcPct val="100000"/>
                        </a:lnSpc>
                        <a:spcAft>
                          <a:spcPts val="0"/>
                        </a:spcAft>
                      </a:pPr>
                      <a:r>
                        <a:rPr lang="ms-MY" sz="1400" b="1" noProof="0">
                          <a:effectLst/>
                          <a:latin typeface="Arial" panose="020B0604020202020204" pitchFamily="34" charset="0"/>
                          <a:cs typeface="Arial" panose="020B0604020202020204" pitchFamily="34" charset="0"/>
                        </a:rPr>
                        <a:t>(RM)</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b="1" noProof="0">
                          <a:effectLst/>
                          <a:latin typeface="Arial" panose="020B0604020202020204" pitchFamily="34" charset="0"/>
                          <a:cs typeface="Arial" panose="020B0604020202020204" pitchFamily="34" charset="0"/>
                        </a:rPr>
                        <a:t>CATATAN</a:t>
                      </a:r>
                    </a:p>
                    <a:p>
                      <a:pPr algn="ctr">
                        <a:lnSpc>
                          <a:spcPct val="100000"/>
                        </a:lnSpc>
                        <a:spcAft>
                          <a:spcPts val="0"/>
                        </a:spcAft>
                      </a:pP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tc>
                <a:extLst>
                  <a:ext uri="{0D108BD9-81ED-4DB2-BD59-A6C34878D82A}">
                    <a16:rowId xmlns:a16="http://schemas.microsoft.com/office/drawing/2014/main" val="10000"/>
                  </a:ext>
                </a:extLst>
              </a:tr>
              <a:tr h="313940">
                <a:tc gridSpan="5">
                  <a:txBody>
                    <a:bodyPr/>
                    <a:lstStyle/>
                    <a:p>
                      <a:pPr marL="342900" indent="-342900" algn="l" fontAlgn="ctr">
                        <a:lnSpc>
                          <a:spcPct val="100000"/>
                        </a:lnSpc>
                        <a:spcAft>
                          <a:spcPts val="0"/>
                        </a:spcAft>
                        <a:buAutoNum type="alphaUcParenBoth"/>
                      </a:pPr>
                      <a:r>
                        <a:rPr lang="ms-MY" sz="1400" b="1" strike="noStrike" noProof="0">
                          <a:effectLst/>
                          <a:latin typeface="Arial" panose="020B0604020202020204" pitchFamily="34" charset="0"/>
                          <a:cs typeface="Arial" panose="020B0604020202020204" pitchFamily="34" charset="0"/>
                        </a:rPr>
                        <a:t>PERKAKASAN</a:t>
                      </a: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4" marB="0" anchor="ctr"/>
                </a:tc>
                <a:tc hMerge="1">
                  <a:txBody>
                    <a:bodyPr/>
                    <a:lstStyle/>
                    <a:p>
                      <a:endParaRPr lang="en-US"/>
                    </a:p>
                  </a:txBody>
                  <a:tcPr/>
                </a:tc>
                <a:tc hMerge="1">
                  <a:txBody>
                    <a:bodyPr/>
                    <a:lstStyle/>
                    <a:p>
                      <a:endParaRPr lang="en-MY"/>
                    </a:p>
                  </a:txBody>
                  <a:tcPr/>
                </a:tc>
                <a:tc hMerge="1">
                  <a:txBody>
                    <a:bodyPr/>
                    <a:lstStyle/>
                    <a:p>
                      <a:endParaRPr lang="en-MY"/>
                    </a:p>
                  </a:txBody>
                  <a:tcPr/>
                </a:tc>
                <a:tc>
                  <a:txBody>
                    <a:bodyPr/>
                    <a:lstStyle/>
                    <a:p>
                      <a:pPr algn="l" fontAlgn="ctr">
                        <a:lnSpc>
                          <a:spcPts val="1570"/>
                        </a:lnSpc>
                        <a:spcAft>
                          <a:spcPts val="0"/>
                        </a:spcAft>
                      </a:pPr>
                      <a:endParaRPr lang="ms-MY" sz="14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tc>
                <a:extLst>
                  <a:ext uri="{0D108BD9-81ED-4DB2-BD59-A6C34878D82A}">
                    <a16:rowId xmlns:a16="http://schemas.microsoft.com/office/drawing/2014/main" val="10001"/>
                  </a:ext>
                </a:extLst>
              </a:tr>
              <a:tr h="260183">
                <a:tc>
                  <a:txBody>
                    <a:bodyPr/>
                    <a:lstStyle/>
                    <a:p>
                      <a:pPr algn="ctr">
                        <a:lnSpc>
                          <a:spcPct val="115000"/>
                        </a:lnSpc>
                        <a:spcBef>
                          <a:spcPts val="300"/>
                        </a:spcBef>
                        <a:spcAft>
                          <a:spcPts val="300"/>
                        </a:spcAft>
                      </a:pPr>
                      <a:r>
                        <a:rPr lang="ms-MY" sz="1400" b="0" noProof="0">
                          <a:solidFill>
                            <a:schemeClr val="tx1"/>
                          </a:solidFill>
                          <a:effectLst/>
                          <a:latin typeface="Arial" panose="020B0604020202020204" pitchFamily="34" charset="0"/>
                          <a:ea typeface="Calibri"/>
                          <a:cs typeface="Arial" panose="020B0604020202020204" pitchFamily="34" charset="0"/>
                        </a:rPr>
                        <a:t>1.</a:t>
                      </a:r>
                    </a:p>
                  </a:txBody>
                  <a:tcPr marL="51435" marR="51435" marT="0" marB="0"/>
                </a:tc>
                <a:tc>
                  <a:txBody>
                    <a:bodyPr/>
                    <a:lstStyle/>
                    <a:p>
                      <a:r>
                        <a:rPr lang="ms-MY" sz="1400" b="1" kern="1200" noProof="0">
                          <a:solidFill>
                            <a:schemeClr val="dk1"/>
                          </a:solidFill>
                          <a:effectLst/>
                          <a:latin typeface="Arial" panose="020B0604020202020204" pitchFamily="34" charset="0"/>
                          <a:ea typeface="+mn-ea"/>
                          <a:cs typeface="Arial" panose="020B0604020202020204" pitchFamily="34" charset="0"/>
                        </a:rPr>
                        <a:t>Komputer Riba</a:t>
                      </a:r>
                    </a:p>
                    <a:p>
                      <a:r>
                        <a:rPr lang="ms-MY" sz="1400" kern="1200" noProof="0">
                          <a:solidFill>
                            <a:schemeClr val="dk1"/>
                          </a:solidFill>
                          <a:effectLst/>
                          <a:latin typeface="Arial" panose="020B0604020202020204" pitchFamily="34" charset="0"/>
                          <a:ea typeface="+mn-ea"/>
                          <a:cs typeface="Arial" panose="020B0604020202020204" pitchFamily="34" charset="0"/>
                        </a:rPr>
                        <a:t>Spesifikasi Minimum atau setara :-</a:t>
                      </a:r>
                    </a:p>
                    <a:p>
                      <a:pPr marL="115888" lvl="0" indent="-115888">
                        <a:buFont typeface="Arial" panose="020B0604020202020204" pitchFamily="34" charset="0"/>
                        <a:buChar char="•"/>
                      </a:pPr>
                      <a:r>
                        <a:rPr lang="ms-MY" sz="1400" kern="1200" noProof="0">
                          <a:solidFill>
                            <a:schemeClr val="dk1"/>
                          </a:solidFill>
                          <a:effectLst/>
                          <a:latin typeface="Arial" panose="020B0604020202020204" pitchFamily="34" charset="0"/>
                          <a:ea typeface="+mn-ea"/>
                          <a:cs typeface="Arial" panose="020B0604020202020204" pitchFamily="34" charset="0"/>
                        </a:rPr>
                        <a:t>CPU: </a:t>
                      </a:r>
                      <a:r>
                        <a:rPr lang="ms-MY" sz="1400" i="1" kern="1200" noProof="0">
                          <a:solidFill>
                            <a:schemeClr val="dk1"/>
                          </a:solidFill>
                          <a:effectLst/>
                          <a:latin typeface="Arial" panose="020B0604020202020204" pitchFamily="34" charset="0"/>
                          <a:ea typeface="+mn-ea"/>
                          <a:cs typeface="Arial" panose="020B0604020202020204" pitchFamily="34" charset="0"/>
                        </a:rPr>
                        <a:t>Intel core i7 (2.6GHz) Latest Generation</a:t>
                      </a:r>
                    </a:p>
                    <a:p>
                      <a:pPr marL="115888" lvl="0" indent="-115888">
                        <a:buFont typeface="Arial" panose="020B0604020202020204" pitchFamily="34" charset="0"/>
                        <a:buChar char="•"/>
                      </a:pPr>
                      <a:r>
                        <a:rPr lang="ms-MY" sz="1400" kern="1200" noProof="0">
                          <a:solidFill>
                            <a:schemeClr val="dk1"/>
                          </a:solidFill>
                          <a:effectLst/>
                          <a:latin typeface="Arial" panose="020B0604020202020204" pitchFamily="34" charset="0"/>
                          <a:ea typeface="+mn-ea"/>
                          <a:cs typeface="Arial" panose="020B0604020202020204" pitchFamily="34" charset="0"/>
                        </a:rPr>
                        <a:t>RAM: 16GB </a:t>
                      </a:r>
                    </a:p>
                    <a:p>
                      <a:pPr marL="115888" lvl="0" indent="-115888">
                        <a:buFont typeface="Arial" panose="020B0604020202020204" pitchFamily="34" charset="0"/>
                        <a:buChar char="•"/>
                      </a:pPr>
                      <a:r>
                        <a:rPr lang="ms-MY" sz="1400" kern="1200" noProof="0">
                          <a:solidFill>
                            <a:schemeClr val="dk1"/>
                          </a:solidFill>
                          <a:effectLst/>
                          <a:latin typeface="Arial" panose="020B0604020202020204" pitchFamily="34" charset="0"/>
                          <a:ea typeface="+mn-ea"/>
                          <a:cs typeface="Arial" panose="020B0604020202020204" pitchFamily="34" charset="0"/>
                        </a:rPr>
                        <a:t>HDD : 512GB SSD</a:t>
                      </a:r>
                    </a:p>
                    <a:p>
                      <a:pPr marL="115888" lvl="0" indent="-115888">
                        <a:buFont typeface="Arial" panose="020B0604020202020204" pitchFamily="34" charset="0"/>
                        <a:buChar char="•"/>
                      </a:pPr>
                      <a:r>
                        <a:rPr lang="ms-MY" sz="1400" kern="1200" noProof="0">
                          <a:solidFill>
                            <a:schemeClr val="dk1"/>
                          </a:solidFill>
                          <a:effectLst/>
                          <a:latin typeface="Arial" panose="020B0604020202020204" pitchFamily="34" charset="0"/>
                          <a:ea typeface="+mn-ea"/>
                          <a:cs typeface="Arial" panose="020B0604020202020204" pitchFamily="34" charset="0"/>
                        </a:rPr>
                        <a:t>Waranti: 3 tahun</a:t>
                      </a:r>
                    </a:p>
                  </a:txBody>
                  <a:tcPr marL="68580" marR="68580" marT="0" marB="0"/>
                </a:tc>
                <a:tc>
                  <a:txBody>
                    <a:bodyPr/>
                    <a:lstStyle/>
                    <a:p>
                      <a:pPr algn="ctr">
                        <a:lnSpc>
                          <a:spcPct val="100000"/>
                        </a:lnSpc>
                        <a:spcBef>
                          <a:spcPts val="300"/>
                        </a:spcBef>
                        <a:spcAft>
                          <a:spcPts val="300"/>
                        </a:spcAft>
                      </a:pPr>
                      <a:r>
                        <a:rPr lang="ms-MY" sz="1400" noProof="0">
                          <a:effectLst/>
                          <a:latin typeface="Arial" panose="020B0604020202020204" pitchFamily="34" charset="0"/>
                          <a:ea typeface="Calibri" panose="020F0502020204030204" pitchFamily="34" charset="0"/>
                          <a:cs typeface="Arial" panose="020B0604020202020204" pitchFamily="34" charset="0"/>
                        </a:rPr>
                        <a:t>XX</a:t>
                      </a:r>
                    </a:p>
                  </a:txBody>
                  <a:tcPr marL="68580" marR="68580" marT="0" marB="0"/>
                </a:tc>
                <a:tc>
                  <a:txBody>
                    <a:bodyPr/>
                    <a:lstStyle/>
                    <a:p>
                      <a:pPr algn="r">
                        <a:lnSpc>
                          <a:spcPct val="150000"/>
                        </a:lnSpc>
                        <a:spcBef>
                          <a:spcPts val="300"/>
                        </a:spcBef>
                        <a:spcAft>
                          <a:spcPts val="300"/>
                        </a:spcAft>
                      </a:pPr>
                      <a:r>
                        <a:rPr lang="ms-MY" sz="1400" noProof="0">
                          <a:effectLst/>
                          <a:latin typeface="Arial" panose="020B0604020202020204" pitchFamily="34" charset="0"/>
                          <a:ea typeface="Calibri" panose="020F0502020204030204" pitchFamily="34" charset="0"/>
                          <a:cs typeface="Arial" panose="020B0604020202020204" pitchFamily="34" charset="0"/>
                        </a:rPr>
                        <a:t>XX,XXX.XX</a:t>
                      </a:r>
                    </a:p>
                  </a:txBody>
                  <a:tcPr marL="68580" marR="68580" marT="0" marB="0"/>
                </a:tc>
                <a:tc>
                  <a:txBody>
                    <a:bodyPr/>
                    <a:lstStyle/>
                    <a:p>
                      <a:pPr algn="r">
                        <a:lnSpc>
                          <a:spcPct val="150000"/>
                        </a:lnSpc>
                        <a:spcBef>
                          <a:spcPts val="300"/>
                        </a:spcBef>
                        <a:spcAft>
                          <a:spcPts val="300"/>
                        </a:spcAft>
                      </a:pPr>
                      <a:r>
                        <a:rPr lang="ms-MY" sz="1400" noProof="0">
                          <a:effectLst/>
                          <a:latin typeface="Arial" panose="020B0604020202020204" pitchFamily="34" charset="0"/>
                          <a:ea typeface="Calibri" panose="020F0502020204030204" pitchFamily="34" charset="0"/>
                          <a:cs typeface="Arial" panose="020B0604020202020204" pitchFamily="34" charset="0"/>
                        </a:rPr>
                        <a:t>XXX,XXX.XX</a:t>
                      </a:r>
                    </a:p>
                  </a:txBody>
                  <a:tcPr marL="68580" marR="68580" marT="0" marB="0"/>
                </a:tc>
                <a:tc>
                  <a:txBody>
                    <a:bodyPr/>
                    <a:lstStyle/>
                    <a:p>
                      <a:pPr algn="l">
                        <a:lnSpc>
                          <a:spcPct val="115000"/>
                        </a:lnSpc>
                        <a:spcBef>
                          <a:spcPts val="300"/>
                        </a:spcBef>
                        <a:spcAft>
                          <a:spcPts val="300"/>
                        </a:spcAft>
                      </a:pPr>
                      <a:r>
                        <a:rPr lang="ms-MY" sz="1400" u="sng" noProof="0">
                          <a:solidFill>
                            <a:schemeClr val="tx1"/>
                          </a:solidFill>
                          <a:effectLst/>
                          <a:latin typeface="Arial" panose="020B0604020202020204" pitchFamily="34" charset="0"/>
                          <a:ea typeface="Calibri"/>
                          <a:cs typeface="Arial" panose="020B0604020202020204" pitchFamily="34" charset="0"/>
                        </a:rPr>
                        <a:t>Lokasi Penempatan</a:t>
                      </a:r>
                      <a:r>
                        <a:rPr lang="ms-MY" sz="1400" noProof="0">
                          <a:solidFill>
                            <a:schemeClr val="tx1"/>
                          </a:solidFill>
                          <a:effectLst/>
                          <a:latin typeface="Arial" panose="020B0604020202020204" pitchFamily="34" charset="0"/>
                          <a:ea typeface="Calibri"/>
                          <a:cs typeface="Arial" panose="020B0604020202020204" pitchFamily="34" charset="0"/>
                        </a:rPr>
                        <a:t>: XXXX (XX unit) dan XXX (XX unit)</a:t>
                      </a:r>
                      <a:endParaRPr lang="ms-MY" sz="1400" baseline="0" noProof="0">
                        <a:solidFill>
                          <a:schemeClr val="tx1"/>
                        </a:solidFill>
                        <a:effectLst/>
                        <a:latin typeface="Arial" panose="020B0604020202020204" pitchFamily="34" charset="0"/>
                        <a:ea typeface="Calibri"/>
                        <a:cs typeface="Arial" panose="020B0604020202020204" pitchFamily="34" charset="0"/>
                      </a:endParaRPr>
                    </a:p>
                    <a:p>
                      <a:pPr marL="0" marR="0" lvl="0" indent="0" algn="just" defTabSz="914400" rtl="0" eaLnBrk="1" fontAlgn="auto" latinLnBrk="0" hangingPunct="1">
                        <a:lnSpc>
                          <a:spcPct val="115000"/>
                        </a:lnSpc>
                        <a:spcBef>
                          <a:spcPts val="300"/>
                        </a:spcBef>
                        <a:spcAft>
                          <a:spcPts val="300"/>
                        </a:spcAft>
                        <a:buClrTx/>
                        <a:buSzTx/>
                        <a:buFontTx/>
                        <a:buNone/>
                        <a:tabLst/>
                        <a:defRPr/>
                      </a:pPr>
                      <a:r>
                        <a:rPr lang="ms-MY" sz="1400" u="sng" baseline="0" noProof="0">
                          <a:solidFill>
                            <a:schemeClr val="tx1"/>
                          </a:solidFill>
                          <a:effectLst/>
                          <a:latin typeface="Arial" panose="020B0604020202020204" pitchFamily="34" charset="0"/>
                          <a:cs typeface="Arial" panose="020B0604020202020204" pitchFamily="34" charset="0"/>
                        </a:rPr>
                        <a:t>Kegunaan:</a:t>
                      </a:r>
                      <a:r>
                        <a:rPr lang="ms-MY" sz="1400" u="none" baseline="0" noProof="0">
                          <a:solidFill>
                            <a:schemeClr val="tx1"/>
                          </a:solidFill>
                          <a:effectLst/>
                          <a:latin typeface="Arial" panose="020B0604020202020204" pitchFamily="34" charset="0"/>
                          <a:cs typeface="Arial" panose="020B0604020202020204" pitchFamily="34" charset="0"/>
                        </a:rPr>
                        <a:t> </a:t>
                      </a:r>
                    </a:p>
                    <a:p>
                      <a:pPr marL="400050" indent="-303213" algn="just" fontAlgn="ctr">
                        <a:buFont typeface="+mj-lt"/>
                        <a:buAutoNum type="romanLcPeriod"/>
                      </a:pPr>
                      <a:r>
                        <a:rPr lang="ms-MY" sz="1400" u="none" strike="noStrike" noProof="0">
                          <a:solidFill>
                            <a:schemeClr val="tx1"/>
                          </a:solidFill>
                          <a:effectLst/>
                          <a:latin typeface="Arial" panose="020B0604020202020204" pitchFamily="34" charset="0"/>
                          <a:cs typeface="Arial" panose="020B0604020202020204" pitchFamily="34" charset="0"/>
                        </a:rPr>
                        <a:t>XXXXXXX</a:t>
                      </a:r>
                      <a:endParaRPr lang="ms-MY" sz="1400" u="none" strike="noStrike" baseline="0" noProof="0">
                        <a:solidFill>
                          <a:schemeClr val="tx1"/>
                        </a:solidFill>
                        <a:effectLst/>
                        <a:latin typeface="Arial" panose="020B0604020202020204" pitchFamily="34" charset="0"/>
                        <a:cs typeface="Arial" panose="020B0604020202020204" pitchFamily="34" charset="0"/>
                      </a:endParaRPr>
                    </a:p>
                    <a:p>
                      <a:pPr marL="400050" indent="-303213" algn="just" fontAlgn="ctr">
                        <a:buFont typeface="+mj-lt"/>
                        <a:buAutoNum type="romanLcPeriod"/>
                      </a:pPr>
                      <a:endParaRPr lang="ms-MY" sz="1400" u="none" strike="noStrike" noProof="0">
                        <a:solidFill>
                          <a:schemeClr val="tx1"/>
                        </a:solidFill>
                        <a:effectLst/>
                        <a:latin typeface="Arial" panose="020B0604020202020204" pitchFamily="34" charset="0"/>
                        <a:cs typeface="Arial" panose="020B0604020202020204" pitchFamily="34" charset="0"/>
                      </a:endParaRPr>
                    </a:p>
                  </a:txBody>
                  <a:tcPr marL="51435" marR="51435" marT="0" marB="0"/>
                </a:tc>
                <a:extLst>
                  <a:ext uri="{0D108BD9-81ED-4DB2-BD59-A6C34878D82A}">
                    <a16:rowId xmlns:a16="http://schemas.microsoft.com/office/drawing/2014/main" val="10004"/>
                  </a:ext>
                </a:extLst>
              </a:tr>
              <a:tr h="395699">
                <a:tc>
                  <a:txBody>
                    <a:bodyPr/>
                    <a:lstStyle/>
                    <a:p>
                      <a:pPr algn="ctr">
                        <a:lnSpc>
                          <a:spcPct val="115000"/>
                        </a:lnSpc>
                        <a:spcBef>
                          <a:spcPts val="300"/>
                        </a:spcBef>
                        <a:spcAft>
                          <a:spcPts val="300"/>
                        </a:spcAft>
                      </a:pPr>
                      <a:endParaRPr lang="ms-MY" sz="1400" b="1" noProof="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tc gridSpan="3">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ms-MY" sz="1400" b="1" strike="noStrike" noProof="0" dirty="0">
                          <a:effectLst/>
                          <a:latin typeface="Arial" panose="020B0604020202020204" pitchFamily="34" charset="0"/>
                          <a:cs typeface="Arial" panose="020B0604020202020204" pitchFamily="34" charset="0"/>
                        </a:rPr>
                        <a:t>JUMLAH (A) PERKAKASAN</a:t>
                      </a:r>
                      <a:endParaRPr lang="ms-MY" sz="1400" b="1" i="0" strike="noStrike" noProof="0" dirty="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tc hMerge="1">
                  <a:txBody>
                    <a:bodyPr/>
                    <a:lstStyle/>
                    <a:p>
                      <a:endParaRPr lang="en-US"/>
                    </a:p>
                  </a:txBody>
                  <a:tcPr/>
                </a:tc>
                <a:tc hMerge="1">
                  <a:txBody>
                    <a:bodyPr/>
                    <a:lstStyle/>
                    <a:p>
                      <a:endParaRPr lang="en-MY"/>
                    </a:p>
                  </a:txBody>
                  <a:tcPr/>
                </a:tc>
                <a:tc>
                  <a:txBody>
                    <a:bodyPr/>
                    <a:lstStyle/>
                    <a:p>
                      <a:pPr marL="0" marR="0" lvl="0" indent="0" algn="r" defTabSz="914400" rtl="0" eaLnBrk="1" fontAlgn="auto" latinLnBrk="0" hangingPunct="1">
                        <a:lnSpc>
                          <a:spcPct val="100000"/>
                        </a:lnSpc>
                        <a:spcBef>
                          <a:spcPts val="300"/>
                        </a:spcBef>
                        <a:spcAft>
                          <a:spcPts val="300"/>
                        </a:spcAft>
                        <a:buClr>
                          <a:srgbClr val="000000"/>
                        </a:buClr>
                        <a:buSzTx/>
                        <a:buFont typeface="Arial"/>
                        <a:buNone/>
                        <a:tabLst/>
                        <a:defRPr/>
                      </a:pPr>
                      <a:r>
                        <a:rPr lang="ms-MY" sz="1400" noProof="0">
                          <a:effectLst/>
                          <a:latin typeface="Arial" panose="020B0604020202020204" pitchFamily="34" charset="0"/>
                          <a:ea typeface="Calibri" panose="020F0502020204030204" pitchFamily="34" charset="0"/>
                          <a:cs typeface="Arial" panose="020B0604020202020204" pitchFamily="34" charset="0"/>
                        </a:rPr>
                        <a:t>XXX,XXX.XX</a:t>
                      </a:r>
                    </a:p>
                  </a:txBody>
                  <a:tcPr marL="9525" marR="9525" marT="9525" marB="0" anchor="ctr"/>
                </a:tc>
                <a:tc>
                  <a:txBody>
                    <a:bodyPr/>
                    <a:lstStyle/>
                    <a:p>
                      <a:pPr algn="ctr">
                        <a:lnSpc>
                          <a:spcPct val="115000"/>
                        </a:lnSpc>
                        <a:spcBef>
                          <a:spcPts val="300"/>
                        </a:spcBef>
                        <a:spcAft>
                          <a:spcPts val="300"/>
                        </a:spcAft>
                      </a:pPr>
                      <a:endParaRPr lang="ms-MY" sz="1400" b="1" i="1" noProof="0" dirty="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extLst>
                  <a:ext uri="{0D108BD9-81ED-4DB2-BD59-A6C34878D82A}">
                    <a16:rowId xmlns:a16="http://schemas.microsoft.com/office/drawing/2014/main" val="10012"/>
                  </a:ext>
                </a:extLst>
              </a:tr>
            </a:tbl>
          </a:graphicData>
        </a:graphic>
      </p:graphicFrame>
      <p:sp>
        <p:nvSpPr>
          <p:cNvPr id="2" name="Slide Number Placeholder 1"/>
          <p:cNvSpPr>
            <a:spLocks noGrp="1"/>
          </p:cNvSpPr>
          <p:nvPr>
            <p:ph type="sldNum" idx="4294967295"/>
          </p:nvPr>
        </p:nvSpPr>
        <p:spPr>
          <a:xfrm>
            <a:off x="9448800" y="6356350"/>
            <a:ext cx="2743200" cy="365125"/>
          </a:xfrm>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1B09AB17-F647-4A22-A4B0-5AFB6B343795}" type="slidenum">
              <a:rPr kumimoji="0" lang="ms-MY" sz="1200" b="0" i="0" u="none" strike="noStrike" kern="1200" cap="none" spc="0" normalizeH="0" baseline="0" noProof="0" smtClean="0">
                <a:ln>
                  <a:noFill/>
                </a:ln>
                <a:solidFill>
                  <a:srgbClr val="888888"/>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97</a:t>
            </a:fld>
            <a:endParaRPr kumimoji="0" lang="ms-MY" sz="1200" b="0" i="0" u="none" strike="noStrike" kern="1200" cap="none" spc="0" normalizeH="0" baseline="0" noProof="0">
              <a:ln>
                <a:noFill/>
              </a:ln>
              <a:solidFill>
                <a:srgbClr val="888888"/>
              </a:solidFill>
              <a:effectLst/>
              <a:uLnTx/>
              <a:uFillTx/>
              <a:latin typeface="Calibri"/>
              <a:ea typeface="Calibri"/>
              <a:cs typeface="Calibri"/>
              <a:sym typeface="Calibri"/>
            </a:endParaRPr>
          </a:p>
        </p:txBody>
      </p:sp>
      <p:sp>
        <p:nvSpPr>
          <p:cNvPr id="9" name="Title 1">
            <a:extLst>
              <a:ext uri="{FF2B5EF4-FFF2-40B4-BE49-F238E27FC236}">
                <a16:creationId xmlns:a16="http://schemas.microsoft.com/office/drawing/2014/main" id="{EEA50777-1F51-4F8C-928A-AB35CEE43C55}"/>
              </a:ext>
            </a:extLst>
          </p:cNvPr>
          <p:cNvSpPr txBox="1">
            <a:spLocks/>
          </p:cNvSpPr>
          <p:nvPr/>
        </p:nvSpPr>
        <p:spPr>
          <a:xfrm>
            <a:off x="242887" y="200571"/>
            <a:ext cx="10515600" cy="59686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12. </a:t>
            </a:r>
            <a:r>
              <a:rPr kumimoji="0" lang="fi-FI" sz="28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PERINCIAN KOS: (A) PERKAKASAN ICT</a:t>
            </a:r>
          </a:p>
        </p:txBody>
      </p:sp>
    </p:spTree>
    <p:extLst>
      <p:ext uri="{BB962C8B-B14F-4D97-AF65-F5344CB8AC3E}">
        <p14:creationId xmlns:p14="http://schemas.microsoft.com/office/powerpoint/2010/main" val="425051288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6"/>
          <p:cNvSpPr txBox="1">
            <a:spLocks noChangeArrowheads="1"/>
          </p:cNvSpPr>
          <p:nvPr/>
        </p:nvSpPr>
        <p:spPr bwMode="auto">
          <a:xfrm>
            <a:off x="1253333" y="867391"/>
            <a:ext cx="93846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ctr">
              <a:buFont typeface="Arial" pitchFamily="34" charset="0"/>
              <a:buNone/>
            </a:pPr>
            <a:r>
              <a:rPr lang="ms-MY" altLang="ms-MY" sz="2000" b="1" u="sng" dirty="0">
                <a:latin typeface="Arial" panose="020B0604020202020204" pitchFamily="34" charset="0"/>
                <a:cs typeface="Arial" panose="020B0604020202020204" pitchFamily="34" charset="0"/>
              </a:rPr>
              <a:t>Ringkasan Peruntukan Pembangunan Sistem Aplikasi Untuk Semua Modul</a:t>
            </a:r>
            <a:r>
              <a:rPr lang="ms-MY" altLang="ms-MY" sz="2000" dirty="0">
                <a:latin typeface="Arial" panose="020B0604020202020204" pitchFamily="34" charset="0"/>
                <a:cs typeface="Arial" panose="020B0604020202020204" pitchFamily="34" charset="0"/>
              </a:rPr>
              <a:t>: </a:t>
            </a:r>
          </a:p>
        </p:txBody>
      </p:sp>
      <p:sp>
        <p:nvSpPr>
          <p:cNvPr id="2" name="Title 1">
            <a:extLst>
              <a:ext uri="{FF2B5EF4-FFF2-40B4-BE49-F238E27FC236}">
                <a16:creationId xmlns:a16="http://schemas.microsoft.com/office/drawing/2014/main" id="{4B65ABC8-CD18-4368-99E5-BD506C408A4E}"/>
              </a:ext>
            </a:extLst>
          </p:cNvPr>
          <p:cNvSpPr>
            <a:spLocks noGrp="1"/>
          </p:cNvSpPr>
          <p:nvPr>
            <p:ph type="title" idx="4294967295"/>
          </p:nvPr>
        </p:nvSpPr>
        <p:spPr>
          <a:xfrm>
            <a:off x="327223" y="170297"/>
            <a:ext cx="12192000" cy="575126"/>
          </a:xfrm>
        </p:spPr>
        <p:txBody>
          <a:bodyPr>
            <a:noAutofit/>
          </a:bodyPr>
          <a:lstStyle/>
          <a:p>
            <a:r>
              <a:rPr lang="en-US" sz="2800" b="1" dirty="0">
                <a:solidFill>
                  <a:srgbClr val="000000"/>
                </a:solidFill>
                <a:latin typeface="Arial" panose="020B0604020202020204" pitchFamily="34" charset="0"/>
                <a:ea typeface="MS PGothic" panose="020B0600070205080204" pitchFamily="34" charset="-128"/>
              </a:rPr>
              <a:t>12. </a:t>
            </a:r>
            <a:r>
              <a:rPr lang="fi-FI" sz="2800" b="1" dirty="0">
                <a:solidFill>
                  <a:srgbClr val="000000"/>
                </a:solidFill>
                <a:latin typeface="Arial" panose="020B0604020202020204" pitchFamily="34" charset="0"/>
                <a:ea typeface="MS PGothic" panose="020B0600070205080204" pitchFamily="34" charset="-128"/>
              </a:rPr>
              <a:t>PERINCIAN KOS: (B) </a:t>
            </a:r>
            <a:r>
              <a:rPr lang="en-US" sz="2800" b="1" kern="1200" dirty="0">
                <a:solidFill>
                  <a:srgbClr val="000000"/>
                </a:solidFill>
                <a:effectLst/>
                <a:latin typeface="Arial" panose="020B0604020202020204" pitchFamily="34" charset="0"/>
                <a:ea typeface="MS PGothic" panose="020B0600070205080204" pitchFamily="34" charset="-128"/>
                <a:cs typeface="+mj-cs"/>
              </a:rPr>
              <a:t>PEMBANGUNAN SISTEM APLIKASI</a:t>
            </a:r>
            <a:endParaRPr lang="en-MY" sz="2800" dirty="0"/>
          </a:p>
        </p:txBody>
      </p:sp>
      <p:graphicFrame>
        <p:nvGraphicFramePr>
          <p:cNvPr id="3" name="Table 2"/>
          <p:cNvGraphicFramePr>
            <a:graphicFrameLocks noGrp="1"/>
          </p:cNvGraphicFramePr>
          <p:nvPr>
            <p:extLst>
              <p:ext uri="{D42A27DB-BD31-4B8C-83A1-F6EECF244321}">
                <p14:modId xmlns:p14="http://schemas.microsoft.com/office/powerpoint/2010/main" val="3759753427"/>
              </p:ext>
            </p:extLst>
          </p:nvPr>
        </p:nvGraphicFramePr>
        <p:xfrm>
          <a:off x="1127052" y="1347306"/>
          <a:ext cx="9698264" cy="3328164"/>
        </p:xfrm>
        <a:graphic>
          <a:graphicData uri="http://schemas.openxmlformats.org/drawingml/2006/table">
            <a:tbl>
              <a:tblPr>
                <a:tableStyleId>{5940675A-B579-460E-94D1-54222C63F5DA}</a:tableStyleId>
              </a:tblPr>
              <a:tblGrid>
                <a:gridCol w="768925">
                  <a:extLst>
                    <a:ext uri="{9D8B030D-6E8A-4147-A177-3AD203B41FA5}">
                      <a16:colId xmlns:a16="http://schemas.microsoft.com/office/drawing/2014/main" val="20000"/>
                    </a:ext>
                  </a:extLst>
                </a:gridCol>
                <a:gridCol w="4182361">
                  <a:extLst>
                    <a:ext uri="{9D8B030D-6E8A-4147-A177-3AD203B41FA5}">
                      <a16:colId xmlns:a16="http://schemas.microsoft.com/office/drawing/2014/main" val="20001"/>
                    </a:ext>
                  </a:extLst>
                </a:gridCol>
                <a:gridCol w="2593062">
                  <a:extLst>
                    <a:ext uri="{9D8B030D-6E8A-4147-A177-3AD203B41FA5}">
                      <a16:colId xmlns:a16="http://schemas.microsoft.com/office/drawing/2014/main" val="20003"/>
                    </a:ext>
                  </a:extLst>
                </a:gridCol>
                <a:gridCol w="2153916">
                  <a:extLst>
                    <a:ext uri="{9D8B030D-6E8A-4147-A177-3AD203B41FA5}">
                      <a16:colId xmlns:a16="http://schemas.microsoft.com/office/drawing/2014/main" val="20004"/>
                    </a:ext>
                  </a:extLst>
                </a:gridCol>
              </a:tblGrid>
              <a:tr h="457200">
                <a:tc gridSpan="3">
                  <a:txBody>
                    <a:bodyPr/>
                    <a:lstStyle/>
                    <a:p>
                      <a:pPr algn="l" rtl="0" fontAlgn="ctr"/>
                      <a:r>
                        <a:rPr lang="ms-MY" sz="1800" b="1" u="none" strike="noStrike" noProof="0" dirty="0">
                          <a:effectLst/>
                          <a:latin typeface="Arial" panose="020B0604020202020204" pitchFamily="34" charset="0"/>
                          <a:cs typeface="Arial" panose="020B0604020202020204" pitchFamily="34" charset="0"/>
                        </a:rPr>
                        <a:t>  (B) PEMBANGUNAN SISTEM APLIKASI</a:t>
                      </a:r>
                      <a:endParaRPr lang="ms-MY" sz="1800" b="1" i="0" u="none" strike="noStrike" noProof="0" dirty="0">
                        <a:solidFill>
                          <a:schemeClr val="bg1"/>
                        </a:solidFill>
                        <a:effectLst/>
                        <a:latin typeface="Arial" panose="020B0604020202020204" pitchFamily="34" charset="0"/>
                        <a:cs typeface="Arial" panose="020B0604020202020204" pitchFamily="34" charset="0"/>
                      </a:endParaRPr>
                    </a:p>
                  </a:txBody>
                  <a:tcPr marL="0" marR="0" marT="0" marB="0" anchor="ctr"/>
                </a:tc>
                <a:tc hMerge="1">
                  <a:txBody>
                    <a:bodyPr/>
                    <a:lstStyle/>
                    <a:p>
                      <a:endParaRPr lang="en-MY"/>
                    </a:p>
                  </a:txBody>
                  <a:tcPr/>
                </a:tc>
                <a:tc hMerge="1">
                  <a:txBody>
                    <a:bodyPr/>
                    <a:lstStyle/>
                    <a:p>
                      <a:endParaRPr lang="en-MY"/>
                    </a:p>
                  </a:txBody>
                  <a:tcPr/>
                </a:tc>
                <a:tc>
                  <a:txBody>
                    <a:bodyPr/>
                    <a:lstStyle/>
                    <a:p>
                      <a:pPr algn="l" fontAlgn="ctr"/>
                      <a:r>
                        <a:rPr lang="ms-MY" sz="1800" b="1" u="none" strike="noStrike" noProof="0">
                          <a:effectLst/>
                          <a:latin typeface="Arial" panose="020B0604020202020204" pitchFamily="34" charset="0"/>
                          <a:cs typeface="Arial" panose="020B0604020202020204" pitchFamily="34" charset="0"/>
                        </a:rPr>
                        <a:t> </a:t>
                      </a:r>
                      <a:endParaRPr lang="ms-MY" sz="1800" b="1" i="0" u="none" strike="noStrike" noProof="0">
                        <a:solidFill>
                          <a:schemeClr val="bg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0"/>
                  </a:ext>
                </a:extLst>
              </a:tr>
              <a:tr h="457200">
                <a:tc>
                  <a:txBody>
                    <a:bodyPr/>
                    <a:lstStyle/>
                    <a:p>
                      <a:pPr algn="l" rtl="0" fontAlgn="ctr"/>
                      <a:r>
                        <a:rPr lang="en-MY" sz="1800" b="1" u="none" strike="noStrike" dirty="0">
                          <a:effectLst/>
                          <a:latin typeface="Arial" panose="020B0604020202020204" pitchFamily="34" charset="0"/>
                          <a:cs typeface="Arial" panose="020B0604020202020204" pitchFamily="34" charset="0"/>
                        </a:rPr>
                        <a:t> </a:t>
                      </a:r>
                      <a:endParaRPr lang="en-MY" sz="1800" b="1" i="0" u="none" strike="noStrike" dirty="0">
                        <a:solidFill>
                          <a:schemeClr val="bg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r>
                        <a:rPr lang="ms-MY" sz="1800" b="1" u="none" strike="noStrike" noProof="0">
                          <a:effectLst/>
                          <a:latin typeface="Arial" panose="020B0604020202020204" pitchFamily="34" charset="0"/>
                          <a:cs typeface="Arial" panose="020B0604020202020204" pitchFamily="34" charset="0"/>
                        </a:rPr>
                        <a:t>Perkara</a:t>
                      </a:r>
                      <a:endParaRPr lang="ms-MY" sz="1800" b="1" i="0" u="none" strike="noStrike" noProof="0">
                        <a:solidFill>
                          <a:schemeClr val="bg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r>
                        <a:rPr lang="ms-MY" sz="1800" b="1" u="none" strike="noStrike" noProof="0">
                          <a:effectLst/>
                          <a:latin typeface="Arial" panose="020B0604020202020204" pitchFamily="34" charset="0"/>
                          <a:cs typeface="Arial" panose="020B0604020202020204" pitchFamily="34" charset="0"/>
                        </a:rPr>
                        <a:t>Jumlah Kos</a:t>
                      </a:r>
                      <a:endParaRPr lang="ms-MY" sz="1800" b="1" i="0" u="none" strike="noStrike" noProof="0">
                        <a:solidFill>
                          <a:schemeClr val="bg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r>
                        <a:rPr lang="ms-MY" sz="1800" b="1" i="1" u="none" strike="noStrike" noProof="0">
                          <a:effectLst/>
                          <a:latin typeface="Arial" panose="020B0604020202020204" pitchFamily="34" charset="0"/>
                          <a:cs typeface="Arial" panose="020B0604020202020204" pitchFamily="34" charset="0"/>
                        </a:rPr>
                        <a:t>Best Effort </a:t>
                      </a:r>
                      <a:r>
                        <a:rPr lang="ms-MY" sz="1800" b="1" u="none" strike="noStrike" noProof="0">
                          <a:effectLst/>
                          <a:latin typeface="Arial" panose="020B0604020202020204" pitchFamily="34" charset="0"/>
                          <a:cs typeface="Arial" panose="020B0604020202020204" pitchFamily="34" charset="0"/>
                        </a:rPr>
                        <a:t>(%)</a:t>
                      </a:r>
                      <a:endParaRPr lang="ms-MY" sz="1800" b="1" i="1" u="none" strike="noStrike" noProof="0">
                        <a:solidFill>
                          <a:schemeClr val="bg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1"/>
                  </a:ext>
                </a:extLst>
              </a:tr>
              <a:tr h="323850">
                <a:tc>
                  <a:txBody>
                    <a:bodyPr/>
                    <a:lstStyle/>
                    <a:p>
                      <a:pPr algn="ctr" rtl="0" fontAlgn="ctr"/>
                      <a:r>
                        <a:rPr lang="en-MY" sz="1800" b="0" u="none" strike="noStrike" dirty="0">
                          <a:effectLst/>
                          <a:latin typeface="Arial" panose="020B0604020202020204" pitchFamily="34" charset="0"/>
                          <a:cs typeface="Arial" panose="020B0604020202020204" pitchFamily="34" charset="0"/>
                        </a:rPr>
                        <a:t>1</a:t>
                      </a:r>
                      <a:endParaRPr lang="en-MY" sz="18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l" rtl="0" fontAlgn="ctr"/>
                      <a:r>
                        <a:rPr lang="ms-MY" sz="1800" b="0" i="1" u="none" strike="noStrike" noProof="0">
                          <a:effectLst/>
                          <a:latin typeface="Arial" panose="020B0604020202020204" pitchFamily="34" charset="0"/>
                          <a:cs typeface="Arial" panose="020B0604020202020204" pitchFamily="34" charset="0"/>
                        </a:rPr>
                        <a:t>Analysis</a:t>
                      </a:r>
                      <a:endParaRPr lang="ms-MY" sz="1800" b="0" i="1"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2"/>
                  </a:ext>
                </a:extLst>
              </a:tr>
              <a:tr h="358269">
                <a:tc>
                  <a:txBody>
                    <a:bodyPr/>
                    <a:lstStyle/>
                    <a:p>
                      <a:pPr algn="ctr" rtl="0" fontAlgn="ctr"/>
                      <a:r>
                        <a:rPr lang="en-MY" sz="1800" b="0" u="none" strike="noStrike" dirty="0">
                          <a:effectLst/>
                          <a:latin typeface="Arial" panose="020B0604020202020204" pitchFamily="34" charset="0"/>
                          <a:cs typeface="Arial" panose="020B0604020202020204" pitchFamily="34" charset="0"/>
                        </a:rPr>
                        <a:t>2</a:t>
                      </a:r>
                      <a:endParaRPr lang="en-MY" sz="18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l" rtl="0" fontAlgn="ctr"/>
                      <a:r>
                        <a:rPr lang="ms-MY" sz="1800" b="0" i="1" u="none" strike="noStrike" noProof="0">
                          <a:effectLst/>
                          <a:latin typeface="Arial" panose="020B0604020202020204" pitchFamily="34" charset="0"/>
                          <a:cs typeface="Arial" panose="020B0604020202020204" pitchFamily="34" charset="0"/>
                        </a:rPr>
                        <a:t>Design</a:t>
                      </a:r>
                      <a:endParaRPr lang="ms-MY" sz="1800" b="0" i="1"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3"/>
                  </a:ext>
                </a:extLst>
              </a:tr>
              <a:tr h="323850">
                <a:tc>
                  <a:txBody>
                    <a:bodyPr/>
                    <a:lstStyle/>
                    <a:p>
                      <a:pPr algn="ctr" rtl="0" fontAlgn="ctr"/>
                      <a:r>
                        <a:rPr lang="en-MY" sz="1800" b="0" u="none" strike="noStrike" dirty="0">
                          <a:effectLst/>
                          <a:latin typeface="Arial" panose="020B0604020202020204" pitchFamily="34" charset="0"/>
                          <a:cs typeface="Arial" panose="020B0604020202020204" pitchFamily="34" charset="0"/>
                        </a:rPr>
                        <a:t>3</a:t>
                      </a:r>
                      <a:endParaRPr lang="en-MY" sz="18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l" rtl="0" fontAlgn="ctr"/>
                      <a:r>
                        <a:rPr lang="ms-MY" sz="1800" b="0" i="1" u="none" strike="noStrike" noProof="0">
                          <a:effectLst/>
                          <a:latin typeface="Arial" panose="020B0604020202020204" pitchFamily="34" charset="0"/>
                          <a:cs typeface="Arial" panose="020B0604020202020204" pitchFamily="34" charset="0"/>
                        </a:rPr>
                        <a:t>Coding</a:t>
                      </a:r>
                      <a:endParaRPr lang="ms-MY" sz="1800" b="0" i="1"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4"/>
                  </a:ext>
                </a:extLst>
              </a:tr>
              <a:tr h="323850">
                <a:tc>
                  <a:txBody>
                    <a:bodyPr/>
                    <a:lstStyle/>
                    <a:p>
                      <a:pPr algn="ctr" rtl="0" fontAlgn="ctr"/>
                      <a:r>
                        <a:rPr lang="en-MY" sz="1800" b="0" u="none" strike="noStrike" dirty="0">
                          <a:effectLst/>
                          <a:latin typeface="Arial" panose="020B0604020202020204" pitchFamily="34" charset="0"/>
                          <a:cs typeface="Arial" panose="020B0604020202020204" pitchFamily="34" charset="0"/>
                        </a:rPr>
                        <a:t>4</a:t>
                      </a:r>
                      <a:endParaRPr lang="en-MY" sz="18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l" rtl="0" fontAlgn="ctr"/>
                      <a:r>
                        <a:rPr lang="ms-MY" sz="1800" b="0" i="1" u="none" strike="noStrike" noProof="0">
                          <a:effectLst/>
                          <a:latin typeface="Arial" panose="020B0604020202020204" pitchFamily="34" charset="0"/>
                          <a:cs typeface="Arial" panose="020B0604020202020204" pitchFamily="34" charset="0"/>
                        </a:rPr>
                        <a:t>Testing</a:t>
                      </a:r>
                      <a:endParaRPr lang="ms-MY" sz="1800" b="0" i="1"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5"/>
                  </a:ext>
                </a:extLst>
              </a:tr>
              <a:tr h="0">
                <a:tc>
                  <a:txBody>
                    <a:bodyPr/>
                    <a:lstStyle/>
                    <a:p>
                      <a:pPr algn="ctr" rtl="0" fontAlgn="ctr"/>
                      <a:r>
                        <a:rPr lang="en-MY" sz="1800" b="0" u="none" strike="noStrike" dirty="0">
                          <a:effectLst/>
                          <a:latin typeface="Arial" panose="020B0604020202020204" pitchFamily="34" charset="0"/>
                          <a:cs typeface="Arial" panose="020B0604020202020204" pitchFamily="34" charset="0"/>
                        </a:rPr>
                        <a:t>5</a:t>
                      </a:r>
                      <a:endParaRPr lang="en-MY" sz="18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l" rtl="0" fontAlgn="ctr"/>
                      <a:r>
                        <a:rPr lang="ms-MY" sz="1800" b="0" i="1" u="none" strike="noStrike" noProof="0">
                          <a:effectLst/>
                          <a:latin typeface="Arial" panose="020B0604020202020204" pitchFamily="34" charset="0"/>
                          <a:cs typeface="Arial" panose="020B0604020202020204" pitchFamily="34" charset="0"/>
                        </a:rPr>
                        <a:t>Implementation</a:t>
                      </a:r>
                      <a:endParaRPr lang="ms-MY" sz="1800" b="0" i="1"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6"/>
                  </a:ext>
                </a:extLst>
              </a:tr>
              <a:tr h="809625">
                <a:tc>
                  <a:txBody>
                    <a:bodyPr/>
                    <a:lstStyle/>
                    <a:p>
                      <a:pPr algn="ctr" fontAlgn="ctr"/>
                      <a:r>
                        <a:rPr lang="en-MY" sz="1800" b="1" u="none" strike="noStrike" dirty="0">
                          <a:effectLst/>
                          <a:latin typeface="Arial" panose="020B0604020202020204" pitchFamily="34" charset="0"/>
                          <a:cs typeface="Arial" panose="020B0604020202020204" pitchFamily="34" charset="0"/>
                        </a:rPr>
                        <a:t> </a:t>
                      </a:r>
                      <a:endParaRPr lang="en-MY" sz="1800" b="1"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l" rtl="0" fontAlgn="ctr"/>
                      <a:r>
                        <a:rPr lang="ms-MY" sz="1800" b="1" u="none" strike="noStrike" noProof="0">
                          <a:effectLst/>
                          <a:latin typeface="Arial" panose="020B0604020202020204" pitchFamily="34" charset="0"/>
                          <a:cs typeface="Arial" panose="020B0604020202020204" pitchFamily="34" charset="0"/>
                        </a:rPr>
                        <a:t>JUMLAH (B) PEMBANGUNAN SISTEM APLIKASI</a:t>
                      </a:r>
                      <a:endParaRPr lang="ms-MY" sz="18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1" i="0" u="none" strike="noStrike" noProof="0" dirty="0">
                        <a:solidFill>
                          <a:schemeClr val="tx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7"/>
                  </a:ext>
                </a:extLst>
              </a:tr>
            </a:tbl>
          </a:graphicData>
        </a:graphic>
      </p:graphicFrame>
      <p:sp>
        <p:nvSpPr>
          <p:cNvPr id="6" name="Rectangle 5"/>
          <p:cNvSpPr/>
          <p:nvPr/>
        </p:nvSpPr>
        <p:spPr>
          <a:xfrm>
            <a:off x="8423337" y="4789585"/>
            <a:ext cx="2482467" cy="1661993"/>
          </a:xfrm>
          <a:prstGeom prst="rect">
            <a:avLst/>
          </a:prstGeom>
          <a:solidFill>
            <a:schemeClr val="accent3">
              <a:lumMod val="40000"/>
              <a:lumOff val="60000"/>
            </a:schemeClr>
          </a:solidFill>
        </p:spPr>
        <p:txBody>
          <a:bodyPr wrap="square">
            <a:spAutoFit/>
          </a:bodyPr>
          <a:lstStyle/>
          <a:p>
            <a:r>
              <a:rPr lang="ms-MY" sz="900" dirty="0">
                <a:latin typeface="Arial" panose="020B0604020202020204" pitchFamily="34" charset="0"/>
                <a:ea typeface="Times New Roman"/>
                <a:cs typeface="Arial" panose="020B0604020202020204" pitchFamily="34" charset="0"/>
              </a:rPr>
              <a:t>PERATUSAN KOS PEMBANGUNAN (%) </a:t>
            </a:r>
            <a:r>
              <a:rPr lang="en-US" sz="900" dirty="0">
                <a:latin typeface="Arial" panose="020B0604020202020204" pitchFamily="34" charset="0"/>
                <a:ea typeface="Times New Roman"/>
                <a:cs typeface="Arial" panose="020B0604020202020204" pitchFamily="34" charset="0"/>
              </a:rPr>
              <a:t>BERDASARKAN BEST EFFORT</a:t>
            </a:r>
            <a:endParaRPr lang="ms-MY" sz="900" dirty="0">
              <a:latin typeface="Arial" panose="020B0604020202020204" pitchFamily="34" charset="0"/>
              <a:ea typeface="Times New Roman"/>
              <a:cs typeface="Arial" panose="020B0604020202020204" pitchFamily="34" charset="0"/>
            </a:endParaRPr>
          </a:p>
          <a:p>
            <a:pPr fontAlgn="b"/>
            <a:r>
              <a:rPr lang="ms-MY" sz="900" b="1" dirty="0">
                <a:latin typeface="Arial" panose="020B0604020202020204" pitchFamily="34" charset="0"/>
                <a:cs typeface="Arial" panose="020B0604020202020204" pitchFamily="34" charset="0"/>
              </a:rPr>
              <a:t>Phase	Ratio</a:t>
            </a:r>
          </a:p>
          <a:p>
            <a:pPr fontAlgn="b"/>
            <a:r>
              <a:rPr lang="ms-MY" sz="900" b="1" dirty="0">
                <a:latin typeface="Arial" panose="020B0604020202020204" pitchFamily="34" charset="0"/>
                <a:cs typeface="Arial" panose="020B0604020202020204" pitchFamily="34" charset="0"/>
              </a:rPr>
              <a:t>Requirement 	</a:t>
            </a:r>
            <a:r>
              <a:rPr lang="ms-MY" sz="900" dirty="0">
                <a:latin typeface="Arial" panose="020B0604020202020204" pitchFamily="34" charset="0"/>
                <a:cs typeface="Arial" panose="020B0604020202020204" pitchFamily="34" charset="0"/>
              </a:rPr>
              <a:t>20.00</a:t>
            </a:r>
            <a:endParaRPr lang="en-MY" sz="900" dirty="0">
              <a:latin typeface="Arial" panose="020B0604020202020204" pitchFamily="34" charset="0"/>
              <a:cs typeface="Arial" panose="020B0604020202020204" pitchFamily="34" charset="0"/>
            </a:endParaRPr>
          </a:p>
          <a:p>
            <a:pPr fontAlgn="b"/>
            <a:r>
              <a:rPr lang="ms-MY" sz="900" b="1" dirty="0">
                <a:latin typeface="Arial" panose="020B0604020202020204" pitchFamily="34" charset="0"/>
                <a:cs typeface="Arial" panose="020B0604020202020204" pitchFamily="34" charset="0"/>
              </a:rPr>
              <a:t>Design 	</a:t>
            </a:r>
            <a:r>
              <a:rPr lang="ms-MY" sz="900" dirty="0">
                <a:latin typeface="Arial" panose="020B0604020202020204" pitchFamily="34" charset="0"/>
                <a:cs typeface="Arial" panose="020B0604020202020204" pitchFamily="34" charset="0"/>
              </a:rPr>
              <a:t>30.00</a:t>
            </a:r>
            <a:endParaRPr lang="en-MY" sz="900" dirty="0">
              <a:latin typeface="Arial" panose="020B0604020202020204" pitchFamily="34" charset="0"/>
              <a:cs typeface="Arial" panose="020B0604020202020204" pitchFamily="34" charset="0"/>
            </a:endParaRPr>
          </a:p>
          <a:p>
            <a:pPr fontAlgn="b"/>
            <a:r>
              <a:rPr lang="ms-MY" sz="900" b="1" dirty="0">
                <a:latin typeface="Arial" panose="020B0604020202020204" pitchFamily="34" charset="0"/>
                <a:cs typeface="Arial" panose="020B0604020202020204" pitchFamily="34" charset="0"/>
              </a:rPr>
              <a:t>Coding	</a:t>
            </a:r>
            <a:r>
              <a:rPr lang="ms-MY" sz="900" dirty="0">
                <a:latin typeface="Arial" panose="020B0604020202020204" pitchFamily="34" charset="0"/>
                <a:cs typeface="Arial" panose="020B0604020202020204" pitchFamily="34" charset="0"/>
              </a:rPr>
              <a:t>15.00</a:t>
            </a:r>
            <a:endParaRPr lang="en-MY" sz="900" dirty="0">
              <a:latin typeface="Arial" panose="020B0604020202020204" pitchFamily="34" charset="0"/>
              <a:cs typeface="Arial" panose="020B0604020202020204" pitchFamily="34" charset="0"/>
            </a:endParaRPr>
          </a:p>
          <a:p>
            <a:pPr fontAlgn="b"/>
            <a:r>
              <a:rPr lang="ms-MY" sz="900" b="1" dirty="0">
                <a:latin typeface="Arial" panose="020B0604020202020204" pitchFamily="34" charset="0"/>
                <a:cs typeface="Arial" panose="020B0604020202020204" pitchFamily="34" charset="0"/>
              </a:rPr>
              <a:t>Integration	</a:t>
            </a:r>
            <a:r>
              <a:rPr lang="ms-MY" sz="900" dirty="0">
                <a:latin typeface="Arial" panose="020B0604020202020204" pitchFamily="34" charset="0"/>
                <a:cs typeface="Arial" panose="020B0604020202020204" pitchFamily="34" charset="0"/>
              </a:rPr>
              <a:t>5.00</a:t>
            </a:r>
            <a:endParaRPr lang="en-MY" sz="900" dirty="0">
              <a:latin typeface="Arial" panose="020B0604020202020204" pitchFamily="34" charset="0"/>
              <a:cs typeface="Arial" panose="020B0604020202020204" pitchFamily="34" charset="0"/>
            </a:endParaRPr>
          </a:p>
          <a:p>
            <a:pPr fontAlgn="b"/>
            <a:r>
              <a:rPr lang="ms-MY" sz="900" b="1" dirty="0">
                <a:latin typeface="Arial" panose="020B0604020202020204" pitchFamily="34" charset="0"/>
                <a:cs typeface="Arial" panose="020B0604020202020204" pitchFamily="34" charset="0"/>
              </a:rPr>
              <a:t>Testing	</a:t>
            </a:r>
            <a:r>
              <a:rPr lang="ms-MY" sz="900" dirty="0">
                <a:latin typeface="Arial" panose="020B0604020202020204" pitchFamily="34" charset="0"/>
                <a:cs typeface="Arial" panose="020B0604020202020204" pitchFamily="34" charset="0"/>
              </a:rPr>
              <a:t>25.00</a:t>
            </a:r>
            <a:endParaRPr lang="en-MY" sz="900" dirty="0">
              <a:latin typeface="Arial" panose="020B0604020202020204" pitchFamily="34" charset="0"/>
              <a:cs typeface="Arial" panose="020B0604020202020204" pitchFamily="34" charset="0"/>
            </a:endParaRPr>
          </a:p>
          <a:p>
            <a:pPr fontAlgn="b"/>
            <a:r>
              <a:rPr lang="ms-MY" sz="900" b="1" dirty="0">
                <a:latin typeface="Arial" panose="020B0604020202020204" pitchFamily="34" charset="0"/>
                <a:cs typeface="Arial" panose="020B0604020202020204" pitchFamily="34" charset="0"/>
              </a:rPr>
              <a:t>Deployment 	</a:t>
            </a:r>
            <a:r>
              <a:rPr lang="ms-MY" sz="900" dirty="0">
                <a:latin typeface="Arial" panose="020B0604020202020204" pitchFamily="34" charset="0"/>
                <a:cs typeface="Arial" panose="020B0604020202020204" pitchFamily="34" charset="0"/>
              </a:rPr>
              <a:t>5.00</a:t>
            </a:r>
            <a:endParaRPr lang="en-MY" sz="900" dirty="0">
              <a:latin typeface="Arial" panose="020B0604020202020204" pitchFamily="34" charset="0"/>
              <a:cs typeface="Arial" panose="020B0604020202020204" pitchFamily="34" charset="0"/>
            </a:endParaRPr>
          </a:p>
          <a:p>
            <a:pPr fontAlgn="b"/>
            <a:r>
              <a:rPr lang="ms-MY" sz="900" b="1" dirty="0">
                <a:latin typeface="Arial" panose="020B0604020202020204" pitchFamily="34" charset="0"/>
                <a:cs typeface="Arial" panose="020B0604020202020204" pitchFamily="34" charset="0"/>
              </a:rPr>
              <a:t>Total	100</a:t>
            </a:r>
            <a:endParaRPr lang="en-MY" sz="900" b="1" dirty="0">
              <a:latin typeface="Arial" panose="020B0604020202020204" pitchFamily="34" charset="0"/>
              <a:cs typeface="Arial" panose="020B0604020202020204" pitchFamily="34" charset="0"/>
            </a:endParaRPr>
          </a:p>
          <a:p>
            <a:endParaRPr lang="en-MY" sz="1200" dirty="0"/>
          </a:p>
        </p:txBody>
      </p:sp>
      <p:sp>
        <p:nvSpPr>
          <p:cNvPr id="7" name="Rectangle 6"/>
          <p:cNvSpPr/>
          <p:nvPr/>
        </p:nvSpPr>
        <p:spPr>
          <a:xfrm>
            <a:off x="1043180" y="4707369"/>
            <a:ext cx="7297157" cy="1692771"/>
          </a:xfrm>
          <a:prstGeom prst="rect">
            <a:avLst/>
          </a:prstGeom>
        </p:spPr>
        <p:txBody>
          <a:bodyPr wrap="square">
            <a:spAutoFit/>
          </a:bodyPr>
          <a:lstStyle/>
          <a:p>
            <a:r>
              <a:rPr lang="ms-MY" sz="1300" b="1" dirty="0">
                <a:latin typeface="Arial" panose="020B0604020202020204" pitchFamily="34" charset="0"/>
                <a:cs typeface="Arial" panose="020B0604020202020204" pitchFamily="34" charset="0"/>
              </a:rPr>
              <a:t>Nota:</a:t>
            </a:r>
          </a:p>
          <a:p>
            <a:pPr marL="342900" indent="-342900">
              <a:buAutoNum type="arabicPeriod"/>
            </a:pPr>
            <a:r>
              <a:rPr lang="ms-MY" sz="1300" dirty="0">
                <a:latin typeface="Arial" panose="020B0604020202020204" pitchFamily="34" charset="0"/>
                <a:cs typeface="Arial" panose="020B0604020202020204" pitchFamily="34" charset="0"/>
              </a:rPr>
              <a:t>Jumlah keseluruhan kos pembangunan sistem aplikasi hendaklah berada dalam julat kos </a:t>
            </a:r>
            <a:r>
              <a:rPr lang="ms-MY" sz="1300" i="1" dirty="0">
                <a:latin typeface="Arial" panose="020B0604020202020204" pitchFamily="34" charset="0"/>
                <a:cs typeface="Arial" panose="020B0604020202020204" pitchFamily="34" charset="0"/>
              </a:rPr>
              <a:t>Function Point Analysis</a:t>
            </a:r>
            <a:r>
              <a:rPr lang="ms-MY" sz="1300" dirty="0">
                <a:latin typeface="Arial" panose="020B0604020202020204" pitchFamily="34" charset="0"/>
                <a:cs typeface="Arial" panose="020B0604020202020204" pitchFamily="34" charset="0"/>
              </a:rPr>
              <a:t> (FPA)</a:t>
            </a:r>
          </a:p>
          <a:p>
            <a:pPr marL="342900" indent="-342900">
              <a:buAutoNum type="arabicPeriod"/>
            </a:pPr>
            <a:r>
              <a:rPr lang="ms-MY" sz="1300" dirty="0">
                <a:latin typeface="Arial" panose="020B0604020202020204" pitchFamily="34" charset="0"/>
                <a:cs typeface="Arial" panose="020B0604020202020204" pitchFamily="34" charset="0"/>
              </a:rPr>
              <a:t>Jumlah kos pembangunan sistem aplikasi perlu dibahagikan kepada peratusan </a:t>
            </a:r>
            <a:r>
              <a:rPr lang="ms-MY" sz="1300" i="1" dirty="0">
                <a:latin typeface="Arial" panose="020B0604020202020204" pitchFamily="34" charset="0"/>
                <a:cs typeface="Arial" panose="020B0604020202020204" pitchFamily="34" charset="0"/>
              </a:rPr>
              <a:t>best effort</a:t>
            </a:r>
            <a:r>
              <a:rPr lang="ms-MY" sz="1300" dirty="0">
                <a:latin typeface="Arial" panose="020B0604020202020204" pitchFamily="34" charset="0"/>
                <a:cs typeface="Arial" panose="020B0604020202020204" pitchFamily="34" charset="0"/>
              </a:rPr>
              <a:t> (+- %)</a:t>
            </a:r>
          </a:p>
          <a:p>
            <a:pPr marL="342900" indent="-342900">
              <a:buAutoNum type="arabicPeriod"/>
            </a:pPr>
            <a:r>
              <a:rPr lang="ms-MY" sz="1300" dirty="0">
                <a:latin typeface="Arial" panose="020B0604020202020204" pitchFamily="34" charset="0"/>
                <a:cs typeface="Arial" panose="020B0604020202020204" pitchFamily="34" charset="0"/>
              </a:rPr>
              <a:t>Agensi perlu menyediakan slaid pecahan mengikut modul</a:t>
            </a:r>
          </a:p>
          <a:p>
            <a:pPr marL="342900" indent="-342900">
              <a:buAutoNum type="arabicPeriod"/>
            </a:pPr>
            <a:r>
              <a:rPr lang="ms-MY" sz="1300" dirty="0">
                <a:latin typeface="Arial" panose="020B0604020202020204" pitchFamily="34" charset="0"/>
                <a:cs typeface="Arial" panose="020B0604020202020204" pitchFamily="34" charset="0"/>
              </a:rPr>
              <a:t>Sekiranya tidak melibatkan Integration, 5% tersebut boleh dimanfaatkan oleh mana-mana fasa.</a:t>
            </a:r>
            <a:endParaRPr lang="en-MY" sz="1300" dirty="0"/>
          </a:p>
        </p:txBody>
      </p:sp>
      <p:sp>
        <p:nvSpPr>
          <p:cNvPr id="9" name="Slide Number Placeholder 2">
            <a:extLst>
              <a:ext uri="{FF2B5EF4-FFF2-40B4-BE49-F238E27FC236}">
                <a16:creationId xmlns:a16="http://schemas.microsoft.com/office/drawing/2014/main" id="{63972909-9DC4-4E81-9F17-452A97C1B67A}"/>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98</a:t>
            </a:fld>
            <a:endParaRPr lang="ms-MY">
              <a:solidFill>
                <a:prstClr val="black">
                  <a:tint val="75000"/>
                </a:prstClr>
              </a:solidFill>
              <a:latin typeface="Calibri" panose="020F0502020204030204"/>
              <a:ea typeface="Calibri"/>
              <a:cs typeface="Calibri"/>
              <a:sym typeface="Calibri"/>
            </a:endParaRPr>
          </a:p>
        </p:txBody>
      </p:sp>
    </p:spTree>
    <p:extLst>
      <p:ext uri="{BB962C8B-B14F-4D97-AF65-F5344CB8AC3E}">
        <p14:creationId xmlns:p14="http://schemas.microsoft.com/office/powerpoint/2010/main" val="2044974304"/>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1624197752"/>
              </p:ext>
            </p:extLst>
          </p:nvPr>
        </p:nvGraphicFramePr>
        <p:xfrm>
          <a:off x="394636" y="1484314"/>
          <a:ext cx="11232684" cy="3038819"/>
        </p:xfrm>
        <a:graphic>
          <a:graphicData uri="http://schemas.openxmlformats.org/drawingml/2006/table">
            <a:tbl>
              <a:tblPr firstRow="1" firstCol="1" bandRow="1">
                <a:tableStyleId>{5940675A-B579-460E-94D1-54222C63F5DA}</a:tableStyleId>
              </a:tblPr>
              <a:tblGrid>
                <a:gridCol w="599108">
                  <a:extLst>
                    <a:ext uri="{9D8B030D-6E8A-4147-A177-3AD203B41FA5}">
                      <a16:colId xmlns:a16="http://schemas.microsoft.com/office/drawing/2014/main" val="20000"/>
                    </a:ext>
                  </a:extLst>
                </a:gridCol>
                <a:gridCol w="3471630">
                  <a:extLst>
                    <a:ext uri="{9D8B030D-6E8A-4147-A177-3AD203B41FA5}">
                      <a16:colId xmlns:a16="http://schemas.microsoft.com/office/drawing/2014/main" val="20001"/>
                    </a:ext>
                  </a:extLst>
                </a:gridCol>
                <a:gridCol w="1259151">
                  <a:extLst>
                    <a:ext uri="{9D8B030D-6E8A-4147-A177-3AD203B41FA5}">
                      <a16:colId xmlns:a16="http://schemas.microsoft.com/office/drawing/2014/main" val="20002"/>
                    </a:ext>
                  </a:extLst>
                </a:gridCol>
                <a:gridCol w="1914525">
                  <a:extLst>
                    <a:ext uri="{9D8B030D-6E8A-4147-A177-3AD203B41FA5}">
                      <a16:colId xmlns:a16="http://schemas.microsoft.com/office/drawing/2014/main" val="1665933623"/>
                    </a:ext>
                  </a:extLst>
                </a:gridCol>
                <a:gridCol w="1600200">
                  <a:extLst>
                    <a:ext uri="{9D8B030D-6E8A-4147-A177-3AD203B41FA5}">
                      <a16:colId xmlns:a16="http://schemas.microsoft.com/office/drawing/2014/main" val="129156837"/>
                    </a:ext>
                  </a:extLst>
                </a:gridCol>
                <a:gridCol w="2388070">
                  <a:extLst>
                    <a:ext uri="{9D8B030D-6E8A-4147-A177-3AD203B41FA5}">
                      <a16:colId xmlns:a16="http://schemas.microsoft.com/office/drawing/2014/main" val="423108857"/>
                    </a:ext>
                  </a:extLst>
                </a:gridCol>
              </a:tblGrid>
              <a:tr h="74104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0"/>
                  </a:ext>
                </a:extLst>
              </a:tr>
              <a:tr h="286097">
                <a:tc gridSpan="6">
                  <a:txBody>
                    <a:bodyPr/>
                    <a:lstStyle/>
                    <a:p>
                      <a:pPr algn="l" fontAlgn="ctr">
                        <a:lnSpc>
                          <a:spcPts val="1570"/>
                        </a:lnSpc>
                        <a:spcAft>
                          <a:spcPts val="0"/>
                        </a:spcAft>
                      </a:pPr>
                      <a:r>
                        <a:rPr lang="ms-MY" sz="1600" b="1" u="none" strike="noStrike" noProof="0" dirty="0">
                          <a:effectLst/>
                          <a:latin typeface="Arial" panose="020B0604020202020204" pitchFamily="34" charset="0"/>
                          <a:cs typeface="Arial" panose="020B0604020202020204" pitchFamily="34" charset="0"/>
                        </a:rPr>
                        <a:t>(B) PEMBANGUNAN SISTEM APLIKASI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4" marB="0" anchor="ctr"/>
                </a:tc>
                <a:tc hMerge="1">
                  <a:txBody>
                    <a:bodyPr/>
                    <a:lstStyle/>
                    <a:p>
                      <a:endParaRPr lang="ms-MY"/>
                    </a:p>
                  </a:txBody>
                  <a:tcP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1"/>
                  </a:ext>
                </a:extLst>
              </a:tr>
              <a:tr h="253363">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1.</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26901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2.</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25876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3.</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26901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4.</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690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MY" sz="1600" kern="1200" dirty="0">
                          <a:effectLst/>
                          <a:latin typeface="Arial" panose="020B0604020202020204" pitchFamily="34" charset="0"/>
                          <a:cs typeface="Arial" panose="020B0604020202020204" pitchFamily="34" charset="0"/>
                        </a:rPr>
                        <a:t>5.</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endParaRPr lang="ms-MY" sz="1600" dirty="0">
                        <a:effectLst/>
                        <a:latin typeface="Arial" panose="020B0604020202020204" pitchFamily="34" charset="0"/>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6"/>
                  </a:ext>
                </a:extLst>
              </a:tr>
              <a:tr h="269018">
                <a:tc>
                  <a:txBody>
                    <a:bodyPr/>
                    <a:lstStyle/>
                    <a:p>
                      <a:pPr algn="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gridSpan="3">
                  <a:txBody>
                    <a:bodyPr/>
                    <a:lstStyle/>
                    <a:p>
                      <a:pPr algn="r">
                        <a:spcAft>
                          <a:spcPts val="0"/>
                        </a:spcAft>
                      </a:pPr>
                      <a:r>
                        <a:rPr lang="en-US" sz="1700" b="1" kern="1200" dirty="0">
                          <a:effectLst/>
                          <a:latin typeface="Arial" panose="020B0604020202020204" pitchFamily="34" charset="0"/>
                          <a:cs typeface="Arial" panose="020B0604020202020204" pitchFamily="34" charset="0"/>
                        </a:rPr>
                        <a:t>JUMLAH </a:t>
                      </a:r>
                      <a:r>
                        <a:rPr lang="ms-MY" sz="1600" b="1" u="none" strike="noStrike" noProof="0" dirty="0">
                          <a:effectLst/>
                          <a:latin typeface="Arial" panose="020B0604020202020204" pitchFamily="34" charset="0"/>
                          <a:cs typeface="Arial" panose="020B0604020202020204" pitchFamily="34" charset="0"/>
                        </a:rPr>
                        <a:t>(B) PEMBANGUNAN SISTEM APLIKASI</a:t>
                      </a:r>
                      <a:r>
                        <a:rPr lang="en-US" sz="1600" b="1" kern="1200" dirty="0">
                          <a:effectLst/>
                          <a:latin typeface="Arial" panose="020B0604020202020204" pitchFamily="34" charset="0"/>
                          <a:cs typeface="Arial" panose="020B0604020202020204" pitchFamily="34" charset="0"/>
                        </a:rPr>
                        <a:t> </a:t>
                      </a: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ms-MY" sz="1600">
                        <a:effectLst/>
                        <a:latin typeface="Arial" panose="020B0604020202020204" pitchFamily="34" charset="0"/>
                        <a:cs typeface="Arial" panose="020B0604020202020204" pitchFamily="34" charset="0"/>
                      </a:endParaRPr>
                    </a:p>
                  </a:txBody>
                  <a:tcPr marL="9523" marR="9523" marT="9525" marB="0" anchor="ctr"/>
                </a:tc>
                <a:tc hMerge="1">
                  <a:txBody>
                    <a:bodyPr/>
                    <a:lstStyle/>
                    <a:p>
                      <a:pPr algn="ct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b="1" dirty="0">
                          <a:latin typeface="Arial" panose="020B0604020202020204" pitchFamily="34" charset="0"/>
                          <a:cs typeface="Arial" panose="020B0604020202020204" pitchFamily="34" charset="0"/>
                        </a:rPr>
                        <a:t>XXX,XXX.XX</a:t>
                      </a:r>
                      <a:endParaRPr lang="ms-MY" sz="16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7"/>
                  </a:ext>
                </a:extLst>
              </a:tr>
            </a:tbl>
          </a:graphicData>
        </a:graphic>
      </p:graphicFrame>
      <p:sp>
        <p:nvSpPr>
          <p:cNvPr id="7" name="TextBox 6"/>
          <p:cNvSpPr txBox="1">
            <a:spLocks noChangeArrowheads="1"/>
          </p:cNvSpPr>
          <p:nvPr/>
        </p:nvSpPr>
        <p:spPr bwMode="auto">
          <a:xfrm>
            <a:off x="612711" y="871721"/>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8" name="Text Placeholder 10"/>
          <p:cNvSpPr txBox="1">
            <a:spLocks/>
          </p:cNvSpPr>
          <p:nvPr/>
        </p:nvSpPr>
        <p:spPr>
          <a:xfrm>
            <a:off x="152400" y="136525"/>
            <a:ext cx="12110720" cy="7351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defRPr/>
            </a:pPr>
            <a:r>
              <a:rPr lang="en-US" sz="2600" b="1" dirty="0">
                <a:solidFill>
                  <a:srgbClr val="000000"/>
                </a:solidFill>
                <a:latin typeface="Arial" panose="020B0604020202020204" pitchFamily="34" charset="0"/>
                <a:ea typeface="MS PGothic" panose="020B0600070205080204" pitchFamily="34" charset="-128"/>
              </a:rPr>
              <a:t>12. </a:t>
            </a:r>
            <a:r>
              <a:rPr lang="fi-FI" sz="2600" b="1" dirty="0">
                <a:solidFill>
                  <a:srgbClr val="000000"/>
                </a:solidFill>
                <a:latin typeface="Arial" panose="020B0604020202020204" pitchFamily="34" charset="0"/>
                <a:ea typeface="MS PGothic" panose="020B0600070205080204" pitchFamily="34" charset="-128"/>
              </a:rPr>
              <a:t>PERINCIAN KOS: </a:t>
            </a:r>
            <a:r>
              <a:rPr lang="fi-FI" sz="2400" b="1" dirty="0">
                <a:solidFill>
                  <a:srgbClr val="000000"/>
                </a:solidFill>
                <a:latin typeface="Arial" panose="020B0604020202020204" pitchFamily="34" charset="0"/>
                <a:ea typeface="MS PGothic" panose="020B0600070205080204" pitchFamily="34" charset="-128"/>
              </a:rPr>
              <a:t>(B) </a:t>
            </a:r>
            <a:r>
              <a:rPr lang="en-US" sz="2400" b="1" kern="1200" dirty="0">
                <a:solidFill>
                  <a:srgbClr val="000000"/>
                </a:solidFill>
                <a:effectLst/>
                <a:latin typeface="Arial" panose="020B0604020202020204" pitchFamily="34" charset="0"/>
                <a:ea typeface="MS PGothic" panose="020B0600070205080204" pitchFamily="34" charset="-128"/>
                <a:cs typeface="+mj-cs"/>
              </a:rPr>
              <a:t>PEMBANGUNAN SISTEM APLIKASI</a:t>
            </a:r>
            <a:endParaRPr lang="ms-MY" sz="2600" b="1" dirty="0">
              <a:latin typeface="Arial" pitchFamily="34" charset="0"/>
              <a:ea typeface="ＭＳ Ｐゴシック" pitchFamily="34" charset="-128"/>
              <a:cs typeface="Arial" pitchFamily="34" charset="0"/>
            </a:endParaRPr>
          </a:p>
        </p:txBody>
      </p:sp>
      <p:sp>
        <p:nvSpPr>
          <p:cNvPr id="9" name="Slide Number Placeholder 2">
            <a:extLst>
              <a:ext uri="{FF2B5EF4-FFF2-40B4-BE49-F238E27FC236}">
                <a16:creationId xmlns:a16="http://schemas.microsoft.com/office/drawing/2014/main" id="{AE6F806C-062E-41F4-97E9-973CF49374D7}"/>
              </a:ext>
            </a:extLst>
          </p:cNvPr>
          <p:cNvSpPr txBox="1">
            <a:spLocks/>
          </p:cNvSpPr>
          <p:nvPr/>
        </p:nvSpPr>
        <p:spPr>
          <a:xfrm>
            <a:off x="94488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A0703F6-9220-493B-BC25-87A499A6DF38}" type="slidenum">
              <a:rPr lang="ms-MY" smtClean="0">
                <a:solidFill>
                  <a:prstClr val="black">
                    <a:tint val="75000"/>
                  </a:prstClr>
                </a:solidFill>
                <a:latin typeface="Calibri" panose="020F0502020204030204"/>
                <a:ea typeface="Calibri"/>
                <a:cs typeface="Calibri"/>
                <a:sym typeface="Calibri"/>
              </a:rPr>
              <a:pPr>
                <a:defRPr/>
              </a:pPr>
              <a:t>99</a:t>
            </a:fld>
            <a:endParaRPr lang="ms-MY">
              <a:solidFill>
                <a:prstClr val="black">
                  <a:tint val="75000"/>
                </a:prstClr>
              </a:solidFill>
              <a:latin typeface="Calibri" panose="020F0502020204030204"/>
              <a:ea typeface="Calibri"/>
              <a:cs typeface="Calibri"/>
              <a:sym typeface="Calibri"/>
            </a:endParaRPr>
          </a:p>
        </p:txBody>
      </p:sp>
    </p:spTree>
    <p:extLst>
      <p:ext uri="{BB962C8B-B14F-4D97-AF65-F5344CB8AC3E}">
        <p14:creationId xmlns:p14="http://schemas.microsoft.com/office/powerpoint/2010/main" val="40104440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6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3_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Business Administration School Center by Slidesgo">
  <a:themeElements>
    <a:clrScheme name="Custom 1">
      <a:dk1>
        <a:srgbClr val="1C426B"/>
      </a:dk1>
      <a:lt1>
        <a:srgbClr val="F8F8F8"/>
      </a:lt1>
      <a:dk2>
        <a:srgbClr val="CE2C37"/>
      </a:dk2>
      <a:lt2>
        <a:srgbClr val="FFEE7E"/>
      </a:lt2>
      <a:accent1>
        <a:srgbClr val="FFFFFF"/>
      </a:accent1>
      <a:accent2>
        <a:srgbClr val="FFFFFF"/>
      </a:accent2>
      <a:accent3>
        <a:srgbClr val="FFFFFF"/>
      </a:accent3>
      <a:accent4>
        <a:srgbClr val="FFFFFF"/>
      </a:accent4>
      <a:accent5>
        <a:srgbClr val="FFFFFF"/>
      </a:accent5>
      <a:accent6>
        <a:srgbClr val="FFFFFF"/>
      </a:accent6>
      <a:hlink>
        <a:srgbClr val="1C426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22303</TotalTime>
  <Words>18778</Words>
  <Application>Microsoft Office PowerPoint</Application>
  <PresentationFormat>Widescreen</PresentationFormat>
  <Paragraphs>4950</Paragraphs>
  <Slides>131</Slides>
  <Notes>99</Notes>
  <HiddenSlides>0</HiddenSlides>
  <MMClips>0</MMClips>
  <ScaleCrop>false</ScaleCrop>
  <HeadingPairs>
    <vt:vector size="8" baseType="variant">
      <vt:variant>
        <vt:lpstr>Fonts Used</vt:lpstr>
      </vt:variant>
      <vt:variant>
        <vt:i4>14</vt:i4>
      </vt:variant>
      <vt:variant>
        <vt:lpstr>Theme</vt:lpstr>
      </vt:variant>
      <vt:variant>
        <vt:i4>7</vt:i4>
      </vt:variant>
      <vt:variant>
        <vt:lpstr>Embedded OLE Servers</vt:lpstr>
      </vt:variant>
      <vt:variant>
        <vt:i4>2</vt:i4>
      </vt:variant>
      <vt:variant>
        <vt:lpstr>Slide Titles</vt:lpstr>
      </vt:variant>
      <vt:variant>
        <vt:i4>131</vt:i4>
      </vt:variant>
    </vt:vector>
  </HeadingPairs>
  <TitlesOfParts>
    <vt:vector size="154" baseType="lpstr">
      <vt:lpstr>Alata</vt:lpstr>
      <vt:lpstr>Anaheim</vt:lpstr>
      <vt:lpstr>Arial</vt:lpstr>
      <vt:lpstr>Arial Black</vt:lpstr>
      <vt:lpstr>Arial Narrow</vt:lpstr>
      <vt:lpstr>Arial Unicode MS</vt:lpstr>
      <vt:lpstr>Calibri</vt:lpstr>
      <vt:lpstr>Calibri Light</vt:lpstr>
      <vt:lpstr>Fira Sans Extra Condensed</vt:lpstr>
      <vt:lpstr>Open Sans Light</vt:lpstr>
      <vt:lpstr>Roboto Condensed Light</vt:lpstr>
      <vt:lpstr>Segoe UI</vt:lpstr>
      <vt:lpstr>Times New Roman</vt:lpstr>
      <vt:lpstr>Wingdings</vt:lpstr>
      <vt:lpstr>Office Theme</vt:lpstr>
      <vt:lpstr>2_Office Theme</vt:lpstr>
      <vt:lpstr>4_Office Theme</vt:lpstr>
      <vt:lpstr>5_Office Theme</vt:lpstr>
      <vt:lpstr>6_Office Theme</vt:lpstr>
      <vt:lpstr>3_Office Theme</vt:lpstr>
      <vt:lpstr>Business Administration School Center by Slidesgo</vt:lpstr>
      <vt:lpstr>Bitmap Image</vt:lpstr>
      <vt:lpstr>Clip</vt:lpstr>
      <vt:lpstr>PowerPoint Presentation</vt:lpstr>
      <vt:lpstr>PowerPoint Presentation</vt:lpstr>
      <vt:lpstr>PowerPoint Presentation</vt:lpstr>
      <vt:lpstr>PowerPoint Presentation</vt:lpstr>
      <vt:lpstr>KEPERLUAN MAKLUMAT SOKONGAN MENGIKUT KATEGORI PERMOHONAN</vt:lpstr>
      <vt:lpstr>KEPERLUAN MAKLUMAT SOKONGAN MENGIKUT KATEGORI PERMOHONAN</vt:lpstr>
      <vt:lpstr>PowerPoint Presentation</vt:lpstr>
      <vt:lpstr>PANDUAN MENGISI TEMPLAT PERMOHONAN KELULUSAN TEKNIKAL PROJEK ICT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KAJIAN DAN PERBANDINGAN COTS SISTEM XX </vt:lpstr>
      <vt:lpstr>PowerPoint Presentation</vt:lpstr>
      <vt:lpstr>PowerPoint Presentation</vt:lpstr>
      <vt:lpstr>PERBANDINGAN KOS PEMBANGUNAN SISTEM SECARA HYBRID DAN PEMBANGUNAN SISTEM NATIVE (FPA)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12. PERINCIAN KOS: (B) PEMBANGUNAN SISTEM APLIKASI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MAKLUMAT PERUNTUKAN LANGGANAN PERKHIDMATAN PENGKOMPUTERAN AWAN  </vt:lpstr>
      <vt:lpstr>MAKLUMAT PERUNTUKAN LANGGANAN PERKHIDMATAN PENGKOMPUTERAN AWAN  (Ditampung sepenuhnya oleh JDN berdasarkan  Minit Mesyuarat Permohonan Perkhidmatan MyGovCloud@PDSA Bagi xxxxxxxx (Rujuk Lampiran 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BSA</dc:creator>
  <cp:lastModifiedBy>Shazariah Suhaila binti Shadan</cp:lastModifiedBy>
  <cp:revision>1538</cp:revision>
  <cp:lastPrinted>2023-08-04T08:42:28Z</cp:lastPrinted>
  <dcterms:created xsi:type="dcterms:W3CDTF">2018-10-04T01:13:00Z</dcterms:created>
  <dcterms:modified xsi:type="dcterms:W3CDTF">2025-12-05T01:34:49Z</dcterms:modified>
</cp:coreProperties>
</file>