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797675" cy="9926638"/>
  <p:embeddedFontLst>
    <p:embeddedFont>
      <p:font typeface="Arial Narrow" panose="020B0606020202030204" pitchFamily="34" charset="0"/>
      <p:regular r:id="rId18"/>
      <p:bold r:id="rId19"/>
      <p:italic r:id="rId20"/>
      <p:boldItalic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Poppins" panose="00000500000000000000" pitchFamily="2" charset="0"/>
      <p:regular r:id="rId26"/>
      <p:bold r:id="rId27"/>
      <p:italic r:id="rId28"/>
      <p:boldItalic r:id="rId29"/>
    </p:embeddedFont>
    <p:embeddedFont>
      <p:font typeface="Tahoma" panose="020B0604030504040204" pitchFamily="34" charset="0"/>
      <p:regular r:id="rId30"/>
      <p:bold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2" roundtripDataSignature="AMtx7mhBDGtvFItGX02HxoUs/azGhd4kT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1" y="0"/>
            <a:ext cx="2945659" cy="498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3" y="0"/>
            <a:ext cx="2945659" cy="498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1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MY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877d44ae0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3877d44ae04_0_0:notes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96" name="Google Shape;196;g3877d44ae04_0_0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MY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g38e7b01b736_0_367:notes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00" cy="39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30" name="Google Shape;630;g38e7b01b736_0_3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g38e7b01b736_0_406:notes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00" cy="39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70" name="Google Shape;670;g38e7b01b736_0_4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38e7b01b736_0_414:notes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00" cy="39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79" name="Google Shape;679;g38e7b01b736_0_4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g38e7b01b736_0_4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6" name="Google Shape;686;g38e7b01b736_0_420:notes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00" cy="39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87" name="Google Shape;687;g38e7b01b736_0_420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7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MY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g38e7b01b736_0_4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4" name="Google Shape;694;g38e7b01b736_0_427:notes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00" cy="39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95" name="Google Shape;695;g38e7b01b736_0_42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7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MY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g38e7b01b736_0_4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6" name="Google Shape;706;g38e7b01b736_0_437:notes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00" cy="39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07" name="Google Shape;707;g38e7b01b736_0_43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7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MY"/>
              <a:t>15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38e7b01b736_0_0:notes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00" cy="39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2" name="Google Shape;202;g38e7b01b73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38e7b01b736_0_48:notes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00" cy="39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0" name="Google Shape;260;g38e7b01b736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:notes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00" cy="39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9" name="Google Shape;26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38e7b01b736_0_56:notes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00" cy="39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6" name="Google Shape;286;g38e7b01b736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38e7b01b736_0_179:notes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00" cy="39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0" name="Google Shape;410;g38e7b01b736_0_1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38e7b01b736_0_294:notes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00" cy="39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26" name="Google Shape;526;g38e7b01b736_0_2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2:notes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1" name="Google Shape;55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38e7b01b736_0_318:notes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00" cy="39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71" name="Google Shape;571;g38e7b01b736_0_3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/>
          <p:nvPr/>
        </p:nvSpPr>
        <p:spPr>
          <a:xfrm>
            <a:off x="0" y="0"/>
            <a:ext cx="12192000" cy="664094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" name="Google Shape;19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  <p:pic>
        <p:nvPicPr>
          <p:cNvPr id="22" name="Google Shape;22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60803" y="303492"/>
            <a:ext cx="2070395" cy="1234363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6"/>
          <p:cNvSpPr/>
          <p:nvPr/>
        </p:nvSpPr>
        <p:spPr>
          <a:xfrm>
            <a:off x="0" y="6640944"/>
            <a:ext cx="10584873" cy="217056"/>
          </a:xfrm>
          <a:prstGeom prst="rect">
            <a:avLst/>
          </a:prstGeom>
          <a:solidFill>
            <a:srgbClr val="00008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6"/>
          <p:cNvSpPr/>
          <p:nvPr/>
        </p:nvSpPr>
        <p:spPr>
          <a:xfrm>
            <a:off x="9799782" y="6640946"/>
            <a:ext cx="2392218" cy="21705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6"/>
          <p:cNvSpPr txBox="1"/>
          <p:nvPr/>
        </p:nvSpPr>
        <p:spPr>
          <a:xfrm>
            <a:off x="117189" y="6588489"/>
            <a:ext cx="2218877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MY" sz="1200" b="0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|          Jabatan Digital Negara (JDN)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" name="Google Shape;26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1999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07127" y="5965241"/>
            <a:ext cx="1525844" cy="6001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799782" y="6169485"/>
            <a:ext cx="2251217" cy="29682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6"/>
          <p:cNvSpPr txBox="1"/>
          <p:nvPr/>
        </p:nvSpPr>
        <p:spPr>
          <a:xfrm>
            <a:off x="3253268" y="6344759"/>
            <a:ext cx="6097554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100" b="0" i="0" u="none" strike="noStrike" cap="none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(Templat Pembentangan Mesyuarat Pasukan Digital Sektor)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5" name="Google Shape;145;p1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6" name="Google Shape;146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1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2" name="Google Shape;152;p1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3" name="Google Shape;153;p1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4" name="Google Shape;154;p1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5" name="Google Shape;155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2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70" name="Google Shape;170;p2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71" name="Google Shape;171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2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77" name="Google Shape;177;p2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78" name="Google Shape;178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2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4" name="Google Shape;184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2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0" name="Google Shape;190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">
  <p:cSld name="1_Title Slid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38e7b01b736_0_600"/>
          <p:cNvSpPr/>
          <p:nvPr/>
        </p:nvSpPr>
        <p:spPr>
          <a:xfrm>
            <a:off x="0" y="0"/>
            <a:ext cx="12192000" cy="664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g38e7b01b736_0_60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g38e7b01b736_0_60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4" name="Google Shape;34;g38e7b01b736_0_60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g38e7b01b736_0_60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g38e7b01b736_0_60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  <p:sp>
        <p:nvSpPr>
          <p:cNvPr id="37" name="Google Shape;37;g38e7b01b736_0_600"/>
          <p:cNvSpPr/>
          <p:nvPr/>
        </p:nvSpPr>
        <p:spPr>
          <a:xfrm>
            <a:off x="0" y="6640944"/>
            <a:ext cx="10584900" cy="217200"/>
          </a:xfrm>
          <a:prstGeom prst="rect">
            <a:avLst/>
          </a:prstGeom>
          <a:solidFill>
            <a:srgbClr val="00008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g38e7b01b736_0_600"/>
          <p:cNvSpPr/>
          <p:nvPr/>
        </p:nvSpPr>
        <p:spPr>
          <a:xfrm>
            <a:off x="9799782" y="6640946"/>
            <a:ext cx="2392200" cy="2172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1 1">
  <p:cSld name="OBJECT_1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38e7b01b736_0_609"/>
          <p:cNvSpPr/>
          <p:nvPr/>
        </p:nvSpPr>
        <p:spPr>
          <a:xfrm>
            <a:off x="0" y="0"/>
            <a:ext cx="838200" cy="568800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41;g38e7b01b736_0_60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g38e7b01b736_0_60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g38e7b01b736_0_609"/>
          <p:cNvSpPr/>
          <p:nvPr/>
        </p:nvSpPr>
        <p:spPr>
          <a:xfrm>
            <a:off x="0" y="6640944"/>
            <a:ext cx="10584900" cy="217200"/>
          </a:xfrm>
          <a:prstGeom prst="rect">
            <a:avLst/>
          </a:prstGeom>
          <a:solidFill>
            <a:srgbClr val="00008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g38e7b01b736_0_609"/>
          <p:cNvSpPr/>
          <p:nvPr/>
        </p:nvSpPr>
        <p:spPr>
          <a:xfrm>
            <a:off x="9799782" y="6640946"/>
            <a:ext cx="2392200" cy="2172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g38e7b01b736_0_609"/>
          <p:cNvSpPr/>
          <p:nvPr/>
        </p:nvSpPr>
        <p:spPr>
          <a:xfrm>
            <a:off x="838200" y="0"/>
            <a:ext cx="11353800" cy="568800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MY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g38e7b01b736_0_609"/>
          <p:cNvSpPr txBox="1">
            <a:spLocks noGrp="1"/>
          </p:cNvSpPr>
          <p:nvPr>
            <p:ph type="title"/>
          </p:nvPr>
        </p:nvSpPr>
        <p:spPr>
          <a:xfrm>
            <a:off x="733812" y="133236"/>
            <a:ext cx="10620000" cy="3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47" name="Google Shape;47;g38e7b01b736_0_609"/>
          <p:cNvGrpSpPr/>
          <p:nvPr/>
        </p:nvGrpSpPr>
        <p:grpSpPr>
          <a:xfrm>
            <a:off x="167989" y="151331"/>
            <a:ext cx="356700" cy="266100"/>
            <a:chOff x="532301" y="894078"/>
            <a:chExt cx="356700" cy="266100"/>
          </a:xfrm>
        </p:grpSpPr>
        <p:sp>
          <p:nvSpPr>
            <p:cNvPr id="48" name="Google Shape;48;g38e7b01b736_0_609"/>
            <p:cNvSpPr/>
            <p:nvPr/>
          </p:nvSpPr>
          <p:spPr>
            <a:xfrm>
              <a:off x="532301" y="894078"/>
              <a:ext cx="356700" cy="266100"/>
            </a:xfrm>
            <a:prstGeom prst="roundRect">
              <a:avLst>
                <a:gd name="adj" fmla="val 35255"/>
              </a:avLst>
            </a:prstGeom>
            <a:noFill/>
            <a:ln w="19050" cap="flat" cmpd="sng">
              <a:solidFill>
                <a:srgbClr val="00008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9" name="Google Shape;49;g38e7b01b736_0_609"/>
            <p:cNvCxnSpPr/>
            <p:nvPr/>
          </p:nvCxnSpPr>
          <p:spPr>
            <a:xfrm>
              <a:off x="612055" y="972462"/>
              <a:ext cx="197100" cy="0"/>
            </a:xfrm>
            <a:prstGeom prst="straightConnector1">
              <a:avLst/>
            </a:prstGeom>
            <a:noFill/>
            <a:ln w="19050" cap="flat" cmpd="sng">
              <a:solidFill>
                <a:srgbClr val="00008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50" name="Google Shape;50;g38e7b01b736_0_609"/>
            <p:cNvCxnSpPr/>
            <p:nvPr/>
          </p:nvCxnSpPr>
          <p:spPr>
            <a:xfrm>
              <a:off x="612055" y="1021019"/>
              <a:ext cx="197100" cy="0"/>
            </a:xfrm>
            <a:prstGeom prst="straightConnector1">
              <a:avLst/>
            </a:prstGeom>
            <a:noFill/>
            <a:ln w="19050" cap="flat" cmpd="sng">
              <a:solidFill>
                <a:srgbClr val="00008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51" name="Google Shape;51;g38e7b01b736_0_609"/>
            <p:cNvCxnSpPr/>
            <p:nvPr/>
          </p:nvCxnSpPr>
          <p:spPr>
            <a:xfrm>
              <a:off x="612055" y="1071819"/>
              <a:ext cx="197100" cy="0"/>
            </a:xfrm>
            <a:prstGeom prst="straightConnector1">
              <a:avLst/>
            </a:prstGeom>
            <a:noFill/>
            <a:ln w="19050" cap="flat" cmpd="sng">
              <a:solidFill>
                <a:srgbClr val="00008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1">
  <p:cSld name="Title and Content 1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/>
          <p:nvPr/>
        </p:nvSpPr>
        <p:spPr>
          <a:xfrm>
            <a:off x="0" y="0"/>
            <a:ext cx="838200" cy="568800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5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/>
          <p:nvPr/>
        </p:nvSpPr>
        <p:spPr>
          <a:xfrm>
            <a:off x="0" y="6640944"/>
            <a:ext cx="10584900" cy="217200"/>
          </a:xfrm>
          <a:prstGeom prst="rect">
            <a:avLst/>
          </a:prstGeom>
          <a:solidFill>
            <a:srgbClr val="00008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7"/>
          <p:cNvSpPr/>
          <p:nvPr/>
        </p:nvSpPr>
        <p:spPr>
          <a:xfrm>
            <a:off x="9799782" y="6640946"/>
            <a:ext cx="2392200" cy="2172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7"/>
          <p:cNvSpPr/>
          <p:nvPr/>
        </p:nvSpPr>
        <p:spPr>
          <a:xfrm>
            <a:off x="838200" y="0"/>
            <a:ext cx="11353800" cy="568800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MY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7"/>
          <p:cNvSpPr txBox="1">
            <a:spLocks noGrp="1"/>
          </p:cNvSpPr>
          <p:nvPr>
            <p:ph type="title"/>
          </p:nvPr>
        </p:nvSpPr>
        <p:spPr>
          <a:xfrm>
            <a:off x="733812" y="133236"/>
            <a:ext cx="10620000" cy="3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60" name="Google Shape;60;p7"/>
          <p:cNvGrpSpPr/>
          <p:nvPr/>
        </p:nvGrpSpPr>
        <p:grpSpPr>
          <a:xfrm>
            <a:off x="167989" y="151331"/>
            <a:ext cx="356700" cy="266100"/>
            <a:chOff x="532301" y="894078"/>
            <a:chExt cx="356700" cy="266100"/>
          </a:xfrm>
        </p:grpSpPr>
        <p:sp>
          <p:nvSpPr>
            <p:cNvPr id="61" name="Google Shape;61;p7"/>
            <p:cNvSpPr/>
            <p:nvPr/>
          </p:nvSpPr>
          <p:spPr>
            <a:xfrm>
              <a:off x="532301" y="894078"/>
              <a:ext cx="356700" cy="266100"/>
            </a:xfrm>
            <a:prstGeom prst="roundRect">
              <a:avLst>
                <a:gd name="adj" fmla="val 35255"/>
              </a:avLst>
            </a:prstGeom>
            <a:noFill/>
            <a:ln w="19050" cap="flat" cmpd="sng">
              <a:solidFill>
                <a:srgbClr val="00008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62" name="Google Shape;62;p7"/>
            <p:cNvCxnSpPr/>
            <p:nvPr/>
          </p:nvCxnSpPr>
          <p:spPr>
            <a:xfrm>
              <a:off x="612055" y="972462"/>
              <a:ext cx="197100" cy="0"/>
            </a:xfrm>
            <a:prstGeom prst="straightConnector1">
              <a:avLst/>
            </a:prstGeom>
            <a:noFill/>
            <a:ln w="19050" cap="flat" cmpd="sng">
              <a:solidFill>
                <a:srgbClr val="00008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3" name="Google Shape;63;p7"/>
            <p:cNvCxnSpPr/>
            <p:nvPr/>
          </p:nvCxnSpPr>
          <p:spPr>
            <a:xfrm>
              <a:off x="612055" y="1021019"/>
              <a:ext cx="197100" cy="0"/>
            </a:xfrm>
            <a:prstGeom prst="straightConnector1">
              <a:avLst/>
            </a:prstGeom>
            <a:noFill/>
            <a:ln w="19050" cap="flat" cmpd="sng">
              <a:solidFill>
                <a:srgbClr val="00008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4" name="Google Shape;64;p7"/>
            <p:cNvCxnSpPr/>
            <p:nvPr/>
          </p:nvCxnSpPr>
          <p:spPr>
            <a:xfrm>
              <a:off x="612055" y="1071819"/>
              <a:ext cx="197100" cy="0"/>
            </a:xfrm>
            <a:prstGeom prst="straightConnector1">
              <a:avLst/>
            </a:prstGeom>
            <a:noFill/>
            <a:ln w="19050" cap="flat" cmpd="sng">
              <a:solidFill>
                <a:srgbClr val="00008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3_Title and Conten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/>
          <p:nvPr/>
        </p:nvSpPr>
        <p:spPr>
          <a:xfrm>
            <a:off x="0" y="0"/>
            <a:ext cx="838199" cy="568695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/>
          <p:nvPr/>
        </p:nvSpPr>
        <p:spPr>
          <a:xfrm>
            <a:off x="0" y="6640944"/>
            <a:ext cx="10584873" cy="217056"/>
          </a:xfrm>
          <a:prstGeom prst="rect">
            <a:avLst/>
          </a:prstGeom>
          <a:solidFill>
            <a:srgbClr val="00008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11"/>
          <p:cNvSpPr/>
          <p:nvPr/>
        </p:nvSpPr>
        <p:spPr>
          <a:xfrm>
            <a:off x="9799782" y="6640946"/>
            <a:ext cx="2392218" cy="21705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11"/>
          <p:cNvSpPr/>
          <p:nvPr/>
        </p:nvSpPr>
        <p:spPr>
          <a:xfrm>
            <a:off x="838200" y="0"/>
            <a:ext cx="11353800" cy="568695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MY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733812" y="211376"/>
            <a:ext cx="10619988" cy="315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74" name="Google Shape;74;p11"/>
          <p:cNvGrpSpPr/>
          <p:nvPr/>
        </p:nvGrpSpPr>
        <p:grpSpPr>
          <a:xfrm>
            <a:off x="179889" y="262471"/>
            <a:ext cx="356699" cy="266031"/>
            <a:chOff x="532301" y="894078"/>
            <a:chExt cx="356699" cy="266031"/>
          </a:xfrm>
        </p:grpSpPr>
        <p:sp>
          <p:nvSpPr>
            <p:cNvPr id="75" name="Google Shape;75;p11"/>
            <p:cNvSpPr/>
            <p:nvPr/>
          </p:nvSpPr>
          <p:spPr>
            <a:xfrm>
              <a:off x="532301" y="894078"/>
              <a:ext cx="356699" cy="266031"/>
            </a:xfrm>
            <a:prstGeom prst="roundRect">
              <a:avLst>
                <a:gd name="adj" fmla="val 35255"/>
              </a:avLst>
            </a:prstGeom>
            <a:noFill/>
            <a:ln w="19050" cap="flat" cmpd="sng">
              <a:solidFill>
                <a:srgbClr val="00008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76" name="Google Shape;76;p11"/>
            <p:cNvCxnSpPr/>
            <p:nvPr/>
          </p:nvCxnSpPr>
          <p:spPr>
            <a:xfrm>
              <a:off x="612055" y="972462"/>
              <a:ext cx="197190" cy="0"/>
            </a:xfrm>
            <a:prstGeom prst="straightConnector1">
              <a:avLst/>
            </a:prstGeom>
            <a:noFill/>
            <a:ln w="19050" cap="flat" cmpd="sng">
              <a:solidFill>
                <a:srgbClr val="00008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77" name="Google Shape;77;p11"/>
            <p:cNvCxnSpPr/>
            <p:nvPr/>
          </p:nvCxnSpPr>
          <p:spPr>
            <a:xfrm>
              <a:off x="612055" y="1021019"/>
              <a:ext cx="197190" cy="0"/>
            </a:xfrm>
            <a:prstGeom prst="straightConnector1">
              <a:avLst/>
            </a:prstGeom>
            <a:noFill/>
            <a:ln w="19050" cap="flat" cmpd="sng">
              <a:solidFill>
                <a:srgbClr val="00008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78" name="Google Shape;78;p11"/>
            <p:cNvCxnSpPr/>
            <p:nvPr/>
          </p:nvCxnSpPr>
          <p:spPr>
            <a:xfrm>
              <a:off x="612055" y="1071819"/>
              <a:ext cx="197190" cy="0"/>
            </a:xfrm>
            <a:prstGeom prst="straightConnector1">
              <a:avLst/>
            </a:prstGeom>
            <a:noFill/>
            <a:ln w="19050" cap="flat" cmpd="sng">
              <a:solidFill>
                <a:srgbClr val="00008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79" name="Google Shape;79;p11"/>
          <p:cNvGrpSpPr/>
          <p:nvPr/>
        </p:nvGrpSpPr>
        <p:grpSpPr>
          <a:xfrm>
            <a:off x="11503582" y="228274"/>
            <a:ext cx="453005" cy="125835"/>
            <a:chOff x="1870745" y="1124125"/>
            <a:chExt cx="453005" cy="125835"/>
          </a:xfrm>
        </p:grpSpPr>
        <p:sp>
          <p:nvSpPr>
            <p:cNvPr id="80" name="Google Shape;80;p11"/>
            <p:cNvSpPr/>
            <p:nvPr/>
          </p:nvSpPr>
          <p:spPr>
            <a:xfrm>
              <a:off x="1870745" y="1124125"/>
              <a:ext cx="125835" cy="125835"/>
            </a:xfrm>
            <a:prstGeom prst="ellipse">
              <a:avLst/>
            </a:prstGeom>
            <a:solidFill>
              <a:srgbClr val="00008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" name="Google Shape;81;p11"/>
            <p:cNvSpPr/>
            <p:nvPr/>
          </p:nvSpPr>
          <p:spPr>
            <a:xfrm>
              <a:off x="2034330" y="1124125"/>
              <a:ext cx="125835" cy="12583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Google Shape;82;p11"/>
            <p:cNvSpPr/>
            <p:nvPr/>
          </p:nvSpPr>
          <p:spPr>
            <a:xfrm>
              <a:off x="2197915" y="1124125"/>
              <a:ext cx="125835" cy="125835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83" name="Google Shape;83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389" y="3294514"/>
            <a:ext cx="4739652" cy="334199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1"/>
          <p:cNvSpPr txBox="1">
            <a:spLocks noGrp="1"/>
          </p:cNvSpPr>
          <p:nvPr>
            <p:ph type="sldNum" idx="12"/>
          </p:nvPr>
        </p:nvSpPr>
        <p:spPr>
          <a:xfrm>
            <a:off x="11776393" y="6283980"/>
            <a:ext cx="3893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2"/>
          <p:cNvPicPr preferRelativeResize="0"/>
          <p:nvPr/>
        </p:nvPicPr>
        <p:blipFill rotWithShape="1">
          <a:blip r:embed="rId2">
            <a:alphaModFix/>
          </a:blip>
          <a:srcRect l="36934" b="60000"/>
          <a:stretch/>
        </p:blipFill>
        <p:spPr>
          <a:xfrm rot="10800000">
            <a:off x="0" y="5302467"/>
            <a:ext cx="4370664" cy="1559316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2"/>
          <p:cNvSpPr/>
          <p:nvPr/>
        </p:nvSpPr>
        <p:spPr>
          <a:xfrm>
            <a:off x="0" y="0"/>
            <a:ext cx="838199" cy="568695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2"/>
          <p:cNvSpPr/>
          <p:nvPr/>
        </p:nvSpPr>
        <p:spPr>
          <a:xfrm>
            <a:off x="0" y="6640944"/>
            <a:ext cx="10584873" cy="217056"/>
          </a:xfrm>
          <a:prstGeom prst="rect">
            <a:avLst/>
          </a:prstGeom>
          <a:solidFill>
            <a:srgbClr val="00008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2"/>
          <p:cNvSpPr/>
          <p:nvPr/>
        </p:nvSpPr>
        <p:spPr>
          <a:xfrm>
            <a:off x="9799782" y="6640946"/>
            <a:ext cx="2392218" cy="21705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2"/>
          <p:cNvSpPr/>
          <p:nvPr/>
        </p:nvSpPr>
        <p:spPr>
          <a:xfrm>
            <a:off x="838200" y="0"/>
            <a:ext cx="11353800" cy="568695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MY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2"/>
          <p:cNvSpPr txBox="1">
            <a:spLocks noGrp="1"/>
          </p:cNvSpPr>
          <p:nvPr>
            <p:ph type="title"/>
          </p:nvPr>
        </p:nvSpPr>
        <p:spPr>
          <a:xfrm>
            <a:off x="733812" y="133236"/>
            <a:ext cx="10619988" cy="315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2"/>
          <p:cNvSpPr/>
          <p:nvPr/>
        </p:nvSpPr>
        <p:spPr>
          <a:xfrm rot="5400000">
            <a:off x="11618047" y="6434050"/>
            <a:ext cx="365124" cy="343949"/>
          </a:xfrm>
          <a:prstGeom prst="flowChartPreparation">
            <a:avLst/>
          </a:prstGeom>
          <a:solidFill>
            <a:schemeClr val="lt1"/>
          </a:solidFill>
          <a:ln w="28575" cap="flat" cmpd="sng">
            <a:solidFill>
              <a:srgbClr val="000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2"/>
          <p:cNvSpPr txBox="1">
            <a:spLocks noGrp="1"/>
          </p:cNvSpPr>
          <p:nvPr>
            <p:ph type="sldNum" idx="12"/>
          </p:nvPr>
        </p:nvSpPr>
        <p:spPr>
          <a:xfrm>
            <a:off x="11605915" y="6423462"/>
            <a:ext cx="3893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  <p:grpSp>
        <p:nvGrpSpPr>
          <p:cNvPr id="97" name="Google Shape;97;p12"/>
          <p:cNvGrpSpPr/>
          <p:nvPr/>
        </p:nvGrpSpPr>
        <p:grpSpPr>
          <a:xfrm>
            <a:off x="167989" y="151331"/>
            <a:ext cx="356699" cy="266031"/>
            <a:chOff x="532301" y="894078"/>
            <a:chExt cx="356699" cy="266031"/>
          </a:xfrm>
        </p:grpSpPr>
        <p:sp>
          <p:nvSpPr>
            <p:cNvPr id="98" name="Google Shape;98;p12"/>
            <p:cNvSpPr/>
            <p:nvPr/>
          </p:nvSpPr>
          <p:spPr>
            <a:xfrm>
              <a:off x="532301" y="894078"/>
              <a:ext cx="356699" cy="266031"/>
            </a:xfrm>
            <a:prstGeom prst="roundRect">
              <a:avLst>
                <a:gd name="adj" fmla="val 35255"/>
              </a:avLst>
            </a:prstGeom>
            <a:noFill/>
            <a:ln w="19050" cap="flat" cmpd="sng">
              <a:solidFill>
                <a:srgbClr val="00008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99" name="Google Shape;99;p12"/>
            <p:cNvCxnSpPr/>
            <p:nvPr/>
          </p:nvCxnSpPr>
          <p:spPr>
            <a:xfrm>
              <a:off x="612055" y="972462"/>
              <a:ext cx="197190" cy="0"/>
            </a:xfrm>
            <a:prstGeom prst="straightConnector1">
              <a:avLst/>
            </a:prstGeom>
            <a:noFill/>
            <a:ln w="19050" cap="flat" cmpd="sng">
              <a:solidFill>
                <a:srgbClr val="00008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00" name="Google Shape;100;p12"/>
            <p:cNvCxnSpPr/>
            <p:nvPr/>
          </p:nvCxnSpPr>
          <p:spPr>
            <a:xfrm>
              <a:off x="612055" y="1021019"/>
              <a:ext cx="197190" cy="0"/>
            </a:xfrm>
            <a:prstGeom prst="straightConnector1">
              <a:avLst/>
            </a:prstGeom>
            <a:noFill/>
            <a:ln w="19050" cap="flat" cmpd="sng">
              <a:solidFill>
                <a:srgbClr val="00008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01" name="Google Shape;101;p12"/>
            <p:cNvCxnSpPr/>
            <p:nvPr/>
          </p:nvCxnSpPr>
          <p:spPr>
            <a:xfrm>
              <a:off x="612055" y="1071819"/>
              <a:ext cx="197190" cy="0"/>
            </a:xfrm>
            <a:prstGeom prst="straightConnector1">
              <a:avLst/>
            </a:prstGeom>
            <a:noFill/>
            <a:ln w="19050" cap="flat" cmpd="sng">
              <a:solidFill>
                <a:srgbClr val="00008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3"/>
          <p:cNvSpPr/>
          <p:nvPr/>
        </p:nvSpPr>
        <p:spPr>
          <a:xfrm>
            <a:off x="0" y="0"/>
            <a:ext cx="838199" cy="568695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3"/>
          <p:cNvSpPr/>
          <p:nvPr/>
        </p:nvSpPr>
        <p:spPr>
          <a:xfrm>
            <a:off x="0" y="6640944"/>
            <a:ext cx="10584873" cy="217056"/>
          </a:xfrm>
          <a:prstGeom prst="rect">
            <a:avLst/>
          </a:prstGeom>
          <a:solidFill>
            <a:srgbClr val="00008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3"/>
          <p:cNvSpPr/>
          <p:nvPr/>
        </p:nvSpPr>
        <p:spPr>
          <a:xfrm>
            <a:off x="9799782" y="6640946"/>
            <a:ext cx="2392218" cy="21705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3"/>
          <p:cNvSpPr/>
          <p:nvPr/>
        </p:nvSpPr>
        <p:spPr>
          <a:xfrm>
            <a:off x="838200" y="0"/>
            <a:ext cx="11353800" cy="568695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MY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3"/>
          <p:cNvSpPr txBox="1">
            <a:spLocks noGrp="1"/>
          </p:cNvSpPr>
          <p:nvPr>
            <p:ph type="title"/>
          </p:nvPr>
        </p:nvSpPr>
        <p:spPr>
          <a:xfrm>
            <a:off x="733812" y="133236"/>
            <a:ext cx="10619988" cy="315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3"/>
          <p:cNvSpPr/>
          <p:nvPr/>
        </p:nvSpPr>
        <p:spPr>
          <a:xfrm rot="5400000">
            <a:off x="11618047" y="6434050"/>
            <a:ext cx="365124" cy="343949"/>
          </a:xfrm>
          <a:prstGeom prst="flowChartPreparation">
            <a:avLst/>
          </a:prstGeom>
          <a:solidFill>
            <a:schemeClr val="lt1"/>
          </a:solidFill>
          <a:ln w="28575" cap="flat" cmpd="sng">
            <a:solidFill>
              <a:srgbClr val="000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3"/>
          <p:cNvSpPr txBox="1">
            <a:spLocks noGrp="1"/>
          </p:cNvSpPr>
          <p:nvPr>
            <p:ph type="sldNum" idx="12"/>
          </p:nvPr>
        </p:nvSpPr>
        <p:spPr>
          <a:xfrm>
            <a:off x="11605915" y="6423462"/>
            <a:ext cx="3893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  <p:grpSp>
        <p:nvGrpSpPr>
          <p:cNvPr id="113" name="Google Shape;113;p13"/>
          <p:cNvGrpSpPr/>
          <p:nvPr/>
        </p:nvGrpSpPr>
        <p:grpSpPr>
          <a:xfrm>
            <a:off x="167989" y="151331"/>
            <a:ext cx="356699" cy="266031"/>
            <a:chOff x="532301" y="894078"/>
            <a:chExt cx="356699" cy="266031"/>
          </a:xfrm>
        </p:grpSpPr>
        <p:sp>
          <p:nvSpPr>
            <p:cNvPr id="114" name="Google Shape;114;p13"/>
            <p:cNvSpPr/>
            <p:nvPr/>
          </p:nvSpPr>
          <p:spPr>
            <a:xfrm>
              <a:off x="532301" y="894078"/>
              <a:ext cx="356699" cy="266031"/>
            </a:xfrm>
            <a:prstGeom prst="roundRect">
              <a:avLst>
                <a:gd name="adj" fmla="val 35255"/>
              </a:avLst>
            </a:prstGeom>
            <a:noFill/>
            <a:ln w="19050" cap="flat" cmpd="sng">
              <a:solidFill>
                <a:srgbClr val="00008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15" name="Google Shape;115;p13"/>
            <p:cNvCxnSpPr/>
            <p:nvPr/>
          </p:nvCxnSpPr>
          <p:spPr>
            <a:xfrm>
              <a:off x="612055" y="972462"/>
              <a:ext cx="197190" cy="0"/>
            </a:xfrm>
            <a:prstGeom prst="straightConnector1">
              <a:avLst/>
            </a:prstGeom>
            <a:noFill/>
            <a:ln w="19050" cap="flat" cmpd="sng">
              <a:solidFill>
                <a:srgbClr val="00008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16" name="Google Shape;116;p13"/>
            <p:cNvCxnSpPr/>
            <p:nvPr/>
          </p:nvCxnSpPr>
          <p:spPr>
            <a:xfrm>
              <a:off x="612055" y="1021019"/>
              <a:ext cx="197190" cy="0"/>
            </a:xfrm>
            <a:prstGeom prst="straightConnector1">
              <a:avLst/>
            </a:prstGeom>
            <a:noFill/>
            <a:ln w="19050" cap="flat" cmpd="sng">
              <a:solidFill>
                <a:srgbClr val="00008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17" name="Google Shape;117;p13"/>
            <p:cNvCxnSpPr/>
            <p:nvPr/>
          </p:nvCxnSpPr>
          <p:spPr>
            <a:xfrm>
              <a:off x="612055" y="1071819"/>
              <a:ext cx="197190" cy="0"/>
            </a:xfrm>
            <a:prstGeom prst="straightConnector1">
              <a:avLst/>
            </a:prstGeom>
            <a:noFill/>
            <a:ln w="19050" cap="flat" cmpd="sng">
              <a:solidFill>
                <a:srgbClr val="00008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118" name="Google Shape;118;p13"/>
          <p:cNvGrpSpPr/>
          <p:nvPr/>
        </p:nvGrpSpPr>
        <p:grpSpPr>
          <a:xfrm>
            <a:off x="11503582" y="228274"/>
            <a:ext cx="453005" cy="125835"/>
            <a:chOff x="1870745" y="1124125"/>
            <a:chExt cx="453005" cy="125835"/>
          </a:xfrm>
        </p:grpSpPr>
        <p:sp>
          <p:nvSpPr>
            <p:cNvPr id="119" name="Google Shape;119;p13"/>
            <p:cNvSpPr/>
            <p:nvPr/>
          </p:nvSpPr>
          <p:spPr>
            <a:xfrm>
              <a:off x="1870745" y="1124125"/>
              <a:ext cx="125835" cy="125835"/>
            </a:xfrm>
            <a:prstGeom prst="ellipse">
              <a:avLst/>
            </a:prstGeom>
            <a:solidFill>
              <a:srgbClr val="00008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p13"/>
            <p:cNvSpPr/>
            <p:nvPr/>
          </p:nvSpPr>
          <p:spPr>
            <a:xfrm>
              <a:off x="2034330" y="1124125"/>
              <a:ext cx="125835" cy="12583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2197915" y="1124125"/>
              <a:ext cx="125835" cy="125835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22" name="Google Shape;122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389" y="3294514"/>
            <a:ext cx="4739652" cy="33419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4"/>
          <p:cNvPicPr preferRelativeResize="0"/>
          <p:nvPr/>
        </p:nvPicPr>
        <p:blipFill rotWithShape="1">
          <a:blip r:embed="rId2">
            <a:alphaModFix/>
          </a:blip>
          <a:srcRect l="36934" b="60000"/>
          <a:stretch/>
        </p:blipFill>
        <p:spPr>
          <a:xfrm rot="10800000">
            <a:off x="0" y="5302467"/>
            <a:ext cx="4370664" cy="1559316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4"/>
          <p:cNvSpPr/>
          <p:nvPr/>
        </p:nvSpPr>
        <p:spPr>
          <a:xfrm>
            <a:off x="244604" y="0"/>
            <a:ext cx="593596" cy="568695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29" name="Google Shape;129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7048"/>
            <a:ext cx="489208" cy="562925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4"/>
          <p:cNvSpPr/>
          <p:nvPr/>
        </p:nvSpPr>
        <p:spPr>
          <a:xfrm>
            <a:off x="0" y="6640944"/>
            <a:ext cx="10584873" cy="217056"/>
          </a:xfrm>
          <a:prstGeom prst="rect">
            <a:avLst/>
          </a:prstGeom>
          <a:solidFill>
            <a:srgbClr val="00008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4"/>
          <p:cNvSpPr/>
          <p:nvPr/>
        </p:nvSpPr>
        <p:spPr>
          <a:xfrm>
            <a:off x="9799782" y="6640946"/>
            <a:ext cx="2392218" cy="21705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4"/>
          <p:cNvSpPr/>
          <p:nvPr/>
        </p:nvSpPr>
        <p:spPr>
          <a:xfrm>
            <a:off x="838200" y="0"/>
            <a:ext cx="11353800" cy="568695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MY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4"/>
          <p:cNvSpPr txBox="1">
            <a:spLocks noGrp="1"/>
          </p:cNvSpPr>
          <p:nvPr>
            <p:ph type="title"/>
          </p:nvPr>
        </p:nvSpPr>
        <p:spPr>
          <a:xfrm>
            <a:off x="733812" y="133236"/>
            <a:ext cx="10619988" cy="315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14"/>
          <p:cNvSpPr/>
          <p:nvPr/>
        </p:nvSpPr>
        <p:spPr>
          <a:xfrm rot="5400000">
            <a:off x="11618047" y="6434050"/>
            <a:ext cx="365124" cy="343949"/>
          </a:xfrm>
          <a:prstGeom prst="flowChartPreparation">
            <a:avLst/>
          </a:prstGeom>
          <a:solidFill>
            <a:schemeClr val="lt1"/>
          </a:solidFill>
          <a:ln w="28575" cap="flat" cmpd="sng">
            <a:solidFill>
              <a:srgbClr val="000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4"/>
          <p:cNvSpPr txBox="1">
            <a:spLocks noGrp="1"/>
          </p:cNvSpPr>
          <p:nvPr>
            <p:ph type="sldNum" idx="12"/>
          </p:nvPr>
        </p:nvSpPr>
        <p:spPr>
          <a:xfrm>
            <a:off x="11605915" y="6423462"/>
            <a:ext cx="3893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613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1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39" name="Google Shape;139;p15"/>
          <p:cNvSpPr/>
          <p:nvPr/>
        </p:nvSpPr>
        <p:spPr>
          <a:xfrm>
            <a:off x="0" y="6278879"/>
            <a:ext cx="12192000" cy="579121"/>
          </a:xfrm>
          <a:prstGeom prst="rect">
            <a:avLst/>
          </a:prstGeom>
          <a:solidFill>
            <a:srgbClr val="00008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15"/>
          <p:cNvSpPr/>
          <p:nvPr/>
        </p:nvSpPr>
        <p:spPr>
          <a:xfrm>
            <a:off x="9799782" y="6278880"/>
            <a:ext cx="2392218" cy="5791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5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7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35.png"/><Relationship Id="rId5" Type="http://schemas.openxmlformats.org/officeDocument/2006/relationships/image" Target="../media/image23.png"/><Relationship Id="rId10" Type="http://schemas.openxmlformats.org/officeDocument/2006/relationships/image" Target="../media/image34.png"/><Relationship Id="rId4" Type="http://schemas.openxmlformats.org/officeDocument/2006/relationships/image" Target="../media/image22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877d44ae04_0_0"/>
          <p:cNvSpPr txBox="1"/>
          <p:nvPr/>
        </p:nvSpPr>
        <p:spPr>
          <a:xfrm>
            <a:off x="739755" y="1835980"/>
            <a:ext cx="8795100" cy="1366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MY" sz="3000" b="1" i="0" u="none" strike="noStrike" cap="none">
                <a:solidFill>
                  <a:srgbClr val="002060"/>
                </a:solidFill>
                <a:latin typeface="Poppins"/>
                <a:ea typeface="Poppins"/>
                <a:cs typeface="Poppins"/>
                <a:sym typeface="Poppins"/>
              </a:rPr>
              <a:t>KERTAS CADANGAN INISIATIF PENDIGITALAN SEKTOR AWAM UNTUK PERTIMBANGAN PASUKAN DIGITAL SEKTOR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g3877d44ae04_0_0"/>
          <p:cNvSpPr txBox="1"/>
          <p:nvPr/>
        </p:nvSpPr>
        <p:spPr>
          <a:xfrm>
            <a:off x="739755" y="3583684"/>
            <a:ext cx="8795100" cy="1791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MY" sz="2400" b="1" i="0" u="none" strike="noStrike" cap="none" dirty="0">
                <a:solidFill>
                  <a:schemeClr val="dk1"/>
                </a:solidFill>
                <a:highlight>
                  <a:srgbClr val="FFFF00"/>
                </a:highlight>
                <a:latin typeface="Poppins"/>
                <a:ea typeface="Poppins"/>
                <a:cs typeface="Poppins"/>
                <a:sym typeface="Poppins"/>
              </a:rPr>
              <a:t>NAMA PROJEK</a:t>
            </a:r>
            <a:endParaRPr sz="1400" b="0" i="1" u="none" strike="noStrike" cap="none" dirty="0">
              <a:solidFill>
                <a:srgbClr val="000000"/>
              </a:solidFill>
              <a:highlight>
                <a:srgbClr val="FFFF00"/>
              </a:highlight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MY" sz="2400" b="0" i="0" u="none" strike="noStrike" cap="none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KEMENTERIAN PENDIDIKAN TINGGI/UNIVERSITI TEKNIKAL MALAYSIA MELAKA</a:t>
            </a:r>
            <a:endParaRPr sz="2400" b="0" i="0" u="none" strike="noStrike" cap="none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g38e7b01b736_0_367"/>
          <p:cNvSpPr/>
          <p:nvPr/>
        </p:nvSpPr>
        <p:spPr>
          <a:xfrm rot="5400000">
            <a:off x="11618047" y="6434050"/>
            <a:ext cx="365124" cy="343949"/>
          </a:xfrm>
          <a:prstGeom prst="flowChartPreparation">
            <a:avLst/>
          </a:prstGeom>
          <a:solidFill>
            <a:schemeClr val="lt1"/>
          </a:solidFill>
          <a:ln w="28575" cap="flat" cmpd="sng">
            <a:solidFill>
              <a:srgbClr val="000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3" name="Google Shape;633;g38e7b01b736_0_367"/>
          <p:cNvSpPr txBox="1">
            <a:spLocks noGrp="1"/>
          </p:cNvSpPr>
          <p:nvPr>
            <p:ph type="sldNum" idx="12"/>
          </p:nvPr>
        </p:nvSpPr>
        <p:spPr>
          <a:xfrm>
            <a:off x="11605915" y="6423462"/>
            <a:ext cx="389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MY"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10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4" name="Google Shape;634;g38e7b01b736_0_367"/>
          <p:cNvSpPr/>
          <p:nvPr/>
        </p:nvSpPr>
        <p:spPr>
          <a:xfrm>
            <a:off x="0" y="281997"/>
            <a:ext cx="11599200" cy="644400"/>
          </a:xfrm>
          <a:custGeom>
            <a:avLst/>
            <a:gdLst/>
            <a:ahLst/>
            <a:cxnLst/>
            <a:rect l="l" t="t" r="r" b="b"/>
            <a:pathLst>
              <a:path w="11232528" h="530804" extrusionOk="0">
                <a:moveTo>
                  <a:pt x="0" y="0"/>
                </a:moveTo>
                <a:lnTo>
                  <a:pt x="10838828" y="12700"/>
                </a:lnTo>
                <a:lnTo>
                  <a:pt x="11232528" y="530804"/>
                </a:lnTo>
                <a:lnTo>
                  <a:pt x="0" y="53080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">
                <a:srgbClr val="002060"/>
              </a:gs>
              <a:gs pos="71000">
                <a:srgbClr val="1E4E79"/>
              </a:gs>
              <a:gs pos="92000">
                <a:srgbClr val="002060"/>
              </a:gs>
              <a:gs pos="100000">
                <a:srgbClr val="002060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1612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MY" sz="19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SENARAI MODUL APLIKASI DAN KETERANGAN RINGKAS FUNGSI SETIAP MODUL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5" name="Google Shape;635;g38e7b01b736_0_367"/>
          <p:cNvSpPr txBox="1"/>
          <p:nvPr/>
        </p:nvSpPr>
        <p:spPr>
          <a:xfrm>
            <a:off x="462020" y="-33118"/>
            <a:ext cx="994800" cy="1161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5118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lang="en-MY" sz="5000" b="1" i="0" u="none" strike="noStrike" cap="none">
                <a:solidFill>
                  <a:srgbClr val="04B1D2"/>
                </a:solidFill>
                <a:latin typeface="Poppins"/>
                <a:ea typeface="Poppins"/>
                <a:cs typeface="Poppins"/>
                <a:sym typeface="Poppins"/>
              </a:rPr>
              <a:t>06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36" name="Google Shape;636;g38e7b01b736_0_367"/>
          <p:cNvGrpSpPr/>
          <p:nvPr/>
        </p:nvGrpSpPr>
        <p:grpSpPr>
          <a:xfrm rot="5400000">
            <a:off x="445472" y="2664847"/>
            <a:ext cx="2647593" cy="2614551"/>
            <a:chOff x="0" y="-47625"/>
            <a:chExt cx="571390" cy="740100"/>
          </a:xfrm>
        </p:grpSpPr>
        <p:sp>
          <p:nvSpPr>
            <p:cNvPr id="637" name="Google Shape;637;g38e7b01b736_0_367"/>
            <p:cNvSpPr/>
            <p:nvPr/>
          </p:nvSpPr>
          <p:spPr>
            <a:xfrm>
              <a:off x="0" y="0"/>
              <a:ext cx="571390" cy="692467"/>
            </a:xfrm>
            <a:custGeom>
              <a:avLst/>
              <a:gdLst/>
              <a:ahLst/>
              <a:cxnLst/>
              <a:rect l="l" t="t" r="r" b="b"/>
              <a:pathLst>
                <a:path w="571390" h="692467" extrusionOk="0">
                  <a:moveTo>
                    <a:pt x="368190" y="0"/>
                  </a:moveTo>
                  <a:lnTo>
                    <a:pt x="0" y="0"/>
                  </a:lnTo>
                  <a:lnTo>
                    <a:pt x="0" y="692467"/>
                  </a:lnTo>
                  <a:lnTo>
                    <a:pt x="368190" y="692467"/>
                  </a:lnTo>
                  <a:lnTo>
                    <a:pt x="571390" y="346233"/>
                  </a:lnTo>
                  <a:lnTo>
                    <a:pt x="368190" y="0"/>
                  </a:lnTo>
                  <a:close/>
                </a:path>
              </a:pathLst>
            </a:custGeom>
            <a:solidFill>
              <a:srgbClr val="ECF0F3"/>
            </a:solidFill>
            <a:ln>
              <a:noFill/>
            </a:ln>
          </p:spPr>
        </p:sp>
        <p:sp>
          <p:nvSpPr>
            <p:cNvPr id="638" name="Google Shape;638;g38e7b01b736_0_367"/>
            <p:cNvSpPr txBox="1"/>
            <p:nvPr/>
          </p:nvSpPr>
          <p:spPr>
            <a:xfrm>
              <a:off x="0" y="-47625"/>
              <a:ext cx="457200" cy="7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39" name="Google Shape;639;g38e7b01b736_0_367"/>
          <p:cNvGrpSpPr/>
          <p:nvPr/>
        </p:nvGrpSpPr>
        <p:grpSpPr>
          <a:xfrm rot="-5400000">
            <a:off x="1280737" y="1020735"/>
            <a:ext cx="640627" cy="2614551"/>
            <a:chOff x="0" y="-47625"/>
            <a:chExt cx="181342" cy="740100"/>
          </a:xfrm>
        </p:grpSpPr>
        <p:sp>
          <p:nvSpPr>
            <p:cNvPr id="640" name="Google Shape;640;g38e7b01b736_0_367"/>
            <p:cNvSpPr/>
            <p:nvPr/>
          </p:nvSpPr>
          <p:spPr>
            <a:xfrm>
              <a:off x="0" y="0"/>
              <a:ext cx="181342" cy="692467"/>
            </a:xfrm>
            <a:custGeom>
              <a:avLst/>
              <a:gdLst/>
              <a:ahLst/>
              <a:cxnLst/>
              <a:rect l="l" t="t" r="r" b="b"/>
              <a:pathLst>
                <a:path w="181342" h="692467" extrusionOk="0">
                  <a:moveTo>
                    <a:pt x="0" y="0"/>
                  </a:moveTo>
                  <a:lnTo>
                    <a:pt x="181342" y="0"/>
                  </a:lnTo>
                  <a:lnTo>
                    <a:pt x="181342" y="692467"/>
                  </a:lnTo>
                  <a:lnTo>
                    <a:pt x="0" y="692467"/>
                  </a:lnTo>
                  <a:close/>
                </a:path>
              </a:pathLst>
            </a:custGeom>
            <a:solidFill>
              <a:srgbClr val="E3641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1" name="Google Shape;641;g38e7b01b736_0_367"/>
            <p:cNvSpPr txBox="1"/>
            <p:nvPr/>
          </p:nvSpPr>
          <p:spPr>
            <a:xfrm>
              <a:off x="0" y="-47625"/>
              <a:ext cx="181200" cy="7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42" name="Google Shape;642;g38e7b01b736_0_367"/>
          <p:cNvSpPr txBox="1"/>
          <p:nvPr/>
        </p:nvSpPr>
        <p:spPr>
          <a:xfrm>
            <a:off x="853712" y="2186659"/>
            <a:ext cx="1662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MY" sz="14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Modul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3" name="Google Shape;643;g38e7b01b736_0_367"/>
          <p:cNvSpPr txBox="1"/>
          <p:nvPr/>
        </p:nvSpPr>
        <p:spPr>
          <a:xfrm>
            <a:off x="723133" y="2959650"/>
            <a:ext cx="1924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Keterangan Ringkas Fungsi Setiap Modul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44" name="Google Shape;644;g38e7b01b736_0_367"/>
          <p:cNvGrpSpPr/>
          <p:nvPr/>
        </p:nvGrpSpPr>
        <p:grpSpPr>
          <a:xfrm rot="5400000">
            <a:off x="3321111" y="2664847"/>
            <a:ext cx="2647593" cy="2614551"/>
            <a:chOff x="0" y="-47625"/>
            <a:chExt cx="571390" cy="740100"/>
          </a:xfrm>
        </p:grpSpPr>
        <p:sp>
          <p:nvSpPr>
            <p:cNvPr id="645" name="Google Shape;645;g38e7b01b736_0_367"/>
            <p:cNvSpPr/>
            <p:nvPr/>
          </p:nvSpPr>
          <p:spPr>
            <a:xfrm>
              <a:off x="0" y="0"/>
              <a:ext cx="571390" cy="692467"/>
            </a:xfrm>
            <a:custGeom>
              <a:avLst/>
              <a:gdLst/>
              <a:ahLst/>
              <a:cxnLst/>
              <a:rect l="l" t="t" r="r" b="b"/>
              <a:pathLst>
                <a:path w="571390" h="692467" extrusionOk="0">
                  <a:moveTo>
                    <a:pt x="368190" y="0"/>
                  </a:moveTo>
                  <a:lnTo>
                    <a:pt x="0" y="0"/>
                  </a:lnTo>
                  <a:lnTo>
                    <a:pt x="0" y="692467"/>
                  </a:lnTo>
                  <a:lnTo>
                    <a:pt x="368190" y="692467"/>
                  </a:lnTo>
                  <a:lnTo>
                    <a:pt x="571390" y="346233"/>
                  </a:lnTo>
                  <a:lnTo>
                    <a:pt x="368190" y="0"/>
                  </a:lnTo>
                  <a:close/>
                </a:path>
              </a:pathLst>
            </a:custGeom>
            <a:solidFill>
              <a:srgbClr val="ECF0F3"/>
            </a:solidFill>
            <a:ln>
              <a:noFill/>
            </a:ln>
          </p:spPr>
        </p:sp>
        <p:sp>
          <p:nvSpPr>
            <p:cNvPr id="646" name="Google Shape;646;g38e7b01b736_0_367"/>
            <p:cNvSpPr txBox="1"/>
            <p:nvPr/>
          </p:nvSpPr>
          <p:spPr>
            <a:xfrm>
              <a:off x="0" y="-47625"/>
              <a:ext cx="457200" cy="7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47" name="Google Shape;647;g38e7b01b736_0_367"/>
          <p:cNvGrpSpPr/>
          <p:nvPr/>
        </p:nvGrpSpPr>
        <p:grpSpPr>
          <a:xfrm rot="-5400000">
            <a:off x="4156375" y="1020735"/>
            <a:ext cx="640627" cy="2614551"/>
            <a:chOff x="0" y="-47625"/>
            <a:chExt cx="181342" cy="740100"/>
          </a:xfrm>
        </p:grpSpPr>
        <p:sp>
          <p:nvSpPr>
            <p:cNvPr id="648" name="Google Shape;648;g38e7b01b736_0_367"/>
            <p:cNvSpPr/>
            <p:nvPr/>
          </p:nvSpPr>
          <p:spPr>
            <a:xfrm>
              <a:off x="0" y="0"/>
              <a:ext cx="181342" cy="692467"/>
            </a:xfrm>
            <a:custGeom>
              <a:avLst/>
              <a:gdLst/>
              <a:ahLst/>
              <a:cxnLst/>
              <a:rect l="l" t="t" r="r" b="b"/>
              <a:pathLst>
                <a:path w="181342" h="692467" extrusionOk="0">
                  <a:moveTo>
                    <a:pt x="0" y="0"/>
                  </a:moveTo>
                  <a:lnTo>
                    <a:pt x="181342" y="0"/>
                  </a:lnTo>
                  <a:lnTo>
                    <a:pt x="181342" y="692467"/>
                  </a:lnTo>
                  <a:lnTo>
                    <a:pt x="0" y="692467"/>
                  </a:lnTo>
                  <a:close/>
                </a:path>
              </a:pathLst>
            </a:custGeom>
            <a:solidFill>
              <a:srgbClr val="44A79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g38e7b01b736_0_367"/>
            <p:cNvSpPr txBox="1"/>
            <p:nvPr/>
          </p:nvSpPr>
          <p:spPr>
            <a:xfrm>
              <a:off x="0" y="-47625"/>
              <a:ext cx="181200" cy="7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0" name="Google Shape;650;g38e7b01b736_0_367"/>
          <p:cNvSpPr txBox="1"/>
          <p:nvPr/>
        </p:nvSpPr>
        <p:spPr>
          <a:xfrm>
            <a:off x="3729350" y="2186659"/>
            <a:ext cx="1662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MY" sz="14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Modul 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1" name="Google Shape;651;g38e7b01b736_0_367"/>
          <p:cNvSpPr txBox="1"/>
          <p:nvPr/>
        </p:nvSpPr>
        <p:spPr>
          <a:xfrm>
            <a:off x="3598771" y="2959650"/>
            <a:ext cx="1924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Keterangan Ringkas Fungsi Setiap Modul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52" name="Google Shape;652;g38e7b01b736_0_367"/>
          <p:cNvGrpSpPr/>
          <p:nvPr/>
        </p:nvGrpSpPr>
        <p:grpSpPr>
          <a:xfrm rot="5400000">
            <a:off x="6103878" y="2664847"/>
            <a:ext cx="2647593" cy="2614551"/>
            <a:chOff x="0" y="-47625"/>
            <a:chExt cx="571390" cy="740100"/>
          </a:xfrm>
        </p:grpSpPr>
        <p:sp>
          <p:nvSpPr>
            <p:cNvPr id="653" name="Google Shape;653;g38e7b01b736_0_367"/>
            <p:cNvSpPr/>
            <p:nvPr/>
          </p:nvSpPr>
          <p:spPr>
            <a:xfrm>
              <a:off x="0" y="0"/>
              <a:ext cx="571390" cy="692467"/>
            </a:xfrm>
            <a:custGeom>
              <a:avLst/>
              <a:gdLst/>
              <a:ahLst/>
              <a:cxnLst/>
              <a:rect l="l" t="t" r="r" b="b"/>
              <a:pathLst>
                <a:path w="571390" h="692467" extrusionOk="0">
                  <a:moveTo>
                    <a:pt x="368190" y="0"/>
                  </a:moveTo>
                  <a:lnTo>
                    <a:pt x="0" y="0"/>
                  </a:lnTo>
                  <a:lnTo>
                    <a:pt x="0" y="692467"/>
                  </a:lnTo>
                  <a:lnTo>
                    <a:pt x="368190" y="692467"/>
                  </a:lnTo>
                  <a:lnTo>
                    <a:pt x="571390" y="346233"/>
                  </a:lnTo>
                  <a:lnTo>
                    <a:pt x="368190" y="0"/>
                  </a:lnTo>
                  <a:close/>
                </a:path>
              </a:pathLst>
            </a:custGeom>
            <a:solidFill>
              <a:srgbClr val="ECF0F3"/>
            </a:solidFill>
            <a:ln>
              <a:noFill/>
            </a:ln>
          </p:spPr>
        </p:sp>
        <p:sp>
          <p:nvSpPr>
            <p:cNvPr id="654" name="Google Shape;654;g38e7b01b736_0_367"/>
            <p:cNvSpPr txBox="1"/>
            <p:nvPr/>
          </p:nvSpPr>
          <p:spPr>
            <a:xfrm>
              <a:off x="0" y="-47625"/>
              <a:ext cx="457200" cy="7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55" name="Google Shape;655;g38e7b01b736_0_367"/>
          <p:cNvGrpSpPr/>
          <p:nvPr/>
        </p:nvGrpSpPr>
        <p:grpSpPr>
          <a:xfrm rot="-5400000">
            <a:off x="6939143" y="1020735"/>
            <a:ext cx="640627" cy="2614551"/>
            <a:chOff x="0" y="-47625"/>
            <a:chExt cx="181342" cy="740100"/>
          </a:xfrm>
        </p:grpSpPr>
        <p:sp>
          <p:nvSpPr>
            <p:cNvPr id="656" name="Google Shape;656;g38e7b01b736_0_367"/>
            <p:cNvSpPr/>
            <p:nvPr/>
          </p:nvSpPr>
          <p:spPr>
            <a:xfrm>
              <a:off x="0" y="0"/>
              <a:ext cx="181342" cy="692467"/>
            </a:xfrm>
            <a:custGeom>
              <a:avLst/>
              <a:gdLst/>
              <a:ahLst/>
              <a:cxnLst/>
              <a:rect l="l" t="t" r="r" b="b"/>
              <a:pathLst>
                <a:path w="181342" h="692467" extrusionOk="0">
                  <a:moveTo>
                    <a:pt x="0" y="0"/>
                  </a:moveTo>
                  <a:lnTo>
                    <a:pt x="181342" y="0"/>
                  </a:lnTo>
                  <a:lnTo>
                    <a:pt x="181342" y="692467"/>
                  </a:lnTo>
                  <a:lnTo>
                    <a:pt x="0" y="692467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7" name="Google Shape;657;g38e7b01b736_0_367"/>
            <p:cNvSpPr txBox="1"/>
            <p:nvPr/>
          </p:nvSpPr>
          <p:spPr>
            <a:xfrm>
              <a:off x="0" y="-47625"/>
              <a:ext cx="181200" cy="7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8" name="Google Shape;658;g38e7b01b736_0_367"/>
          <p:cNvSpPr txBox="1"/>
          <p:nvPr/>
        </p:nvSpPr>
        <p:spPr>
          <a:xfrm>
            <a:off x="6512118" y="2186659"/>
            <a:ext cx="1662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MY" sz="14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Modul 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9" name="Google Shape;659;g38e7b01b736_0_367"/>
          <p:cNvSpPr txBox="1"/>
          <p:nvPr/>
        </p:nvSpPr>
        <p:spPr>
          <a:xfrm>
            <a:off x="6381539" y="2959650"/>
            <a:ext cx="1924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Keterangan Ringkas Fungsi Setiap Modul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60" name="Google Shape;660;g38e7b01b736_0_367"/>
          <p:cNvGrpSpPr/>
          <p:nvPr/>
        </p:nvGrpSpPr>
        <p:grpSpPr>
          <a:xfrm rot="5400000">
            <a:off x="8886645" y="2664847"/>
            <a:ext cx="2647593" cy="2614551"/>
            <a:chOff x="0" y="-47625"/>
            <a:chExt cx="571390" cy="740100"/>
          </a:xfrm>
        </p:grpSpPr>
        <p:sp>
          <p:nvSpPr>
            <p:cNvPr id="661" name="Google Shape;661;g38e7b01b736_0_367"/>
            <p:cNvSpPr/>
            <p:nvPr/>
          </p:nvSpPr>
          <p:spPr>
            <a:xfrm>
              <a:off x="0" y="0"/>
              <a:ext cx="571390" cy="692467"/>
            </a:xfrm>
            <a:custGeom>
              <a:avLst/>
              <a:gdLst/>
              <a:ahLst/>
              <a:cxnLst/>
              <a:rect l="l" t="t" r="r" b="b"/>
              <a:pathLst>
                <a:path w="571390" h="692467" extrusionOk="0">
                  <a:moveTo>
                    <a:pt x="368190" y="0"/>
                  </a:moveTo>
                  <a:lnTo>
                    <a:pt x="0" y="0"/>
                  </a:lnTo>
                  <a:lnTo>
                    <a:pt x="0" y="692467"/>
                  </a:lnTo>
                  <a:lnTo>
                    <a:pt x="368190" y="692467"/>
                  </a:lnTo>
                  <a:lnTo>
                    <a:pt x="571390" y="346233"/>
                  </a:lnTo>
                  <a:lnTo>
                    <a:pt x="368190" y="0"/>
                  </a:lnTo>
                  <a:close/>
                </a:path>
              </a:pathLst>
            </a:custGeom>
            <a:solidFill>
              <a:srgbClr val="ECF0F3"/>
            </a:solidFill>
            <a:ln>
              <a:noFill/>
            </a:ln>
          </p:spPr>
        </p:sp>
        <p:sp>
          <p:nvSpPr>
            <p:cNvPr id="662" name="Google Shape;662;g38e7b01b736_0_367"/>
            <p:cNvSpPr txBox="1"/>
            <p:nvPr/>
          </p:nvSpPr>
          <p:spPr>
            <a:xfrm>
              <a:off x="0" y="-47625"/>
              <a:ext cx="457200" cy="7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63" name="Google Shape;663;g38e7b01b736_0_367"/>
          <p:cNvGrpSpPr/>
          <p:nvPr/>
        </p:nvGrpSpPr>
        <p:grpSpPr>
          <a:xfrm rot="-5400000">
            <a:off x="9721910" y="1020735"/>
            <a:ext cx="640627" cy="2614551"/>
            <a:chOff x="0" y="-47625"/>
            <a:chExt cx="181342" cy="740100"/>
          </a:xfrm>
        </p:grpSpPr>
        <p:sp>
          <p:nvSpPr>
            <p:cNvPr id="664" name="Google Shape;664;g38e7b01b736_0_367"/>
            <p:cNvSpPr/>
            <p:nvPr/>
          </p:nvSpPr>
          <p:spPr>
            <a:xfrm>
              <a:off x="0" y="0"/>
              <a:ext cx="181342" cy="692467"/>
            </a:xfrm>
            <a:custGeom>
              <a:avLst/>
              <a:gdLst/>
              <a:ahLst/>
              <a:cxnLst/>
              <a:rect l="l" t="t" r="r" b="b"/>
              <a:pathLst>
                <a:path w="181342" h="692467" extrusionOk="0">
                  <a:moveTo>
                    <a:pt x="0" y="0"/>
                  </a:moveTo>
                  <a:lnTo>
                    <a:pt x="181342" y="0"/>
                  </a:lnTo>
                  <a:lnTo>
                    <a:pt x="181342" y="692467"/>
                  </a:lnTo>
                  <a:lnTo>
                    <a:pt x="0" y="692467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5" name="Google Shape;665;g38e7b01b736_0_367"/>
            <p:cNvSpPr txBox="1"/>
            <p:nvPr/>
          </p:nvSpPr>
          <p:spPr>
            <a:xfrm>
              <a:off x="0" y="-47625"/>
              <a:ext cx="181200" cy="7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66" name="Google Shape;666;g38e7b01b736_0_367"/>
          <p:cNvSpPr txBox="1"/>
          <p:nvPr/>
        </p:nvSpPr>
        <p:spPr>
          <a:xfrm>
            <a:off x="9294885" y="2186659"/>
            <a:ext cx="1662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MY" sz="14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Modul 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7" name="Google Shape;667;g38e7b01b736_0_367"/>
          <p:cNvSpPr txBox="1"/>
          <p:nvPr/>
        </p:nvSpPr>
        <p:spPr>
          <a:xfrm>
            <a:off x="9164306" y="2959650"/>
            <a:ext cx="1924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Keterangan Ringkas Fungsi Setiap Modul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g38e7b01b736_0_406"/>
          <p:cNvSpPr/>
          <p:nvPr/>
        </p:nvSpPr>
        <p:spPr>
          <a:xfrm>
            <a:off x="828600" y="1497307"/>
            <a:ext cx="105348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en-MY" sz="14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Maklumat / Fakta / Statistik / Perbandingan yang menyokong fakta di dalam Slaid Justifikasi Keperluan Projek.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254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en-MY" sz="14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Perbandingan berdasarkan bilangan item perolehan/modul aplikasi/kriteria keperluan.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254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en-MY" sz="14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Format adalah bebas.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254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en-MY" sz="14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Lesson Learnt bagi projek lepas/sebelum.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3" name="Google Shape;673;g38e7b01b736_0_406"/>
          <p:cNvSpPr/>
          <p:nvPr/>
        </p:nvSpPr>
        <p:spPr>
          <a:xfrm rot="5400000">
            <a:off x="11618047" y="6434050"/>
            <a:ext cx="365124" cy="343949"/>
          </a:xfrm>
          <a:prstGeom prst="flowChartPreparation">
            <a:avLst/>
          </a:prstGeom>
          <a:solidFill>
            <a:schemeClr val="lt1"/>
          </a:solidFill>
          <a:ln w="28575" cap="flat" cmpd="sng">
            <a:solidFill>
              <a:srgbClr val="000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4" name="Google Shape;674;g38e7b01b736_0_406"/>
          <p:cNvSpPr txBox="1">
            <a:spLocks noGrp="1"/>
          </p:cNvSpPr>
          <p:nvPr>
            <p:ph type="sldNum" idx="12"/>
          </p:nvPr>
        </p:nvSpPr>
        <p:spPr>
          <a:xfrm>
            <a:off x="11605915" y="6423462"/>
            <a:ext cx="389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MY"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sz="10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5" name="Google Shape;675;g38e7b01b736_0_406"/>
          <p:cNvSpPr/>
          <p:nvPr/>
        </p:nvSpPr>
        <p:spPr>
          <a:xfrm>
            <a:off x="0" y="281996"/>
            <a:ext cx="11599200" cy="643600"/>
          </a:xfrm>
          <a:custGeom>
            <a:avLst/>
            <a:gdLst/>
            <a:ahLst/>
            <a:cxnLst/>
            <a:rect l="l" t="t" r="r" b="b"/>
            <a:pathLst>
              <a:path w="11232528" h="530804" extrusionOk="0">
                <a:moveTo>
                  <a:pt x="0" y="0"/>
                </a:moveTo>
                <a:lnTo>
                  <a:pt x="10838828" y="12700"/>
                </a:lnTo>
                <a:lnTo>
                  <a:pt x="11232528" y="530804"/>
                </a:lnTo>
                <a:lnTo>
                  <a:pt x="0" y="53080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">
                <a:srgbClr val="002060"/>
              </a:gs>
              <a:gs pos="71000">
                <a:srgbClr val="1E4E79"/>
              </a:gs>
              <a:gs pos="92000">
                <a:srgbClr val="002060"/>
              </a:gs>
              <a:gs pos="100000">
                <a:srgbClr val="002060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1524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MY" sz="22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MAKLUMAT PERBANDINGAN PROJEK SEDIA ADA DAN BAHARU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6" name="Google Shape;676;g38e7b01b736_0_406"/>
          <p:cNvSpPr txBox="1"/>
          <p:nvPr/>
        </p:nvSpPr>
        <p:spPr>
          <a:xfrm>
            <a:off x="462020" y="-40978"/>
            <a:ext cx="994800" cy="1161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5118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lang="en-MY" sz="5000" b="1" i="0" u="none" strike="noStrike" cap="none">
                <a:solidFill>
                  <a:srgbClr val="46C1AB"/>
                </a:solidFill>
                <a:latin typeface="Poppins"/>
                <a:ea typeface="Poppins"/>
                <a:cs typeface="Poppins"/>
                <a:sym typeface="Poppins"/>
              </a:rPr>
              <a:t>07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g38e7b01b736_0_414"/>
          <p:cNvSpPr txBox="1"/>
          <p:nvPr/>
        </p:nvSpPr>
        <p:spPr>
          <a:xfrm>
            <a:off x="908957" y="2630601"/>
            <a:ext cx="10374000" cy="15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MY" sz="3000" b="1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Ahli Mesyuarat dimohon untuk mempertimbang </a:t>
            </a:r>
            <a:endParaRPr sz="30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MY" sz="3000" b="1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 dan mengesyorkan</a:t>
            </a:r>
            <a:endParaRPr sz="30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MY" sz="3000" b="1" i="0" u="none" strike="noStrike" cap="none">
                <a:solidFill>
                  <a:srgbClr val="0070C0"/>
                </a:solidFill>
                <a:latin typeface="Poppins"/>
                <a:ea typeface="Poppins"/>
                <a:cs typeface="Poppins"/>
                <a:sym typeface="Poppins"/>
              </a:rPr>
              <a:t>(Nama Projek)</a:t>
            </a:r>
            <a:endParaRPr sz="30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82" name="Google Shape;682;g38e7b01b736_0_414"/>
          <p:cNvSpPr/>
          <p:nvPr/>
        </p:nvSpPr>
        <p:spPr>
          <a:xfrm rot="5400000">
            <a:off x="11618047" y="6434050"/>
            <a:ext cx="365124" cy="343949"/>
          </a:xfrm>
          <a:prstGeom prst="flowChartPreparation">
            <a:avLst/>
          </a:prstGeom>
          <a:solidFill>
            <a:schemeClr val="lt1"/>
          </a:solidFill>
          <a:ln w="28575" cap="flat" cmpd="sng">
            <a:solidFill>
              <a:srgbClr val="000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3" name="Google Shape;683;g38e7b01b736_0_414"/>
          <p:cNvSpPr txBox="1">
            <a:spLocks noGrp="1"/>
          </p:cNvSpPr>
          <p:nvPr>
            <p:ph type="sldNum" idx="12"/>
          </p:nvPr>
        </p:nvSpPr>
        <p:spPr>
          <a:xfrm>
            <a:off x="11605915" y="6423462"/>
            <a:ext cx="389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MY"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sz="10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g38e7b01b736_0_420"/>
          <p:cNvSpPr txBox="1">
            <a:spLocks noGrp="1"/>
          </p:cNvSpPr>
          <p:nvPr>
            <p:ph type="subTitle" idx="1"/>
          </p:nvPr>
        </p:nvSpPr>
        <p:spPr>
          <a:xfrm>
            <a:off x="1524000" y="2601119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MY" sz="3600" b="1">
                <a:latin typeface="Poppins"/>
                <a:ea typeface="Poppins"/>
                <a:cs typeface="Poppins"/>
                <a:sym typeface="Poppins"/>
              </a:rPr>
              <a:t>TERIMA KASIH</a:t>
            </a:r>
            <a:endParaRPr/>
          </a:p>
        </p:txBody>
      </p:sp>
      <p:sp>
        <p:nvSpPr>
          <p:cNvPr id="690" name="Google Shape;690;g38e7b01b736_0_420"/>
          <p:cNvSpPr/>
          <p:nvPr/>
        </p:nvSpPr>
        <p:spPr>
          <a:xfrm rot="5400000">
            <a:off x="11618047" y="6434050"/>
            <a:ext cx="365124" cy="343949"/>
          </a:xfrm>
          <a:prstGeom prst="flowChartPreparation">
            <a:avLst/>
          </a:prstGeom>
          <a:solidFill>
            <a:schemeClr val="lt1"/>
          </a:solidFill>
          <a:ln w="28575" cap="flat" cmpd="sng">
            <a:solidFill>
              <a:srgbClr val="000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1" name="Google Shape;691;g38e7b01b736_0_420"/>
          <p:cNvSpPr txBox="1">
            <a:spLocks noGrp="1"/>
          </p:cNvSpPr>
          <p:nvPr>
            <p:ph type="sldNum" idx="12"/>
          </p:nvPr>
        </p:nvSpPr>
        <p:spPr>
          <a:xfrm>
            <a:off x="11605915" y="6423462"/>
            <a:ext cx="389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MY"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sz="10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g38e7b01b736_0_427"/>
          <p:cNvSpPr txBox="1">
            <a:spLocks noGrp="1"/>
          </p:cNvSpPr>
          <p:nvPr>
            <p:ph type="title"/>
          </p:nvPr>
        </p:nvSpPr>
        <p:spPr>
          <a:xfrm>
            <a:off x="733812" y="133236"/>
            <a:ext cx="10620000" cy="3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MY" sz="2200" b="1">
                <a:latin typeface="Tahoma"/>
                <a:ea typeface="Tahoma"/>
                <a:cs typeface="Tahoma"/>
                <a:sym typeface="Tahoma"/>
              </a:rPr>
              <a:t>NOTA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98" name="Google Shape;698;g38e7b01b736_0_427"/>
          <p:cNvSpPr txBox="1"/>
          <p:nvPr/>
        </p:nvSpPr>
        <p:spPr>
          <a:xfrm>
            <a:off x="6917285" y="604164"/>
            <a:ext cx="4939500" cy="1466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MY" sz="11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 B.   Sumber dana:</a:t>
            </a:r>
            <a:endParaRPr sz="11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Belanja Pembangunan</a:t>
            </a: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Belanja Mengurus</a:t>
            </a: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Dana Dalaman Agensi</a:t>
            </a: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Dana Dalaman Badan Berkanun Persekutuan</a:t>
            </a: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Peruntukan Akaun Amanah</a:t>
            </a: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Wang Amanah</a:t>
            </a: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99" name="Google Shape;699;g38e7b01b736_0_427"/>
          <p:cNvSpPr txBox="1"/>
          <p:nvPr/>
        </p:nvSpPr>
        <p:spPr>
          <a:xfrm>
            <a:off x="276197" y="604164"/>
            <a:ext cx="6428700" cy="2009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MY" sz="11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A.    Kaedah Perolehan:</a:t>
            </a:r>
            <a:endParaRPr sz="11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Kontrak Pusat/ Sistem Panel</a:t>
            </a:r>
            <a:endParaRPr sz="11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Pembelian Terus</a:t>
            </a:r>
            <a:endParaRPr sz="11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Sebut Harga</a:t>
            </a:r>
            <a:endParaRPr sz="11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Tender</a:t>
            </a:r>
            <a:endParaRPr sz="11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Public Private Partnership (PPP) / Private Finance Initiative (PFI)</a:t>
            </a:r>
            <a:endParaRPr sz="11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Perolehan Melalui Jabatan Teknik (JKR &amp; JPS)</a:t>
            </a:r>
            <a:endParaRPr sz="11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Perolehan Perkhidmatan Perunding</a:t>
            </a:r>
            <a:endParaRPr sz="11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eBidding</a:t>
            </a: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Tidak Berkaitan</a:t>
            </a:r>
            <a:endParaRPr sz="1100" b="1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00" name="Google Shape;700;g38e7b01b736_0_427"/>
          <p:cNvSpPr txBox="1"/>
          <p:nvPr/>
        </p:nvSpPr>
        <p:spPr>
          <a:xfrm>
            <a:off x="276197" y="2639274"/>
            <a:ext cx="11660100" cy="2552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MY" sz="11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 C.   Kriteria Lain:</a:t>
            </a:r>
            <a:endParaRPr sz="11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Projek kritikal dan berimpak tinggi yang memberi kesan kepada rakyat seperti kesihatan awam, pendidikan rakyat, keselamatan negara dan kepentingan ekonomi negara.</a:t>
            </a: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Projek kesinambungan yang memerlukan penggantian peralatan dan perisian ICT yang telah usang (melebihi 10 tahun), End of Life (EOL) dan End of Support (EOS) yang tidak menguntungkan untuk dibaiki.</a:t>
            </a: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Projek yang menjurus ke arah Enterprise Architecture (EA) Kerajaan bagi mengelakkan pertindihan fungsi aplikasi (perkhidmatan digital), penyimpanan data dan penggunaan platform teknologi secara optimum.</a:t>
            </a: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Projek yang mengutamakan penggunaan perkhidmatan guna sama kerajaan dalam mengurangkan perbelanjaan kerajaan untuk jangka masa panjang (contoh MyGovUC, MyGovCloud@PDSA, MyGDX).</a:t>
            </a: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Projek bukan merupakan sistem sokongan fungsi generik agensi sektor awam yang telah dibangunkan dan digunakan oleh agensi sektor awam (contoh sistem kehadiran).</a:t>
            </a: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Projek perkhidmatan kajian dilaksanakan secara dalaman oleh agensi dengan kerjasama perundingan JDN dan kepakaran ICT sektor awam.</a:t>
            </a: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Projek yang mengambil kira teknologi baharu dalam pembangunan perkhidmatan digital kerajaan bagi meningkat kecekapan penyampaian perkhidmatan.</a:t>
            </a: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01" name="Google Shape;701;g38e7b01b736_0_427"/>
          <p:cNvSpPr/>
          <p:nvPr/>
        </p:nvSpPr>
        <p:spPr>
          <a:xfrm rot="5400000">
            <a:off x="11618047" y="6434050"/>
            <a:ext cx="365124" cy="343949"/>
          </a:xfrm>
          <a:prstGeom prst="flowChartPreparation">
            <a:avLst/>
          </a:prstGeom>
          <a:solidFill>
            <a:schemeClr val="lt1"/>
          </a:solidFill>
          <a:ln w="28575" cap="flat" cmpd="sng">
            <a:solidFill>
              <a:srgbClr val="000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2" name="Google Shape;702;g38e7b01b736_0_427"/>
          <p:cNvSpPr txBox="1"/>
          <p:nvPr/>
        </p:nvSpPr>
        <p:spPr>
          <a:xfrm>
            <a:off x="11605915" y="6423462"/>
            <a:ext cx="389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MY"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sz="10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3" name="Google Shape;703;g38e7b01b736_0_427"/>
          <p:cNvSpPr txBox="1"/>
          <p:nvPr/>
        </p:nvSpPr>
        <p:spPr>
          <a:xfrm>
            <a:off x="276197" y="5237792"/>
            <a:ext cx="11660100" cy="1271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MY" sz="11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 D.   Projek Digital Agensi Spesifik (projek digital yang fungsi perkhidmatannya tidak melibatkan agensi lain):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Projek bagi Sewaan</a:t>
            </a: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Projek bagi Penyelenggaraan Perkakasan ICT dan Sistem Aplikasi</a:t>
            </a: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Projek bagi Pembaharuan Lesen Perisian</a:t>
            </a: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Projek bagi Bekalan</a:t>
            </a: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Projek bagi Sambungan Langganan</a:t>
            </a: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g38e7b01b736_0_437"/>
          <p:cNvSpPr txBox="1">
            <a:spLocks noGrp="1"/>
          </p:cNvSpPr>
          <p:nvPr>
            <p:ph type="title"/>
          </p:nvPr>
        </p:nvSpPr>
        <p:spPr>
          <a:xfrm>
            <a:off x="733812" y="133236"/>
            <a:ext cx="10620000" cy="3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MY" sz="2200" b="1">
                <a:latin typeface="Tahoma"/>
                <a:ea typeface="Tahoma"/>
                <a:cs typeface="Tahoma"/>
                <a:sym typeface="Tahoma"/>
              </a:rPr>
              <a:t>NOTA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10" name="Google Shape;710;g38e7b01b736_0_437"/>
          <p:cNvSpPr/>
          <p:nvPr/>
        </p:nvSpPr>
        <p:spPr>
          <a:xfrm rot="5400000">
            <a:off x="11618047" y="6434050"/>
            <a:ext cx="365124" cy="343949"/>
          </a:xfrm>
          <a:prstGeom prst="flowChartPreparation">
            <a:avLst/>
          </a:prstGeom>
          <a:solidFill>
            <a:schemeClr val="lt1"/>
          </a:solidFill>
          <a:ln w="28575" cap="flat" cmpd="sng">
            <a:solidFill>
              <a:srgbClr val="000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1" name="Google Shape;711;g38e7b01b736_0_437"/>
          <p:cNvSpPr txBox="1"/>
          <p:nvPr/>
        </p:nvSpPr>
        <p:spPr>
          <a:xfrm>
            <a:off x="11605915" y="6423462"/>
            <a:ext cx="389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MY"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 sz="10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2" name="Google Shape;712;g38e7b01b736_0_437"/>
          <p:cNvSpPr txBox="1"/>
          <p:nvPr/>
        </p:nvSpPr>
        <p:spPr>
          <a:xfrm>
            <a:off x="265950" y="798377"/>
            <a:ext cx="11660100" cy="5883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MY" sz="11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E. Penggunaan Infrastruktur Awam Digital (Digital Public Infrastructure (DPI))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1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DPI ialah satu set komponen asas digital yang membolehkan pelbagai perkhidmatan kerajaan, swasta, dan masyarakat beroperasi secara selamat, cekap, dan bersepadu.Ia berfungsi seperti “jalan raya digital” — membolehkan data, transaksi, dan identiti bergerak dengan lancar antara pelbagai agensi atau sektor.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eriod"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Komponen Utama DPI dalam Sektor Awam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4767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MY" sz="11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i)       Identiti Digital (Digital ID):  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4767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Membolehkan pengesahan identiti yang sah, tunggal, dan selamat bagi setiap rakyat. 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4767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4767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MY" sz="1100" b="1" i="0" u="none" strike="noStrike" cap="none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Contoh: </a:t>
            </a: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MyDigital ID 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4767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MY" sz="1100" b="1" i="0" u="none" strike="noStrike" cap="none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Fungsi: </a:t>
            </a: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Pengesahan identiti rakyat untuk akses pelbagai sistem kerajaan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4767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4767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MY" sz="11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ii)     Data Exchange / Interoperability: 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4767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Menyediakan saluran selamat untuk perkongsian data antara agensi  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4767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4767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MY" sz="1100" b="1" i="0" u="none" strike="noStrike" cap="none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Contoh: </a:t>
            </a: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MyGDX (Malaysia Government Data Exchange). 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4767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MY" sz="1100" b="1" i="0" u="none" strike="noStrike" cap="none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Fungsi: </a:t>
            </a: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Membolehkan integrasi data antara agensi sektor awam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4767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4767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MY" sz="11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iii)    Pembayaran Digital (Digital Payment):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4767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Menyediakan ekosistem transaksi tanpa tunai untuk perkhidmatan kerajaan dan masyarakat  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4767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4767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MY" sz="1100" b="1" i="0" u="none" strike="noStrike" cap="none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Contoh: </a:t>
            </a: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ePayment Gateway. 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4767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MY" sz="1100" b="1" i="0" u="none" strike="noStrike" cap="none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Fungsi: </a:t>
            </a: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Menyediakan ekosistem transaksi tanpa tunai bagi perkhidmatan kerajaan, memudahkan bayaran hasil kerajaan dan urusan kewangan digital secara telus dan efisien.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4767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4767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MY" sz="11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iv)    Infrastruktur Awan Kerajaan 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4767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Platform awan bersepadu sektor awam bagi menempatkan aplikasi dan data kerajaan secara selamat, berskala dan kos efektif 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4767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4767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MY" sz="1100" b="1" i="0" u="none" strike="noStrike" cap="none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Contoh: </a:t>
            </a: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MyGovCloud 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4767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MY" sz="1100" b="1" i="0" u="none" strike="noStrike" cap="none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Fungsi: </a:t>
            </a:r>
            <a:r>
              <a:rPr lang="en-MY" sz="11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Membolehkan perkongsian dan integrasi data antara agensi sektor awam secara terurus, selamat, dan standard untuk menyokong perkhidmatan digital bersepadu (E2E).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1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" name="Google Shape;204;g38e7b01b736_0_0"/>
          <p:cNvGrpSpPr/>
          <p:nvPr/>
        </p:nvGrpSpPr>
        <p:grpSpPr>
          <a:xfrm>
            <a:off x="931025" y="1211166"/>
            <a:ext cx="4750371" cy="1187834"/>
            <a:chOff x="0" y="0"/>
            <a:chExt cx="1510507" cy="406500"/>
          </a:xfrm>
        </p:grpSpPr>
        <p:sp>
          <p:nvSpPr>
            <p:cNvPr id="205" name="Google Shape;205;g38e7b01b736_0_0"/>
            <p:cNvSpPr/>
            <p:nvPr/>
          </p:nvSpPr>
          <p:spPr>
            <a:xfrm>
              <a:off x="0" y="0"/>
              <a:ext cx="1510507" cy="406400"/>
            </a:xfrm>
            <a:custGeom>
              <a:avLst/>
              <a:gdLst/>
              <a:ahLst/>
              <a:cxnLst/>
              <a:rect l="l" t="t" r="r" b="b"/>
              <a:pathLst>
                <a:path w="1510507" h="406400" extrusionOk="0">
                  <a:moveTo>
                    <a:pt x="0" y="0"/>
                  </a:moveTo>
                  <a:lnTo>
                    <a:pt x="1510507" y="0"/>
                  </a:lnTo>
                  <a:lnTo>
                    <a:pt x="1510507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rgbClr val="ECF0F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g38e7b01b736_0_0"/>
            <p:cNvSpPr txBox="1"/>
            <p:nvPr/>
          </p:nvSpPr>
          <p:spPr>
            <a:xfrm>
              <a:off x="0" y="0"/>
              <a:ext cx="1510500" cy="406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71357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7" name="Google Shape;207;g38e7b01b736_0_0"/>
          <p:cNvGrpSpPr/>
          <p:nvPr/>
        </p:nvGrpSpPr>
        <p:grpSpPr>
          <a:xfrm>
            <a:off x="6808752" y="1621519"/>
            <a:ext cx="4750393" cy="1187834"/>
            <a:chOff x="0" y="0"/>
            <a:chExt cx="1510507" cy="406500"/>
          </a:xfrm>
        </p:grpSpPr>
        <p:sp>
          <p:nvSpPr>
            <p:cNvPr id="208" name="Google Shape;208;g38e7b01b736_0_0"/>
            <p:cNvSpPr/>
            <p:nvPr/>
          </p:nvSpPr>
          <p:spPr>
            <a:xfrm>
              <a:off x="0" y="0"/>
              <a:ext cx="1510507" cy="406400"/>
            </a:xfrm>
            <a:custGeom>
              <a:avLst/>
              <a:gdLst/>
              <a:ahLst/>
              <a:cxnLst/>
              <a:rect l="l" t="t" r="r" b="b"/>
              <a:pathLst>
                <a:path w="1510507" h="406400" extrusionOk="0">
                  <a:moveTo>
                    <a:pt x="0" y="0"/>
                  </a:moveTo>
                  <a:lnTo>
                    <a:pt x="1510507" y="0"/>
                  </a:lnTo>
                  <a:lnTo>
                    <a:pt x="1510507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rgbClr val="ECF0F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g38e7b01b736_0_0"/>
            <p:cNvSpPr txBox="1"/>
            <p:nvPr/>
          </p:nvSpPr>
          <p:spPr>
            <a:xfrm>
              <a:off x="0" y="0"/>
              <a:ext cx="1510500" cy="406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71357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0" name="Google Shape;210;g38e7b01b736_0_0"/>
          <p:cNvGrpSpPr/>
          <p:nvPr/>
        </p:nvGrpSpPr>
        <p:grpSpPr>
          <a:xfrm>
            <a:off x="931025" y="2577759"/>
            <a:ext cx="4750371" cy="1187834"/>
            <a:chOff x="0" y="0"/>
            <a:chExt cx="1510507" cy="406500"/>
          </a:xfrm>
        </p:grpSpPr>
        <p:sp>
          <p:nvSpPr>
            <p:cNvPr id="211" name="Google Shape;211;g38e7b01b736_0_0"/>
            <p:cNvSpPr/>
            <p:nvPr/>
          </p:nvSpPr>
          <p:spPr>
            <a:xfrm>
              <a:off x="0" y="0"/>
              <a:ext cx="1510507" cy="406400"/>
            </a:xfrm>
            <a:custGeom>
              <a:avLst/>
              <a:gdLst/>
              <a:ahLst/>
              <a:cxnLst/>
              <a:rect l="l" t="t" r="r" b="b"/>
              <a:pathLst>
                <a:path w="1510507" h="406400" extrusionOk="0">
                  <a:moveTo>
                    <a:pt x="0" y="0"/>
                  </a:moveTo>
                  <a:lnTo>
                    <a:pt x="1510507" y="0"/>
                  </a:lnTo>
                  <a:lnTo>
                    <a:pt x="1510507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rgbClr val="ECF0F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g38e7b01b736_0_0"/>
            <p:cNvSpPr txBox="1"/>
            <p:nvPr/>
          </p:nvSpPr>
          <p:spPr>
            <a:xfrm>
              <a:off x="0" y="0"/>
              <a:ext cx="1510500" cy="406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71357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3" name="Google Shape;213;g38e7b01b736_0_0"/>
          <p:cNvGrpSpPr/>
          <p:nvPr/>
        </p:nvGrpSpPr>
        <p:grpSpPr>
          <a:xfrm>
            <a:off x="6808752" y="2978173"/>
            <a:ext cx="4750393" cy="1187834"/>
            <a:chOff x="0" y="0"/>
            <a:chExt cx="1510507" cy="406500"/>
          </a:xfrm>
        </p:grpSpPr>
        <p:sp>
          <p:nvSpPr>
            <p:cNvPr id="214" name="Google Shape;214;g38e7b01b736_0_0"/>
            <p:cNvSpPr/>
            <p:nvPr/>
          </p:nvSpPr>
          <p:spPr>
            <a:xfrm>
              <a:off x="0" y="0"/>
              <a:ext cx="1510507" cy="406400"/>
            </a:xfrm>
            <a:custGeom>
              <a:avLst/>
              <a:gdLst/>
              <a:ahLst/>
              <a:cxnLst/>
              <a:rect l="l" t="t" r="r" b="b"/>
              <a:pathLst>
                <a:path w="1510507" h="406400" extrusionOk="0">
                  <a:moveTo>
                    <a:pt x="0" y="0"/>
                  </a:moveTo>
                  <a:lnTo>
                    <a:pt x="1510507" y="0"/>
                  </a:lnTo>
                  <a:lnTo>
                    <a:pt x="1510507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rgbClr val="ECF0F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g38e7b01b736_0_0"/>
            <p:cNvSpPr txBox="1"/>
            <p:nvPr/>
          </p:nvSpPr>
          <p:spPr>
            <a:xfrm>
              <a:off x="0" y="0"/>
              <a:ext cx="1510500" cy="406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71357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6" name="Google Shape;216;g38e7b01b736_0_0"/>
          <p:cNvSpPr/>
          <p:nvPr/>
        </p:nvSpPr>
        <p:spPr>
          <a:xfrm rot="-5400000" flipH="1">
            <a:off x="527666" y="1203851"/>
            <a:ext cx="1002729" cy="1202673"/>
          </a:xfrm>
          <a:custGeom>
            <a:avLst/>
            <a:gdLst/>
            <a:ahLst/>
            <a:cxnLst/>
            <a:rect l="l" t="t" r="r" b="b"/>
            <a:pathLst>
              <a:path w="1302245" h="1561913" extrusionOk="0">
                <a:moveTo>
                  <a:pt x="0" y="1561914"/>
                </a:moveTo>
                <a:lnTo>
                  <a:pt x="1302245" y="1561914"/>
                </a:lnTo>
                <a:lnTo>
                  <a:pt x="1302245" y="0"/>
                </a:lnTo>
                <a:lnTo>
                  <a:pt x="0" y="0"/>
                </a:lnTo>
                <a:lnTo>
                  <a:pt x="0" y="1561914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38e7b01b736_0_0"/>
          <p:cNvSpPr/>
          <p:nvPr/>
        </p:nvSpPr>
        <p:spPr>
          <a:xfrm rot="-5400000" flipH="1">
            <a:off x="6405393" y="1614205"/>
            <a:ext cx="1002729" cy="1202673"/>
          </a:xfrm>
          <a:custGeom>
            <a:avLst/>
            <a:gdLst/>
            <a:ahLst/>
            <a:cxnLst/>
            <a:rect l="l" t="t" r="r" b="b"/>
            <a:pathLst>
              <a:path w="1302245" h="1561913" extrusionOk="0">
                <a:moveTo>
                  <a:pt x="0" y="1561914"/>
                </a:moveTo>
                <a:lnTo>
                  <a:pt x="1302245" y="1561914"/>
                </a:lnTo>
                <a:lnTo>
                  <a:pt x="1302245" y="0"/>
                </a:lnTo>
                <a:lnTo>
                  <a:pt x="0" y="0"/>
                </a:lnTo>
                <a:lnTo>
                  <a:pt x="0" y="1561914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g38e7b01b736_0_0"/>
          <p:cNvSpPr/>
          <p:nvPr/>
        </p:nvSpPr>
        <p:spPr>
          <a:xfrm rot="-5400000" flipH="1">
            <a:off x="527666" y="2570443"/>
            <a:ext cx="1002729" cy="1202673"/>
          </a:xfrm>
          <a:custGeom>
            <a:avLst/>
            <a:gdLst/>
            <a:ahLst/>
            <a:cxnLst/>
            <a:rect l="l" t="t" r="r" b="b"/>
            <a:pathLst>
              <a:path w="1302245" h="1561913" extrusionOk="0">
                <a:moveTo>
                  <a:pt x="0" y="1561913"/>
                </a:moveTo>
                <a:lnTo>
                  <a:pt x="1302245" y="1561913"/>
                </a:lnTo>
                <a:lnTo>
                  <a:pt x="1302245" y="0"/>
                </a:lnTo>
                <a:lnTo>
                  <a:pt x="0" y="0"/>
                </a:lnTo>
                <a:lnTo>
                  <a:pt x="0" y="1561913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g38e7b01b736_0_0"/>
          <p:cNvSpPr/>
          <p:nvPr/>
        </p:nvSpPr>
        <p:spPr>
          <a:xfrm rot="-5400000" flipH="1">
            <a:off x="6405392" y="2970857"/>
            <a:ext cx="1002729" cy="1202673"/>
          </a:xfrm>
          <a:custGeom>
            <a:avLst/>
            <a:gdLst/>
            <a:ahLst/>
            <a:cxnLst/>
            <a:rect l="l" t="t" r="r" b="b"/>
            <a:pathLst>
              <a:path w="1302245" h="1561913" extrusionOk="0">
                <a:moveTo>
                  <a:pt x="0" y="1561913"/>
                </a:moveTo>
                <a:lnTo>
                  <a:pt x="1302245" y="1561913"/>
                </a:lnTo>
                <a:lnTo>
                  <a:pt x="1302245" y="0"/>
                </a:lnTo>
                <a:lnTo>
                  <a:pt x="0" y="0"/>
                </a:lnTo>
                <a:lnTo>
                  <a:pt x="0" y="1561913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0" name="Google Shape;220;g38e7b01b736_0_0"/>
          <p:cNvGrpSpPr/>
          <p:nvPr/>
        </p:nvGrpSpPr>
        <p:grpSpPr>
          <a:xfrm>
            <a:off x="931025" y="3914534"/>
            <a:ext cx="4750371" cy="1187834"/>
            <a:chOff x="0" y="0"/>
            <a:chExt cx="1510507" cy="406500"/>
          </a:xfrm>
        </p:grpSpPr>
        <p:sp>
          <p:nvSpPr>
            <p:cNvPr id="221" name="Google Shape;221;g38e7b01b736_0_0"/>
            <p:cNvSpPr/>
            <p:nvPr/>
          </p:nvSpPr>
          <p:spPr>
            <a:xfrm>
              <a:off x="0" y="0"/>
              <a:ext cx="1510507" cy="406400"/>
            </a:xfrm>
            <a:custGeom>
              <a:avLst/>
              <a:gdLst/>
              <a:ahLst/>
              <a:cxnLst/>
              <a:rect l="l" t="t" r="r" b="b"/>
              <a:pathLst>
                <a:path w="1510507" h="406400" extrusionOk="0">
                  <a:moveTo>
                    <a:pt x="0" y="0"/>
                  </a:moveTo>
                  <a:lnTo>
                    <a:pt x="1510507" y="0"/>
                  </a:lnTo>
                  <a:lnTo>
                    <a:pt x="1510507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rgbClr val="ECF0F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g38e7b01b736_0_0"/>
            <p:cNvSpPr txBox="1"/>
            <p:nvPr/>
          </p:nvSpPr>
          <p:spPr>
            <a:xfrm>
              <a:off x="0" y="0"/>
              <a:ext cx="1510500" cy="406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71357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3" name="Google Shape;223;g38e7b01b736_0_0"/>
          <p:cNvGrpSpPr/>
          <p:nvPr/>
        </p:nvGrpSpPr>
        <p:grpSpPr>
          <a:xfrm>
            <a:off x="6808752" y="4334826"/>
            <a:ext cx="4750393" cy="1187834"/>
            <a:chOff x="0" y="0"/>
            <a:chExt cx="1510507" cy="406500"/>
          </a:xfrm>
        </p:grpSpPr>
        <p:sp>
          <p:nvSpPr>
            <p:cNvPr id="224" name="Google Shape;224;g38e7b01b736_0_0"/>
            <p:cNvSpPr/>
            <p:nvPr/>
          </p:nvSpPr>
          <p:spPr>
            <a:xfrm>
              <a:off x="0" y="0"/>
              <a:ext cx="1510507" cy="406400"/>
            </a:xfrm>
            <a:custGeom>
              <a:avLst/>
              <a:gdLst/>
              <a:ahLst/>
              <a:cxnLst/>
              <a:rect l="l" t="t" r="r" b="b"/>
              <a:pathLst>
                <a:path w="1510507" h="406400" extrusionOk="0">
                  <a:moveTo>
                    <a:pt x="0" y="0"/>
                  </a:moveTo>
                  <a:lnTo>
                    <a:pt x="1510507" y="0"/>
                  </a:lnTo>
                  <a:lnTo>
                    <a:pt x="1510507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rgbClr val="ECF0F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g38e7b01b736_0_0"/>
            <p:cNvSpPr txBox="1"/>
            <p:nvPr/>
          </p:nvSpPr>
          <p:spPr>
            <a:xfrm>
              <a:off x="0" y="0"/>
              <a:ext cx="1510500" cy="406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71357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6" name="Google Shape;226;g38e7b01b736_0_0"/>
          <p:cNvSpPr/>
          <p:nvPr/>
        </p:nvSpPr>
        <p:spPr>
          <a:xfrm rot="-5400000" flipH="1">
            <a:off x="527666" y="3907218"/>
            <a:ext cx="1002729" cy="1202673"/>
          </a:xfrm>
          <a:custGeom>
            <a:avLst/>
            <a:gdLst/>
            <a:ahLst/>
            <a:cxnLst/>
            <a:rect l="l" t="t" r="r" b="b"/>
            <a:pathLst>
              <a:path w="1302245" h="1561913" extrusionOk="0">
                <a:moveTo>
                  <a:pt x="0" y="1561914"/>
                </a:moveTo>
                <a:lnTo>
                  <a:pt x="1302245" y="1561914"/>
                </a:lnTo>
                <a:lnTo>
                  <a:pt x="1302245" y="0"/>
                </a:lnTo>
                <a:lnTo>
                  <a:pt x="0" y="0"/>
                </a:lnTo>
                <a:lnTo>
                  <a:pt x="0" y="1561914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g38e7b01b736_0_0"/>
          <p:cNvSpPr/>
          <p:nvPr/>
        </p:nvSpPr>
        <p:spPr>
          <a:xfrm rot="-5400000" flipH="1">
            <a:off x="6405392" y="4327510"/>
            <a:ext cx="1002729" cy="1202673"/>
          </a:xfrm>
          <a:custGeom>
            <a:avLst/>
            <a:gdLst/>
            <a:ahLst/>
            <a:cxnLst/>
            <a:rect l="l" t="t" r="r" b="b"/>
            <a:pathLst>
              <a:path w="1302245" h="1561913" extrusionOk="0">
                <a:moveTo>
                  <a:pt x="0" y="1561914"/>
                </a:moveTo>
                <a:lnTo>
                  <a:pt x="1302245" y="1561914"/>
                </a:lnTo>
                <a:lnTo>
                  <a:pt x="1302245" y="0"/>
                </a:lnTo>
                <a:lnTo>
                  <a:pt x="0" y="0"/>
                </a:lnTo>
                <a:lnTo>
                  <a:pt x="0" y="1561914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g38e7b01b736_0_0"/>
          <p:cNvSpPr txBox="1"/>
          <p:nvPr/>
        </p:nvSpPr>
        <p:spPr>
          <a:xfrm>
            <a:off x="4429150" y="1154748"/>
            <a:ext cx="9948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5118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lang="en-MY" sz="5000" b="1" i="0" u="none" strike="noStrike" cap="none">
                <a:solidFill>
                  <a:srgbClr val="FEBB0F"/>
                </a:solidFill>
                <a:latin typeface="Poppins"/>
                <a:ea typeface="Poppins"/>
                <a:cs typeface="Poppins"/>
                <a:sym typeface="Poppins"/>
              </a:rPr>
              <a:t>01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g38e7b01b736_0_0"/>
          <p:cNvSpPr txBox="1"/>
          <p:nvPr/>
        </p:nvSpPr>
        <p:spPr>
          <a:xfrm>
            <a:off x="10348781" y="1614797"/>
            <a:ext cx="994800" cy="1161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5118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lang="en-MY" sz="5000" b="1" i="0" u="none" strike="noStrike" cap="none">
                <a:solidFill>
                  <a:srgbClr val="3D7DA5"/>
                </a:solidFill>
                <a:latin typeface="Poppins"/>
                <a:ea typeface="Poppins"/>
                <a:cs typeface="Poppins"/>
                <a:sym typeface="Poppins"/>
              </a:rPr>
              <a:t>05</a:t>
            </a:r>
            <a:endParaRPr sz="1400" b="0" i="0" u="none" strike="noStrike" cap="none">
              <a:solidFill>
                <a:srgbClr val="3D7D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g38e7b01b736_0_0"/>
          <p:cNvSpPr txBox="1"/>
          <p:nvPr/>
        </p:nvSpPr>
        <p:spPr>
          <a:xfrm>
            <a:off x="4429150" y="2521340"/>
            <a:ext cx="9948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5118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lang="en-MY" sz="5000" b="1" i="0" u="none" strike="noStrike" cap="none">
                <a:solidFill>
                  <a:srgbClr val="FF9501"/>
                </a:solidFill>
                <a:latin typeface="Poppins"/>
                <a:ea typeface="Poppins"/>
                <a:cs typeface="Poppins"/>
                <a:sym typeface="Poppins"/>
              </a:rPr>
              <a:t>02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g38e7b01b736_0_0"/>
          <p:cNvSpPr txBox="1"/>
          <p:nvPr/>
        </p:nvSpPr>
        <p:spPr>
          <a:xfrm>
            <a:off x="10348781" y="2971450"/>
            <a:ext cx="994800" cy="1161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5118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lang="en-MY" sz="5000" b="1" i="0" u="none" strike="noStrike" cap="none">
                <a:solidFill>
                  <a:srgbClr val="04B1D2"/>
                </a:solidFill>
                <a:latin typeface="Poppins"/>
                <a:ea typeface="Poppins"/>
                <a:cs typeface="Poppins"/>
                <a:sym typeface="Poppins"/>
              </a:rPr>
              <a:t>06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g38e7b01b736_0_0"/>
          <p:cNvSpPr txBox="1"/>
          <p:nvPr/>
        </p:nvSpPr>
        <p:spPr>
          <a:xfrm>
            <a:off x="4429150" y="3858116"/>
            <a:ext cx="9948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5118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lang="en-MY" sz="5000" b="1" i="0" u="none" strike="noStrike" cap="none">
                <a:solidFill>
                  <a:srgbClr val="F85C46"/>
                </a:solidFill>
                <a:latin typeface="Poppins"/>
                <a:ea typeface="Poppins"/>
                <a:cs typeface="Poppins"/>
                <a:sym typeface="Poppins"/>
              </a:rPr>
              <a:t>03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g38e7b01b736_0_0"/>
          <p:cNvSpPr txBox="1"/>
          <p:nvPr/>
        </p:nvSpPr>
        <p:spPr>
          <a:xfrm>
            <a:off x="10348781" y="4328104"/>
            <a:ext cx="994800" cy="1161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5118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lang="en-MY" sz="5000" b="1" i="0" u="none" strike="noStrike" cap="none">
                <a:solidFill>
                  <a:srgbClr val="46C1AB"/>
                </a:solidFill>
                <a:latin typeface="Poppins"/>
                <a:ea typeface="Poppins"/>
                <a:cs typeface="Poppins"/>
                <a:sym typeface="Poppins"/>
              </a:rPr>
              <a:t>07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g38e7b01b736_0_0"/>
          <p:cNvSpPr txBox="1"/>
          <p:nvPr/>
        </p:nvSpPr>
        <p:spPr>
          <a:xfrm>
            <a:off x="7552739" y="4617559"/>
            <a:ext cx="2772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MY" sz="1600" b="1" i="0" u="none" strike="noStrike" cap="none">
                <a:solidFill>
                  <a:srgbClr val="002060"/>
                </a:solidFill>
                <a:latin typeface="Poppins"/>
                <a:ea typeface="Poppins"/>
                <a:cs typeface="Poppins"/>
                <a:sym typeface="Poppins"/>
              </a:rPr>
              <a:t>Maklumat Projek Sedia Ada dan Baharu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g38e7b01b736_0_0"/>
          <p:cNvSpPr txBox="1"/>
          <p:nvPr/>
        </p:nvSpPr>
        <p:spPr>
          <a:xfrm>
            <a:off x="1685574" y="1499944"/>
            <a:ext cx="1887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MY" sz="1600" b="1" i="0" u="none" strike="noStrike" cap="none">
                <a:solidFill>
                  <a:srgbClr val="002060"/>
                </a:solidFill>
                <a:latin typeface="Poppins"/>
                <a:ea typeface="Poppins"/>
                <a:cs typeface="Poppins"/>
                <a:sym typeface="Poppins"/>
              </a:rPr>
              <a:t>Tujuan Pembentangan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g38e7b01b736_0_0"/>
          <p:cNvSpPr txBox="1"/>
          <p:nvPr/>
        </p:nvSpPr>
        <p:spPr>
          <a:xfrm>
            <a:off x="1685574" y="3019734"/>
            <a:ext cx="28230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MY" sz="1600" b="1" i="0" u="none" strike="noStrike" cap="none">
                <a:solidFill>
                  <a:srgbClr val="002060"/>
                </a:solidFill>
                <a:latin typeface="Poppins"/>
                <a:ea typeface="Poppins"/>
                <a:cs typeface="Poppins"/>
                <a:sym typeface="Poppins"/>
              </a:rPr>
              <a:t>Maklumat Projek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g38e7b01b736_0_0"/>
          <p:cNvSpPr txBox="1"/>
          <p:nvPr/>
        </p:nvSpPr>
        <p:spPr>
          <a:xfrm>
            <a:off x="1685574" y="4379307"/>
            <a:ext cx="22092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MY" sz="1600" b="1" i="0" u="none" strike="noStrike" cap="none">
                <a:solidFill>
                  <a:srgbClr val="002060"/>
                </a:solidFill>
                <a:latin typeface="Poppins"/>
                <a:ea typeface="Poppins"/>
                <a:cs typeface="Poppins"/>
                <a:sym typeface="Poppins"/>
              </a:rPr>
              <a:t>Justifikasi Projek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g38e7b01b736_0_0"/>
          <p:cNvSpPr txBox="1"/>
          <p:nvPr/>
        </p:nvSpPr>
        <p:spPr>
          <a:xfrm>
            <a:off x="7552739" y="1910297"/>
            <a:ext cx="30231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MY" sz="1600" b="1" i="0" u="none" strike="noStrike" cap="none">
                <a:solidFill>
                  <a:srgbClr val="002060"/>
                </a:solidFill>
                <a:latin typeface="Poppins"/>
                <a:ea typeface="Poppins"/>
                <a:cs typeface="Poppins"/>
                <a:sym typeface="Poppins"/>
              </a:rPr>
              <a:t>Maklumat Reka Bentuk Perkhidmatan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MY" sz="1600" b="1" i="0" u="none" strike="noStrike" cap="none">
                <a:solidFill>
                  <a:srgbClr val="002060"/>
                </a:solidFill>
                <a:latin typeface="Poppins"/>
                <a:ea typeface="Poppins"/>
                <a:cs typeface="Poppins"/>
                <a:sym typeface="Poppins"/>
              </a:rPr>
              <a:t>(Service Design)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g38e7b01b736_0_0"/>
          <p:cNvSpPr txBox="1"/>
          <p:nvPr/>
        </p:nvSpPr>
        <p:spPr>
          <a:xfrm>
            <a:off x="7552739" y="3190512"/>
            <a:ext cx="28701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MY" sz="1600" b="1" i="0" u="none" strike="noStrike" cap="none">
                <a:solidFill>
                  <a:srgbClr val="002060"/>
                </a:solidFill>
                <a:latin typeface="Poppins"/>
                <a:ea typeface="Poppins"/>
                <a:cs typeface="Poppins"/>
                <a:sym typeface="Poppins"/>
              </a:rPr>
              <a:t>Senarai Modul Aplikasi dan Keterangan Ringkas Fungsi Setiap Modul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g38e7b01b736_0_0"/>
          <p:cNvSpPr/>
          <p:nvPr/>
        </p:nvSpPr>
        <p:spPr>
          <a:xfrm rot="5400000">
            <a:off x="11618047" y="6434050"/>
            <a:ext cx="365124" cy="343949"/>
          </a:xfrm>
          <a:prstGeom prst="flowChartPreparation">
            <a:avLst/>
          </a:prstGeom>
          <a:solidFill>
            <a:schemeClr val="lt1"/>
          </a:solidFill>
          <a:ln w="28575" cap="flat" cmpd="sng">
            <a:solidFill>
              <a:srgbClr val="000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g38e7b01b736_0_0"/>
          <p:cNvSpPr txBox="1">
            <a:spLocks noGrp="1"/>
          </p:cNvSpPr>
          <p:nvPr>
            <p:ph type="sldNum" idx="12"/>
          </p:nvPr>
        </p:nvSpPr>
        <p:spPr>
          <a:xfrm>
            <a:off x="11605915" y="6423462"/>
            <a:ext cx="389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MY"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0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g38e7b01b736_0_0"/>
          <p:cNvSpPr/>
          <p:nvPr/>
        </p:nvSpPr>
        <p:spPr>
          <a:xfrm>
            <a:off x="0" y="281996"/>
            <a:ext cx="11599200" cy="643600"/>
          </a:xfrm>
          <a:custGeom>
            <a:avLst/>
            <a:gdLst/>
            <a:ahLst/>
            <a:cxnLst/>
            <a:rect l="l" t="t" r="r" b="b"/>
            <a:pathLst>
              <a:path w="11232528" h="530804" extrusionOk="0">
                <a:moveTo>
                  <a:pt x="0" y="0"/>
                </a:moveTo>
                <a:lnTo>
                  <a:pt x="10838828" y="12700"/>
                </a:lnTo>
                <a:lnTo>
                  <a:pt x="11232528" y="530804"/>
                </a:lnTo>
                <a:lnTo>
                  <a:pt x="0" y="53080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">
                <a:srgbClr val="002060"/>
              </a:gs>
              <a:gs pos="71000">
                <a:srgbClr val="1E4E79"/>
              </a:gs>
              <a:gs pos="92000">
                <a:srgbClr val="002060"/>
              </a:gs>
              <a:gs pos="100000">
                <a:srgbClr val="002060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622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MY" sz="25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ISI KANDUNGAN</a:t>
            </a: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g38e7b01b736_0_0"/>
          <p:cNvSpPr/>
          <p:nvPr/>
        </p:nvSpPr>
        <p:spPr>
          <a:xfrm>
            <a:off x="715224" y="1532821"/>
            <a:ext cx="459782" cy="459782"/>
          </a:xfrm>
          <a:custGeom>
            <a:avLst/>
            <a:gdLst/>
            <a:ahLst/>
            <a:cxnLst/>
            <a:rect l="l" t="t" r="r" b="b"/>
            <a:pathLst>
              <a:path w="578342" h="578342" extrusionOk="0">
                <a:moveTo>
                  <a:pt x="0" y="0"/>
                </a:moveTo>
                <a:lnTo>
                  <a:pt x="578343" y="0"/>
                </a:lnTo>
                <a:lnTo>
                  <a:pt x="578343" y="578342"/>
                </a:lnTo>
                <a:lnTo>
                  <a:pt x="0" y="57834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g38e7b01b736_0_0"/>
          <p:cNvSpPr/>
          <p:nvPr/>
        </p:nvSpPr>
        <p:spPr>
          <a:xfrm>
            <a:off x="690339" y="2945852"/>
            <a:ext cx="453577" cy="453577"/>
          </a:xfrm>
          <a:custGeom>
            <a:avLst/>
            <a:gdLst/>
            <a:ahLst/>
            <a:cxnLst/>
            <a:rect l="l" t="t" r="r" b="b"/>
            <a:pathLst>
              <a:path w="543206" h="543206" extrusionOk="0">
                <a:moveTo>
                  <a:pt x="0" y="0"/>
                </a:moveTo>
                <a:lnTo>
                  <a:pt x="543206" y="0"/>
                </a:lnTo>
                <a:lnTo>
                  <a:pt x="543206" y="543205"/>
                </a:lnTo>
                <a:lnTo>
                  <a:pt x="0" y="54320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g38e7b01b736_0_0"/>
          <p:cNvSpPr/>
          <p:nvPr/>
        </p:nvSpPr>
        <p:spPr>
          <a:xfrm>
            <a:off x="689964" y="4296174"/>
            <a:ext cx="465289" cy="465289"/>
          </a:xfrm>
          <a:custGeom>
            <a:avLst/>
            <a:gdLst/>
            <a:ahLst/>
            <a:cxnLst/>
            <a:rect l="l" t="t" r="r" b="b"/>
            <a:pathLst>
              <a:path w="588973" h="588973" extrusionOk="0">
                <a:moveTo>
                  <a:pt x="0" y="0"/>
                </a:moveTo>
                <a:lnTo>
                  <a:pt x="588972" y="0"/>
                </a:lnTo>
                <a:lnTo>
                  <a:pt x="588972" y="588973"/>
                </a:lnTo>
                <a:lnTo>
                  <a:pt x="0" y="5889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1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g38e7b01b736_0_0"/>
          <p:cNvSpPr/>
          <p:nvPr/>
        </p:nvSpPr>
        <p:spPr>
          <a:xfrm>
            <a:off x="6580714" y="1987372"/>
            <a:ext cx="465564" cy="448634"/>
          </a:xfrm>
          <a:custGeom>
            <a:avLst/>
            <a:gdLst/>
            <a:ahLst/>
            <a:cxnLst/>
            <a:rect l="l" t="t" r="r" b="b"/>
            <a:pathLst>
              <a:path w="606598" h="584540" extrusionOk="0">
                <a:moveTo>
                  <a:pt x="0" y="0"/>
                </a:moveTo>
                <a:lnTo>
                  <a:pt x="606598" y="0"/>
                </a:lnTo>
                <a:lnTo>
                  <a:pt x="606598" y="584540"/>
                </a:lnTo>
                <a:lnTo>
                  <a:pt x="0" y="58454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g38e7b01b736_0_0"/>
          <p:cNvSpPr/>
          <p:nvPr/>
        </p:nvSpPr>
        <p:spPr>
          <a:xfrm>
            <a:off x="6612052" y="3370279"/>
            <a:ext cx="393650" cy="393650"/>
          </a:xfrm>
          <a:custGeom>
            <a:avLst/>
            <a:gdLst/>
            <a:ahLst/>
            <a:cxnLst/>
            <a:rect l="l" t="t" r="r" b="b"/>
            <a:pathLst>
              <a:path w="521391" h="521391" extrusionOk="0">
                <a:moveTo>
                  <a:pt x="0" y="0"/>
                </a:moveTo>
                <a:lnTo>
                  <a:pt x="521391" y="0"/>
                </a:lnTo>
                <a:lnTo>
                  <a:pt x="521391" y="521391"/>
                </a:lnTo>
                <a:lnTo>
                  <a:pt x="0" y="52139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g38e7b01b736_0_0"/>
          <p:cNvSpPr/>
          <p:nvPr/>
        </p:nvSpPr>
        <p:spPr>
          <a:xfrm>
            <a:off x="6633470" y="4712344"/>
            <a:ext cx="412762" cy="412762"/>
          </a:xfrm>
          <a:custGeom>
            <a:avLst/>
            <a:gdLst/>
            <a:ahLst/>
            <a:cxnLst/>
            <a:rect l="l" t="t" r="r" b="b"/>
            <a:pathLst>
              <a:path w="514345" h="514345" extrusionOk="0">
                <a:moveTo>
                  <a:pt x="0" y="0"/>
                </a:moveTo>
                <a:lnTo>
                  <a:pt x="514345" y="0"/>
                </a:lnTo>
                <a:lnTo>
                  <a:pt x="514345" y="514345"/>
                </a:lnTo>
                <a:lnTo>
                  <a:pt x="0" y="51434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9" name="Google Shape;249;g38e7b01b736_0_0"/>
          <p:cNvGrpSpPr/>
          <p:nvPr/>
        </p:nvGrpSpPr>
        <p:grpSpPr>
          <a:xfrm>
            <a:off x="941587" y="5236450"/>
            <a:ext cx="4750393" cy="1187834"/>
            <a:chOff x="0" y="0"/>
            <a:chExt cx="1510507" cy="406500"/>
          </a:xfrm>
        </p:grpSpPr>
        <p:sp>
          <p:nvSpPr>
            <p:cNvPr id="250" name="Google Shape;250;g38e7b01b736_0_0"/>
            <p:cNvSpPr/>
            <p:nvPr/>
          </p:nvSpPr>
          <p:spPr>
            <a:xfrm>
              <a:off x="0" y="0"/>
              <a:ext cx="1510507" cy="406400"/>
            </a:xfrm>
            <a:custGeom>
              <a:avLst/>
              <a:gdLst/>
              <a:ahLst/>
              <a:cxnLst/>
              <a:rect l="l" t="t" r="r" b="b"/>
              <a:pathLst>
                <a:path w="1510507" h="406400" extrusionOk="0">
                  <a:moveTo>
                    <a:pt x="0" y="0"/>
                  </a:moveTo>
                  <a:lnTo>
                    <a:pt x="1510507" y="0"/>
                  </a:lnTo>
                  <a:lnTo>
                    <a:pt x="1510507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rgbClr val="ECF0F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g38e7b01b736_0_0"/>
            <p:cNvSpPr txBox="1"/>
            <p:nvPr/>
          </p:nvSpPr>
          <p:spPr>
            <a:xfrm>
              <a:off x="0" y="0"/>
              <a:ext cx="1510500" cy="406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71357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2" name="Google Shape;252;g38e7b01b736_0_0"/>
          <p:cNvSpPr txBox="1"/>
          <p:nvPr/>
        </p:nvSpPr>
        <p:spPr>
          <a:xfrm>
            <a:off x="4429150" y="5180032"/>
            <a:ext cx="994800" cy="1161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5118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lang="en-MY" sz="5000" b="1" i="0" u="none" strike="noStrike" cap="none">
                <a:solidFill>
                  <a:srgbClr val="9CC2E5"/>
                </a:solidFill>
                <a:latin typeface="Poppins"/>
                <a:ea typeface="Poppins"/>
                <a:cs typeface="Poppins"/>
                <a:sym typeface="Poppins"/>
              </a:rPr>
              <a:t>04</a:t>
            </a:r>
            <a:endParaRPr sz="1400" b="0" i="0" u="none" strike="noStrike" cap="none">
              <a:solidFill>
                <a:srgbClr val="9CC2E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g38e7b01b736_0_0"/>
          <p:cNvSpPr txBox="1"/>
          <p:nvPr/>
        </p:nvSpPr>
        <p:spPr>
          <a:xfrm>
            <a:off x="1685574" y="5525228"/>
            <a:ext cx="30231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MY" sz="1600" b="1" i="0" u="none" strike="noStrike" cap="none">
                <a:solidFill>
                  <a:srgbClr val="002060"/>
                </a:solidFill>
                <a:latin typeface="Poppins"/>
                <a:ea typeface="Poppins"/>
                <a:cs typeface="Poppins"/>
                <a:sym typeface="Poppins"/>
              </a:rPr>
              <a:t>Faedah/Manfaat Yang Diperolehi Oleh Kumpulan Sasar</a:t>
            </a:r>
            <a:endParaRPr sz="1600" b="1" i="0" u="none" strike="noStrike" cap="none">
              <a:solidFill>
                <a:srgbClr val="00206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254" name="Google Shape;254;g38e7b01b736_0_0"/>
          <p:cNvGrpSpPr/>
          <p:nvPr/>
        </p:nvGrpSpPr>
        <p:grpSpPr>
          <a:xfrm>
            <a:off x="438256" y="5329108"/>
            <a:ext cx="1202673" cy="1002729"/>
            <a:chOff x="438256" y="5329108"/>
            <a:chExt cx="1202673" cy="1002729"/>
          </a:xfrm>
        </p:grpSpPr>
        <p:sp>
          <p:nvSpPr>
            <p:cNvPr id="255" name="Google Shape;255;g38e7b01b736_0_0"/>
            <p:cNvSpPr/>
            <p:nvPr/>
          </p:nvSpPr>
          <p:spPr>
            <a:xfrm rot="-5400000" flipH="1">
              <a:off x="538228" y="5229136"/>
              <a:ext cx="1002729" cy="1202673"/>
            </a:xfrm>
            <a:custGeom>
              <a:avLst/>
              <a:gdLst/>
              <a:ahLst/>
              <a:cxnLst/>
              <a:rect l="l" t="t" r="r" b="b"/>
              <a:pathLst>
                <a:path w="1302245" h="1561913" extrusionOk="0">
                  <a:moveTo>
                    <a:pt x="0" y="1561914"/>
                  </a:moveTo>
                  <a:lnTo>
                    <a:pt x="1302245" y="1561914"/>
                  </a:lnTo>
                  <a:lnTo>
                    <a:pt x="1302245" y="0"/>
                  </a:lnTo>
                  <a:lnTo>
                    <a:pt x="0" y="0"/>
                  </a:lnTo>
                  <a:lnTo>
                    <a:pt x="0" y="1561914"/>
                  </a:lnTo>
                  <a:close/>
                </a:path>
              </a:pathLst>
            </a:custGeom>
            <a:blipFill rotWithShape="1">
              <a:blip r:embed="rId4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g38e7b01b736_0_0"/>
            <p:cNvSpPr/>
            <p:nvPr/>
          </p:nvSpPr>
          <p:spPr>
            <a:xfrm>
              <a:off x="516211" y="5398809"/>
              <a:ext cx="854857" cy="849009"/>
            </a:xfrm>
            <a:prstGeom prst="ellipse">
              <a:avLst/>
            </a:prstGeom>
            <a:solidFill>
              <a:srgbClr val="BBD6EE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57" name="Google Shape;257;g38e7b01b736_0_0" descr="Social network with solid fill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666603" y="5522368"/>
            <a:ext cx="584633" cy="5846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38e7b01b736_0_48"/>
          <p:cNvSpPr/>
          <p:nvPr/>
        </p:nvSpPr>
        <p:spPr>
          <a:xfrm rot="5400000">
            <a:off x="11618047" y="6434050"/>
            <a:ext cx="365124" cy="343949"/>
          </a:xfrm>
          <a:prstGeom prst="flowChartPreparation">
            <a:avLst/>
          </a:prstGeom>
          <a:solidFill>
            <a:schemeClr val="lt1"/>
          </a:solidFill>
          <a:ln w="28575" cap="flat" cmpd="sng">
            <a:solidFill>
              <a:srgbClr val="000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g38e7b01b736_0_48"/>
          <p:cNvSpPr txBox="1">
            <a:spLocks noGrp="1"/>
          </p:cNvSpPr>
          <p:nvPr>
            <p:ph type="sldNum" idx="12"/>
          </p:nvPr>
        </p:nvSpPr>
        <p:spPr>
          <a:xfrm>
            <a:off x="11605915" y="6423462"/>
            <a:ext cx="389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MY"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0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g38e7b01b736_0_48"/>
          <p:cNvSpPr/>
          <p:nvPr/>
        </p:nvSpPr>
        <p:spPr>
          <a:xfrm>
            <a:off x="0" y="281996"/>
            <a:ext cx="11599200" cy="643600"/>
          </a:xfrm>
          <a:custGeom>
            <a:avLst/>
            <a:gdLst/>
            <a:ahLst/>
            <a:cxnLst/>
            <a:rect l="l" t="t" r="r" b="b"/>
            <a:pathLst>
              <a:path w="11232528" h="530804" extrusionOk="0">
                <a:moveTo>
                  <a:pt x="0" y="0"/>
                </a:moveTo>
                <a:lnTo>
                  <a:pt x="10838828" y="12700"/>
                </a:lnTo>
                <a:lnTo>
                  <a:pt x="11232528" y="530804"/>
                </a:lnTo>
                <a:lnTo>
                  <a:pt x="0" y="53080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">
                <a:srgbClr val="002060"/>
              </a:gs>
              <a:gs pos="71000">
                <a:srgbClr val="1E4E79"/>
              </a:gs>
              <a:gs pos="92000">
                <a:srgbClr val="002060"/>
              </a:gs>
              <a:gs pos="100000">
                <a:srgbClr val="002060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1257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MY" sz="25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TUJUAN PEMBENTANGAN</a:t>
            </a: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g38e7b01b736_0_48"/>
          <p:cNvSpPr txBox="1"/>
          <p:nvPr/>
        </p:nvSpPr>
        <p:spPr>
          <a:xfrm>
            <a:off x="1502229" y="2602469"/>
            <a:ext cx="8926200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MY" sz="3000" b="1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Memohon</a:t>
            </a:r>
            <a:r>
              <a:rPr lang="en-MY" sz="3000" b="1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MY" sz="3000" b="1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Pertimbangan</a:t>
            </a:r>
            <a:r>
              <a:rPr lang="en-MY" sz="3000" b="1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dan </a:t>
            </a:r>
            <a:r>
              <a:rPr lang="en-MY" sz="3000" b="1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Pengesyoran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MY" sz="3000" b="1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MY" sz="3000" b="1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Mesyuarat</a:t>
            </a:r>
            <a:r>
              <a:rPr lang="en-MY" sz="3000" b="1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MY" sz="3000" b="1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Pasukan</a:t>
            </a:r>
            <a:r>
              <a:rPr lang="en-MY" sz="3000" b="1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Digital </a:t>
            </a:r>
            <a:r>
              <a:rPr lang="en-MY" sz="3000" b="1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Sektor</a:t>
            </a:r>
            <a:r>
              <a:rPr lang="en-MY" sz="3000" b="1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MY" sz="3000" b="1" i="0" u="none" strike="noStrike" cap="none" dirty="0">
                <a:solidFill>
                  <a:srgbClr val="C00000"/>
                </a:solidFill>
                <a:latin typeface="Poppins"/>
                <a:ea typeface="Poppins"/>
                <a:cs typeface="Poppins"/>
                <a:sym typeface="Poppins"/>
              </a:rPr>
              <a:t>Sosial 2 (</a:t>
            </a:r>
            <a:r>
              <a:rPr lang="en-MY" sz="3000" b="1" i="0" u="none" strike="noStrike" cap="none" dirty="0" err="1">
                <a:solidFill>
                  <a:srgbClr val="C00000"/>
                </a:solidFill>
                <a:latin typeface="Poppins"/>
                <a:ea typeface="Poppins"/>
                <a:cs typeface="Poppins"/>
                <a:sym typeface="Poppins"/>
              </a:rPr>
              <a:t>Bakat</a:t>
            </a:r>
            <a:r>
              <a:rPr lang="en-MY" sz="3000" b="1" i="0" u="none" strike="noStrike" cap="none" dirty="0">
                <a:solidFill>
                  <a:srgbClr val="C00000"/>
                </a:solidFill>
                <a:latin typeface="Poppins"/>
                <a:ea typeface="Poppins"/>
                <a:cs typeface="Poppins"/>
                <a:sym typeface="Poppins"/>
              </a:rPr>
              <a:t>)</a:t>
            </a:r>
            <a:r>
              <a:rPr lang="en-MY" sz="3000" b="1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MY" sz="3000" b="1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Mengenai</a:t>
            </a:r>
            <a:r>
              <a:rPr lang="en-MY" sz="3000" b="1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Cadangan </a:t>
            </a:r>
            <a:r>
              <a:rPr lang="en-MY" sz="3000" b="1" i="0" u="none" strike="noStrike" cap="none" dirty="0">
                <a:solidFill>
                  <a:srgbClr val="0070C0"/>
                </a:solidFill>
                <a:highlight>
                  <a:srgbClr val="FFFF00"/>
                </a:highlight>
                <a:latin typeface="Poppins"/>
                <a:ea typeface="Poppins"/>
                <a:cs typeface="Poppins"/>
                <a:sym typeface="Poppins"/>
              </a:rPr>
              <a:t>(Nama </a:t>
            </a:r>
            <a:r>
              <a:rPr lang="en-MY" sz="3000" b="1" i="0" u="none" strike="noStrike" cap="none" dirty="0" err="1">
                <a:solidFill>
                  <a:srgbClr val="0070C0"/>
                </a:solidFill>
                <a:highlight>
                  <a:srgbClr val="FFFF00"/>
                </a:highlight>
                <a:latin typeface="Poppins"/>
                <a:ea typeface="Poppins"/>
                <a:cs typeface="Poppins"/>
                <a:sym typeface="Poppins"/>
              </a:rPr>
              <a:t>Projek</a:t>
            </a:r>
            <a:r>
              <a:rPr lang="en-MY" sz="3000" b="1" i="0" u="none" strike="noStrike" cap="none" dirty="0">
                <a:solidFill>
                  <a:srgbClr val="0070C0"/>
                </a:solidFill>
                <a:highlight>
                  <a:srgbClr val="FFFF00"/>
                </a:highlight>
                <a:latin typeface="Poppins"/>
                <a:ea typeface="Poppins"/>
                <a:cs typeface="Poppins"/>
                <a:sym typeface="Poppins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g38e7b01b736_0_48"/>
          <p:cNvSpPr txBox="1"/>
          <p:nvPr/>
        </p:nvSpPr>
        <p:spPr>
          <a:xfrm>
            <a:off x="168999" y="-42570"/>
            <a:ext cx="9948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5118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lang="en-MY" sz="5000" b="1" i="0" u="none" strike="noStrike" cap="none">
                <a:solidFill>
                  <a:srgbClr val="FEBB0F"/>
                </a:solidFill>
                <a:latin typeface="Poppins"/>
                <a:ea typeface="Poppins"/>
                <a:cs typeface="Poppins"/>
                <a:sym typeface="Poppins"/>
              </a:rPr>
              <a:t>01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"/>
          <p:cNvSpPr/>
          <p:nvPr/>
        </p:nvSpPr>
        <p:spPr>
          <a:xfrm rot="5400000">
            <a:off x="11618047" y="6434050"/>
            <a:ext cx="365124" cy="343949"/>
          </a:xfrm>
          <a:prstGeom prst="flowChartPreparation">
            <a:avLst/>
          </a:prstGeom>
          <a:solidFill>
            <a:schemeClr val="lt1"/>
          </a:solidFill>
          <a:ln w="28575" cap="flat" cmpd="sng">
            <a:solidFill>
              <a:srgbClr val="000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1"/>
          <p:cNvSpPr txBox="1">
            <a:spLocks noGrp="1"/>
          </p:cNvSpPr>
          <p:nvPr>
            <p:ph type="sldNum" idx="12"/>
          </p:nvPr>
        </p:nvSpPr>
        <p:spPr>
          <a:xfrm>
            <a:off x="11605915" y="6423462"/>
            <a:ext cx="389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MY"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0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1"/>
          <p:cNvSpPr/>
          <p:nvPr/>
        </p:nvSpPr>
        <p:spPr>
          <a:xfrm>
            <a:off x="-1" y="281996"/>
            <a:ext cx="11599200" cy="643600"/>
          </a:xfrm>
          <a:custGeom>
            <a:avLst/>
            <a:gdLst/>
            <a:ahLst/>
            <a:cxnLst/>
            <a:rect l="l" t="t" r="r" b="b"/>
            <a:pathLst>
              <a:path w="11232528" h="530804" extrusionOk="0">
                <a:moveTo>
                  <a:pt x="0" y="0"/>
                </a:moveTo>
                <a:lnTo>
                  <a:pt x="10838828" y="12700"/>
                </a:lnTo>
                <a:lnTo>
                  <a:pt x="11232528" y="530804"/>
                </a:lnTo>
                <a:lnTo>
                  <a:pt x="0" y="53080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">
                <a:srgbClr val="002060"/>
              </a:gs>
              <a:gs pos="71000">
                <a:srgbClr val="1E4E79"/>
              </a:gs>
              <a:gs pos="92000">
                <a:srgbClr val="002060"/>
              </a:gs>
              <a:gs pos="100000">
                <a:srgbClr val="002060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14351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MY" sz="25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MAKLUMAT PROJEK - Status Kertas Cadangan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1"/>
          <p:cNvSpPr txBox="1"/>
          <p:nvPr/>
        </p:nvSpPr>
        <p:spPr>
          <a:xfrm>
            <a:off x="300062" y="-36604"/>
            <a:ext cx="9948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5118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lang="en-MY" sz="5000" b="1" i="0" u="none" strike="noStrike" cap="none">
                <a:solidFill>
                  <a:srgbClr val="FF9501"/>
                </a:solidFill>
                <a:latin typeface="Poppins"/>
                <a:ea typeface="Poppins"/>
                <a:cs typeface="Poppins"/>
                <a:sym typeface="Poppins"/>
              </a:rPr>
              <a:t>02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1"/>
          <p:cNvSpPr txBox="1"/>
          <p:nvPr/>
        </p:nvSpPr>
        <p:spPr>
          <a:xfrm>
            <a:off x="684422" y="1522492"/>
            <a:ext cx="3964924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rgbClr val="002060"/>
                </a:solidFill>
                <a:latin typeface="Poppins"/>
                <a:ea typeface="Poppins"/>
                <a:cs typeface="Poppins"/>
                <a:sym typeface="Poppins"/>
              </a:rPr>
              <a:t>Cadangan telah dipersetujui dalam :</a:t>
            </a:r>
            <a:endParaRPr sz="1400" b="0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1"/>
          <p:cNvSpPr/>
          <p:nvPr/>
        </p:nvSpPr>
        <p:spPr>
          <a:xfrm>
            <a:off x="684421" y="1785068"/>
            <a:ext cx="10823158" cy="383032"/>
          </a:xfrm>
          <a:custGeom>
            <a:avLst/>
            <a:gdLst/>
            <a:ahLst/>
            <a:cxnLst/>
            <a:rect l="l" t="t" r="r" b="b"/>
            <a:pathLst>
              <a:path w="1510507" h="406400" extrusionOk="0">
                <a:moveTo>
                  <a:pt x="0" y="0"/>
                </a:moveTo>
                <a:lnTo>
                  <a:pt x="1510507" y="0"/>
                </a:lnTo>
                <a:lnTo>
                  <a:pt x="1510507" y="406400"/>
                </a:lnTo>
                <a:lnTo>
                  <a:pt x="0" y="406400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MY" sz="1400" b="0" i="0" u="none" strike="noStrike" cap="none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Nama </a:t>
            </a:r>
            <a:r>
              <a:rPr lang="en-MY" sz="1400" b="0" i="0" u="none" strike="noStrike" cap="none" dirty="0" err="1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mesyuarat</a:t>
            </a:r>
            <a:r>
              <a:rPr lang="en-MY" sz="1400" b="0" i="0" u="none" strike="noStrike" cap="none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lang="en-MY" sz="1400" b="0" i="0" u="none" strike="noStrike" cap="none" dirty="0" err="1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tarikh</a:t>
            </a:r>
            <a:endParaRPr sz="1400" b="0" i="0" u="none" strike="noStrike" cap="none" dirty="0">
              <a:solidFill>
                <a:srgbClr val="A5A5A5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77" name="Google Shape;277;p1"/>
          <p:cNvSpPr txBox="1"/>
          <p:nvPr/>
        </p:nvSpPr>
        <p:spPr>
          <a:xfrm>
            <a:off x="684422" y="2486700"/>
            <a:ext cx="3964924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rgbClr val="002060"/>
                </a:solidFill>
                <a:latin typeface="Poppins"/>
                <a:ea typeface="Poppins"/>
                <a:cs typeface="Poppins"/>
                <a:sym typeface="Poppins"/>
              </a:rPr>
              <a:t>Telah dibincangkan bersama :</a:t>
            </a:r>
            <a:endParaRPr sz="1400" b="0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1"/>
          <p:cNvSpPr/>
          <p:nvPr/>
        </p:nvSpPr>
        <p:spPr>
          <a:xfrm>
            <a:off x="684421" y="2749276"/>
            <a:ext cx="10823158" cy="383032"/>
          </a:xfrm>
          <a:custGeom>
            <a:avLst/>
            <a:gdLst/>
            <a:ahLst/>
            <a:cxnLst/>
            <a:rect l="l" t="t" r="r" b="b"/>
            <a:pathLst>
              <a:path w="1510507" h="406400" extrusionOk="0">
                <a:moveTo>
                  <a:pt x="0" y="0"/>
                </a:moveTo>
                <a:lnTo>
                  <a:pt x="1510507" y="0"/>
                </a:lnTo>
                <a:lnTo>
                  <a:pt x="1510507" y="406400"/>
                </a:lnTo>
                <a:lnTo>
                  <a:pt x="0" y="406400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MY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Penyelaras: Nama Kementerian/Agensi yang Menyelaras</a:t>
            </a:r>
            <a:endParaRPr sz="1400" b="0" i="0" u="none" strike="noStrike" cap="none">
              <a:solidFill>
                <a:srgbClr val="A5A5A5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79" name="Google Shape;279;p1"/>
          <p:cNvSpPr/>
          <p:nvPr/>
        </p:nvSpPr>
        <p:spPr>
          <a:xfrm>
            <a:off x="684421" y="3293466"/>
            <a:ext cx="10823158" cy="383032"/>
          </a:xfrm>
          <a:custGeom>
            <a:avLst/>
            <a:gdLst/>
            <a:ahLst/>
            <a:cxnLst/>
            <a:rect l="l" t="t" r="r" b="b"/>
            <a:pathLst>
              <a:path w="1510507" h="406400" extrusionOk="0">
                <a:moveTo>
                  <a:pt x="0" y="0"/>
                </a:moveTo>
                <a:lnTo>
                  <a:pt x="1510507" y="0"/>
                </a:lnTo>
                <a:lnTo>
                  <a:pt x="1510507" y="406400"/>
                </a:lnTo>
                <a:lnTo>
                  <a:pt x="0" y="406400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MY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Kementerian/Agensi 1</a:t>
            </a:r>
            <a:endParaRPr sz="1400" b="0" i="0" u="none" strike="noStrike" cap="none">
              <a:solidFill>
                <a:srgbClr val="A5A5A5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80" name="Google Shape;280;p1"/>
          <p:cNvSpPr/>
          <p:nvPr/>
        </p:nvSpPr>
        <p:spPr>
          <a:xfrm>
            <a:off x="684421" y="3837656"/>
            <a:ext cx="10823158" cy="383032"/>
          </a:xfrm>
          <a:custGeom>
            <a:avLst/>
            <a:gdLst/>
            <a:ahLst/>
            <a:cxnLst/>
            <a:rect l="l" t="t" r="r" b="b"/>
            <a:pathLst>
              <a:path w="1510507" h="406400" extrusionOk="0">
                <a:moveTo>
                  <a:pt x="0" y="0"/>
                </a:moveTo>
                <a:lnTo>
                  <a:pt x="1510507" y="0"/>
                </a:lnTo>
                <a:lnTo>
                  <a:pt x="1510507" y="406400"/>
                </a:lnTo>
                <a:lnTo>
                  <a:pt x="0" y="406400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MY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Kementerian/Agensi 2</a:t>
            </a:r>
            <a:endParaRPr sz="1400" b="0" i="0" u="none" strike="noStrike" cap="none">
              <a:solidFill>
                <a:srgbClr val="A5A5A5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81" name="Google Shape;281;p1"/>
          <p:cNvSpPr txBox="1"/>
          <p:nvPr/>
        </p:nvSpPr>
        <p:spPr>
          <a:xfrm>
            <a:off x="684422" y="5004613"/>
            <a:ext cx="3964924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rgbClr val="002060"/>
                </a:solidFill>
                <a:latin typeface="Poppins"/>
                <a:ea typeface="Poppins"/>
                <a:cs typeface="Poppins"/>
                <a:sym typeface="Poppins"/>
              </a:rPr>
              <a:t>Keputusan perbincangan/libat urus:</a:t>
            </a:r>
            <a:endParaRPr sz="1400" b="0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1"/>
          <p:cNvSpPr/>
          <p:nvPr/>
        </p:nvSpPr>
        <p:spPr>
          <a:xfrm>
            <a:off x="684421" y="5288033"/>
            <a:ext cx="10823158" cy="383032"/>
          </a:xfrm>
          <a:custGeom>
            <a:avLst/>
            <a:gdLst/>
            <a:ahLst/>
            <a:cxnLst/>
            <a:rect l="l" t="t" r="r" b="b"/>
            <a:pathLst>
              <a:path w="1510507" h="406400" extrusionOk="0">
                <a:moveTo>
                  <a:pt x="0" y="0"/>
                </a:moveTo>
                <a:lnTo>
                  <a:pt x="1510507" y="0"/>
                </a:lnTo>
                <a:lnTo>
                  <a:pt x="1510507" y="406400"/>
                </a:lnTo>
                <a:lnTo>
                  <a:pt x="0" y="406400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MY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Dalam perancangan / Dalam pelaksanaan / Selesai dibincangkan</a:t>
            </a:r>
            <a:endParaRPr sz="1400" b="0" i="0" u="none" strike="noStrike" cap="none">
              <a:solidFill>
                <a:srgbClr val="A5A5A5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83" name="Google Shape;283;p1"/>
          <p:cNvSpPr/>
          <p:nvPr/>
        </p:nvSpPr>
        <p:spPr>
          <a:xfrm>
            <a:off x="684421" y="4381846"/>
            <a:ext cx="10823158" cy="383032"/>
          </a:xfrm>
          <a:custGeom>
            <a:avLst/>
            <a:gdLst/>
            <a:ahLst/>
            <a:cxnLst/>
            <a:rect l="l" t="t" r="r" b="b"/>
            <a:pathLst>
              <a:path w="1510507" h="406400" extrusionOk="0">
                <a:moveTo>
                  <a:pt x="0" y="0"/>
                </a:moveTo>
                <a:lnTo>
                  <a:pt x="1510507" y="0"/>
                </a:lnTo>
                <a:lnTo>
                  <a:pt x="1510507" y="406400"/>
                </a:lnTo>
                <a:lnTo>
                  <a:pt x="0" y="406400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MY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Kementerian/Agensi lain yang terlibat</a:t>
            </a:r>
            <a:endParaRPr sz="1400" b="0" i="0" u="none" strike="noStrike" cap="none">
              <a:solidFill>
                <a:srgbClr val="A5A5A5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38e7b01b736_0_56"/>
          <p:cNvSpPr/>
          <p:nvPr/>
        </p:nvSpPr>
        <p:spPr>
          <a:xfrm rot="5400000">
            <a:off x="11618047" y="6434050"/>
            <a:ext cx="365124" cy="343949"/>
          </a:xfrm>
          <a:prstGeom prst="flowChartPreparation">
            <a:avLst/>
          </a:prstGeom>
          <a:solidFill>
            <a:schemeClr val="lt1"/>
          </a:solidFill>
          <a:ln w="28575" cap="flat" cmpd="sng">
            <a:solidFill>
              <a:srgbClr val="000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g38e7b01b736_0_56"/>
          <p:cNvSpPr txBox="1">
            <a:spLocks noGrp="1"/>
          </p:cNvSpPr>
          <p:nvPr>
            <p:ph type="sldNum" idx="12"/>
          </p:nvPr>
        </p:nvSpPr>
        <p:spPr>
          <a:xfrm>
            <a:off x="11605915" y="6423462"/>
            <a:ext cx="389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MY"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0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0" name="Google Shape;290;g38e7b01b736_0_56"/>
          <p:cNvGrpSpPr/>
          <p:nvPr/>
        </p:nvGrpSpPr>
        <p:grpSpPr>
          <a:xfrm>
            <a:off x="3666052" y="3697315"/>
            <a:ext cx="1215180" cy="1414028"/>
            <a:chOff x="0" y="0"/>
            <a:chExt cx="698500" cy="812800"/>
          </a:xfrm>
        </p:grpSpPr>
        <p:sp>
          <p:nvSpPr>
            <p:cNvPr id="291" name="Google Shape;291;g38e7b01b736_0_56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4275" cap="sq" cmpd="sng">
              <a:solidFill>
                <a:srgbClr val="44A796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g38e7b01b736_0_56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3" name="Google Shape;293;g38e7b01b736_0_56"/>
          <p:cNvGrpSpPr/>
          <p:nvPr/>
        </p:nvGrpSpPr>
        <p:grpSpPr>
          <a:xfrm>
            <a:off x="7232555" y="3697315"/>
            <a:ext cx="1215180" cy="1414028"/>
            <a:chOff x="0" y="0"/>
            <a:chExt cx="698500" cy="812800"/>
          </a:xfrm>
        </p:grpSpPr>
        <p:sp>
          <p:nvSpPr>
            <p:cNvPr id="294" name="Google Shape;294;g38e7b01b736_0_56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4275" cap="sq" cmpd="sng">
              <a:solidFill>
                <a:srgbClr val="DD8033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g38e7b01b736_0_56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6" name="Google Shape;296;g38e7b01b736_0_56"/>
          <p:cNvGrpSpPr/>
          <p:nvPr/>
        </p:nvGrpSpPr>
        <p:grpSpPr>
          <a:xfrm>
            <a:off x="4807324" y="2544588"/>
            <a:ext cx="1215180" cy="1414028"/>
            <a:chOff x="0" y="0"/>
            <a:chExt cx="698500" cy="812800"/>
          </a:xfrm>
        </p:grpSpPr>
        <p:sp>
          <p:nvSpPr>
            <p:cNvPr id="297" name="Google Shape;297;g38e7b01b736_0_56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4275" cap="sq" cmpd="sng">
              <a:solidFill>
                <a:srgbClr val="2C8BA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g38e7b01b736_0_56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9" name="Google Shape;299;g38e7b01b736_0_56"/>
          <p:cNvSpPr/>
          <p:nvPr/>
        </p:nvSpPr>
        <p:spPr>
          <a:xfrm>
            <a:off x="4843309" y="2664811"/>
            <a:ext cx="1220261" cy="1448381"/>
          </a:xfrm>
          <a:custGeom>
            <a:avLst/>
            <a:gdLst/>
            <a:ahLst/>
            <a:cxnLst/>
            <a:rect l="l" t="t" r="r" b="b"/>
            <a:pathLst>
              <a:path w="1821285" h="2161762" extrusionOk="0">
                <a:moveTo>
                  <a:pt x="0" y="0"/>
                </a:moveTo>
                <a:lnTo>
                  <a:pt x="1821284" y="0"/>
                </a:lnTo>
                <a:lnTo>
                  <a:pt x="1821284" y="2161762"/>
                </a:lnTo>
                <a:lnTo>
                  <a:pt x="0" y="21617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25000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g38e7b01b736_0_56"/>
          <p:cNvSpPr/>
          <p:nvPr/>
        </p:nvSpPr>
        <p:spPr>
          <a:xfrm>
            <a:off x="4885456" y="4923550"/>
            <a:ext cx="1220261" cy="1448381"/>
          </a:xfrm>
          <a:custGeom>
            <a:avLst/>
            <a:gdLst/>
            <a:ahLst/>
            <a:cxnLst/>
            <a:rect l="l" t="t" r="r" b="b"/>
            <a:pathLst>
              <a:path w="1821285" h="2161762" extrusionOk="0">
                <a:moveTo>
                  <a:pt x="0" y="0"/>
                </a:moveTo>
                <a:lnTo>
                  <a:pt x="1821285" y="0"/>
                </a:lnTo>
                <a:lnTo>
                  <a:pt x="1821285" y="2161762"/>
                </a:lnTo>
                <a:lnTo>
                  <a:pt x="0" y="21617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 amt="25000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g38e7b01b736_0_56"/>
          <p:cNvSpPr/>
          <p:nvPr/>
        </p:nvSpPr>
        <p:spPr>
          <a:xfrm>
            <a:off x="6165366" y="2645670"/>
            <a:ext cx="1220261" cy="1448381"/>
          </a:xfrm>
          <a:custGeom>
            <a:avLst/>
            <a:gdLst/>
            <a:ahLst/>
            <a:cxnLst/>
            <a:rect l="l" t="t" r="r" b="b"/>
            <a:pathLst>
              <a:path w="1821285" h="2161762" extrusionOk="0">
                <a:moveTo>
                  <a:pt x="0" y="0"/>
                </a:moveTo>
                <a:lnTo>
                  <a:pt x="1821285" y="0"/>
                </a:lnTo>
                <a:lnTo>
                  <a:pt x="1821285" y="2161763"/>
                </a:lnTo>
                <a:lnTo>
                  <a:pt x="0" y="21617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25000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g38e7b01b736_0_56"/>
          <p:cNvSpPr/>
          <p:nvPr/>
        </p:nvSpPr>
        <p:spPr>
          <a:xfrm>
            <a:off x="7296931" y="3835548"/>
            <a:ext cx="1220261" cy="1448381"/>
          </a:xfrm>
          <a:custGeom>
            <a:avLst/>
            <a:gdLst/>
            <a:ahLst/>
            <a:cxnLst/>
            <a:rect l="l" t="t" r="r" b="b"/>
            <a:pathLst>
              <a:path w="1821285" h="2161762" extrusionOk="0">
                <a:moveTo>
                  <a:pt x="0" y="0"/>
                </a:moveTo>
                <a:lnTo>
                  <a:pt x="1821285" y="0"/>
                </a:lnTo>
                <a:lnTo>
                  <a:pt x="1821285" y="2161763"/>
                </a:lnTo>
                <a:lnTo>
                  <a:pt x="0" y="21617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 amt="25000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3" name="Google Shape;303;g38e7b01b736_0_56"/>
          <p:cNvGrpSpPr/>
          <p:nvPr/>
        </p:nvGrpSpPr>
        <p:grpSpPr>
          <a:xfrm>
            <a:off x="4871701" y="2619499"/>
            <a:ext cx="1086447" cy="1264229"/>
            <a:chOff x="0" y="0"/>
            <a:chExt cx="698500" cy="812800"/>
          </a:xfrm>
        </p:grpSpPr>
        <p:sp>
          <p:nvSpPr>
            <p:cNvPr id="304" name="Google Shape;304;g38e7b01b736_0_56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18738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g38e7b01b736_0_56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6" name="Google Shape;306;g38e7b01b736_0_56"/>
          <p:cNvGrpSpPr/>
          <p:nvPr/>
        </p:nvGrpSpPr>
        <p:grpSpPr>
          <a:xfrm>
            <a:off x="4804817" y="4845449"/>
            <a:ext cx="1215180" cy="1414028"/>
            <a:chOff x="0" y="0"/>
            <a:chExt cx="698500" cy="812800"/>
          </a:xfrm>
        </p:grpSpPr>
        <p:sp>
          <p:nvSpPr>
            <p:cNvPr id="307" name="Google Shape;307;g38e7b01b736_0_56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4275" cap="sq" cmpd="sng">
              <a:solidFill>
                <a:srgbClr val="9CC147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g38e7b01b736_0_56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9" name="Google Shape;309;g38e7b01b736_0_56"/>
          <p:cNvGrpSpPr/>
          <p:nvPr/>
        </p:nvGrpSpPr>
        <p:grpSpPr>
          <a:xfrm>
            <a:off x="4871701" y="4917169"/>
            <a:ext cx="1086447" cy="1264229"/>
            <a:chOff x="0" y="0"/>
            <a:chExt cx="698500" cy="812800"/>
          </a:xfrm>
        </p:grpSpPr>
        <p:sp>
          <p:nvSpPr>
            <p:cNvPr id="310" name="Google Shape;310;g38e7b01b736_0_56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9CC14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g38e7b01b736_0_56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2" name="Google Shape;312;g38e7b01b736_0_56"/>
          <p:cNvGrpSpPr/>
          <p:nvPr/>
        </p:nvGrpSpPr>
        <p:grpSpPr>
          <a:xfrm>
            <a:off x="7296931" y="3772226"/>
            <a:ext cx="1086447" cy="1264229"/>
            <a:chOff x="0" y="0"/>
            <a:chExt cx="698500" cy="812800"/>
          </a:xfrm>
        </p:grpSpPr>
        <p:sp>
          <p:nvSpPr>
            <p:cNvPr id="313" name="Google Shape;313;g38e7b01b736_0_56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DD803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g38e7b01b736_0_56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5" name="Google Shape;315;g38e7b01b736_0_56"/>
          <p:cNvGrpSpPr/>
          <p:nvPr/>
        </p:nvGrpSpPr>
        <p:grpSpPr>
          <a:xfrm>
            <a:off x="6143715" y="2557348"/>
            <a:ext cx="1215180" cy="1414028"/>
            <a:chOff x="0" y="0"/>
            <a:chExt cx="698500" cy="812800"/>
          </a:xfrm>
        </p:grpSpPr>
        <p:sp>
          <p:nvSpPr>
            <p:cNvPr id="316" name="Google Shape;316;g38e7b01b736_0_56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4275" cap="sq" cmpd="sng">
              <a:solidFill>
                <a:srgbClr val="D9514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g38e7b01b736_0_56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8" name="Google Shape;318;g38e7b01b736_0_56"/>
          <p:cNvGrpSpPr/>
          <p:nvPr/>
        </p:nvGrpSpPr>
        <p:grpSpPr>
          <a:xfrm>
            <a:off x="6201136" y="2625879"/>
            <a:ext cx="1086447" cy="1264229"/>
            <a:chOff x="0" y="0"/>
            <a:chExt cx="698500" cy="812800"/>
          </a:xfrm>
        </p:grpSpPr>
        <p:sp>
          <p:nvSpPr>
            <p:cNvPr id="319" name="Google Shape;319;g38e7b01b736_0_56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D9514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g38e7b01b736_0_56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1" name="Google Shape;321;g38e7b01b736_0_56"/>
          <p:cNvGrpSpPr/>
          <p:nvPr/>
        </p:nvGrpSpPr>
        <p:grpSpPr>
          <a:xfrm>
            <a:off x="6137334" y="4845449"/>
            <a:ext cx="1215180" cy="1414028"/>
            <a:chOff x="0" y="0"/>
            <a:chExt cx="698500" cy="812800"/>
          </a:xfrm>
        </p:grpSpPr>
        <p:sp>
          <p:nvSpPr>
            <p:cNvPr id="322" name="Google Shape;322;g38e7b01b736_0_56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4275" cap="sq" cmpd="sng">
              <a:solidFill>
                <a:srgbClr val="18738C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g38e7b01b736_0_56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4" name="Google Shape;324;g38e7b01b736_0_56"/>
          <p:cNvGrpSpPr/>
          <p:nvPr/>
        </p:nvGrpSpPr>
        <p:grpSpPr>
          <a:xfrm>
            <a:off x="4180392" y="2884023"/>
            <a:ext cx="662939" cy="310819"/>
            <a:chOff x="0" y="-126085"/>
            <a:chExt cx="1319545" cy="618668"/>
          </a:xfrm>
        </p:grpSpPr>
        <p:cxnSp>
          <p:nvCxnSpPr>
            <p:cNvPr id="325" name="Google Shape;325;g38e7b01b736_0_56"/>
            <p:cNvCxnSpPr/>
            <p:nvPr/>
          </p:nvCxnSpPr>
          <p:spPr>
            <a:xfrm>
              <a:off x="102317" y="102317"/>
              <a:ext cx="1171800" cy="0"/>
            </a:xfrm>
            <a:prstGeom prst="straightConnector1">
              <a:avLst/>
            </a:prstGeom>
            <a:noFill/>
            <a:ln w="25400" cap="flat" cmpd="sng">
              <a:solidFill>
                <a:srgbClr val="18738C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326" name="Google Shape;326;g38e7b01b736_0_56"/>
            <p:cNvGrpSpPr/>
            <p:nvPr/>
          </p:nvGrpSpPr>
          <p:grpSpPr>
            <a:xfrm>
              <a:off x="0" y="0"/>
              <a:ext cx="204663" cy="204663"/>
              <a:chOff x="0" y="0"/>
              <a:chExt cx="812800" cy="812800"/>
            </a:xfrm>
          </p:grpSpPr>
          <p:sp>
            <p:nvSpPr>
              <p:cNvPr id="327" name="Google Shape;327;g38e7b01b736_0_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18738C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8" name="Google Shape;328;g38e7b01b736_0_56"/>
              <p:cNvSpPr txBox="1"/>
              <p:nvPr/>
            </p:nvSpPr>
            <p:spPr>
              <a:xfrm>
                <a:off x="76200" y="28575"/>
                <a:ext cx="660300" cy="708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29" name="Google Shape;329;g38e7b01b736_0_56"/>
            <p:cNvGrpSpPr/>
            <p:nvPr/>
          </p:nvGrpSpPr>
          <p:grpSpPr>
            <a:xfrm>
              <a:off x="1182341" y="-126085"/>
              <a:ext cx="137204" cy="618668"/>
              <a:chOff x="0" y="-47625"/>
              <a:chExt cx="27102" cy="122206"/>
            </a:xfrm>
          </p:grpSpPr>
          <p:sp>
            <p:nvSpPr>
              <p:cNvPr id="330" name="Google Shape;330;g38e7b01b736_0_56"/>
              <p:cNvSpPr/>
              <p:nvPr/>
            </p:nvSpPr>
            <p:spPr>
              <a:xfrm>
                <a:off x="0" y="0"/>
                <a:ext cx="27102" cy="74581"/>
              </a:xfrm>
              <a:custGeom>
                <a:avLst/>
                <a:gdLst/>
                <a:ahLst/>
                <a:cxnLst/>
                <a:rect l="l" t="t" r="r" b="b"/>
                <a:pathLst>
                  <a:path w="27102" h="74581" extrusionOk="0">
                    <a:moveTo>
                      <a:pt x="0" y="0"/>
                    </a:moveTo>
                    <a:lnTo>
                      <a:pt x="27102" y="0"/>
                    </a:lnTo>
                    <a:lnTo>
                      <a:pt x="27102" y="74581"/>
                    </a:lnTo>
                    <a:lnTo>
                      <a:pt x="0" y="74581"/>
                    </a:lnTo>
                    <a:close/>
                  </a:path>
                </a:pathLst>
              </a:custGeom>
              <a:solidFill>
                <a:srgbClr val="F6F6F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1" name="Google Shape;331;g38e7b01b736_0_56"/>
              <p:cNvSpPr txBox="1"/>
              <p:nvPr/>
            </p:nvSpPr>
            <p:spPr>
              <a:xfrm>
                <a:off x="0" y="-47625"/>
                <a:ext cx="27000" cy="122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32" name="Google Shape;332;g38e7b01b736_0_56"/>
          <p:cNvGrpSpPr/>
          <p:nvPr/>
        </p:nvGrpSpPr>
        <p:grpSpPr>
          <a:xfrm>
            <a:off x="4180392" y="5671821"/>
            <a:ext cx="662939" cy="310819"/>
            <a:chOff x="0" y="-126085"/>
            <a:chExt cx="1319545" cy="618668"/>
          </a:xfrm>
        </p:grpSpPr>
        <p:cxnSp>
          <p:nvCxnSpPr>
            <p:cNvPr id="333" name="Google Shape;333;g38e7b01b736_0_56"/>
            <p:cNvCxnSpPr/>
            <p:nvPr/>
          </p:nvCxnSpPr>
          <p:spPr>
            <a:xfrm>
              <a:off x="102317" y="102317"/>
              <a:ext cx="1171800" cy="0"/>
            </a:xfrm>
            <a:prstGeom prst="straightConnector1">
              <a:avLst/>
            </a:prstGeom>
            <a:noFill/>
            <a:ln w="25400" cap="flat" cmpd="sng">
              <a:solidFill>
                <a:srgbClr val="9CC147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334" name="Google Shape;334;g38e7b01b736_0_56"/>
            <p:cNvGrpSpPr/>
            <p:nvPr/>
          </p:nvGrpSpPr>
          <p:grpSpPr>
            <a:xfrm>
              <a:off x="0" y="0"/>
              <a:ext cx="204663" cy="204663"/>
              <a:chOff x="0" y="0"/>
              <a:chExt cx="812800" cy="812800"/>
            </a:xfrm>
          </p:grpSpPr>
          <p:sp>
            <p:nvSpPr>
              <p:cNvPr id="335" name="Google Shape;335;g38e7b01b736_0_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9CC14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6" name="Google Shape;336;g38e7b01b736_0_56"/>
              <p:cNvSpPr txBox="1"/>
              <p:nvPr/>
            </p:nvSpPr>
            <p:spPr>
              <a:xfrm>
                <a:off x="76200" y="28575"/>
                <a:ext cx="660300" cy="708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37" name="Google Shape;337;g38e7b01b736_0_56"/>
            <p:cNvGrpSpPr/>
            <p:nvPr/>
          </p:nvGrpSpPr>
          <p:grpSpPr>
            <a:xfrm>
              <a:off x="1182341" y="-126085"/>
              <a:ext cx="137204" cy="618668"/>
              <a:chOff x="0" y="-47625"/>
              <a:chExt cx="27102" cy="122206"/>
            </a:xfrm>
          </p:grpSpPr>
          <p:sp>
            <p:nvSpPr>
              <p:cNvPr id="338" name="Google Shape;338;g38e7b01b736_0_56"/>
              <p:cNvSpPr/>
              <p:nvPr/>
            </p:nvSpPr>
            <p:spPr>
              <a:xfrm>
                <a:off x="0" y="0"/>
                <a:ext cx="27102" cy="74581"/>
              </a:xfrm>
              <a:custGeom>
                <a:avLst/>
                <a:gdLst/>
                <a:ahLst/>
                <a:cxnLst/>
                <a:rect l="l" t="t" r="r" b="b"/>
                <a:pathLst>
                  <a:path w="27102" h="74581" extrusionOk="0">
                    <a:moveTo>
                      <a:pt x="0" y="0"/>
                    </a:moveTo>
                    <a:lnTo>
                      <a:pt x="27102" y="0"/>
                    </a:lnTo>
                    <a:lnTo>
                      <a:pt x="27102" y="74581"/>
                    </a:lnTo>
                    <a:lnTo>
                      <a:pt x="0" y="74581"/>
                    </a:lnTo>
                    <a:close/>
                  </a:path>
                </a:pathLst>
              </a:custGeom>
              <a:solidFill>
                <a:srgbClr val="F6F6F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9" name="Google Shape;339;g38e7b01b736_0_56"/>
              <p:cNvSpPr txBox="1"/>
              <p:nvPr/>
            </p:nvSpPr>
            <p:spPr>
              <a:xfrm>
                <a:off x="0" y="-47625"/>
                <a:ext cx="27000" cy="122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40" name="Google Shape;340;g38e7b01b736_0_56"/>
          <p:cNvGrpSpPr/>
          <p:nvPr/>
        </p:nvGrpSpPr>
        <p:grpSpPr>
          <a:xfrm>
            <a:off x="7318036" y="2884023"/>
            <a:ext cx="672522" cy="310819"/>
            <a:chOff x="0" y="-126085"/>
            <a:chExt cx="1338618" cy="618668"/>
          </a:xfrm>
        </p:grpSpPr>
        <p:cxnSp>
          <p:nvCxnSpPr>
            <p:cNvPr id="341" name="Google Shape;341;g38e7b01b736_0_56"/>
            <p:cNvCxnSpPr/>
            <p:nvPr/>
          </p:nvCxnSpPr>
          <p:spPr>
            <a:xfrm>
              <a:off x="53616" y="102317"/>
              <a:ext cx="1171800" cy="0"/>
            </a:xfrm>
            <a:prstGeom prst="straightConnector1">
              <a:avLst/>
            </a:prstGeom>
            <a:noFill/>
            <a:ln w="25400" cap="flat" cmpd="sng">
              <a:solidFill>
                <a:srgbClr val="D9514B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342" name="Google Shape;342;g38e7b01b736_0_56"/>
            <p:cNvGrpSpPr/>
            <p:nvPr/>
          </p:nvGrpSpPr>
          <p:grpSpPr>
            <a:xfrm>
              <a:off x="0" y="-126085"/>
              <a:ext cx="137204" cy="618668"/>
              <a:chOff x="0" y="-47625"/>
              <a:chExt cx="27102" cy="122206"/>
            </a:xfrm>
          </p:grpSpPr>
          <p:sp>
            <p:nvSpPr>
              <p:cNvPr id="343" name="Google Shape;343;g38e7b01b736_0_56"/>
              <p:cNvSpPr/>
              <p:nvPr/>
            </p:nvSpPr>
            <p:spPr>
              <a:xfrm>
                <a:off x="0" y="0"/>
                <a:ext cx="27102" cy="74581"/>
              </a:xfrm>
              <a:custGeom>
                <a:avLst/>
                <a:gdLst/>
                <a:ahLst/>
                <a:cxnLst/>
                <a:rect l="l" t="t" r="r" b="b"/>
                <a:pathLst>
                  <a:path w="27102" h="74581" extrusionOk="0">
                    <a:moveTo>
                      <a:pt x="0" y="0"/>
                    </a:moveTo>
                    <a:lnTo>
                      <a:pt x="27102" y="0"/>
                    </a:lnTo>
                    <a:lnTo>
                      <a:pt x="27102" y="74581"/>
                    </a:lnTo>
                    <a:lnTo>
                      <a:pt x="0" y="74581"/>
                    </a:lnTo>
                    <a:close/>
                  </a:path>
                </a:pathLst>
              </a:custGeom>
              <a:solidFill>
                <a:srgbClr val="F6F6F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" name="Google Shape;344;g38e7b01b736_0_56"/>
              <p:cNvSpPr txBox="1"/>
              <p:nvPr/>
            </p:nvSpPr>
            <p:spPr>
              <a:xfrm>
                <a:off x="0" y="-47625"/>
                <a:ext cx="27000" cy="122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45" name="Google Shape;345;g38e7b01b736_0_56"/>
            <p:cNvGrpSpPr/>
            <p:nvPr/>
          </p:nvGrpSpPr>
          <p:grpSpPr>
            <a:xfrm>
              <a:off x="1133955" y="0"/>
              <a:ext cx="204663" cy="204663"/>
              <a:chOff x="0" y="0"/>
              <a:chExt cx="812800" cy="812800"/>
            </a:xfrm>
          </p:grpSpPr>
          <p:sp>
            <p:nvSpPr>
              <p:cNvPr id="346" name="Google Shape;346;g38e7b01b736_0_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D9514B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7" name="Google Shape;347;g38e7b01b736_0_56"/>
              <p:cNvSpPr txBox="1"/>
              <p:nvPr/>
            </p:nvSpPr>
            <p:spPr>
              <a:xfrm>
                <a:off x="76200" y="28575"/>
                <a:ext cx="660300" cy="708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48" name="Google Shape;348;g38e7b01b736_0_56"/>
          <p:cNvGrpSpPr/>
          <p:nvPr/>
        </p:nvGrpSpPr>
        <p:grpSpPr>
          <a:xfrm>
            <a:off x="7318036" y="5181967"/>
            <a:ext cx="672522" cy="310819"/>
            <a:chOff x="0" y="-126085"/>
            <a:chExt cx="1338618" cy="618668"/>
          </a:xfrm>
        </p:grpSpPr>
        <p:cxnSp>
          <p:nvCxnSpPr>
            <p:cNvPr id="349" name="Google Shape;349;g38e7b01b736_0_56"/>
            <p:cNvCxnSpPr/>
            <p:nvPr/>
          </p:nvCxnSpPr>
          <p:spPr>
            <a:xfrm>
              <a:off x="53616" y="102317"/>
              <a:ext cx="1171800" cy="0"/>
            </a:xfrm>
            <a:prstGeom prst="straightConnector1">
              <a:avLst/>
            </a:prstGeom>
            <a:noFill/>
            <a:ln w="25400" cap="flat" cmpd="sng">
              <a:solidFill>
                <a:srgbClr val="18738C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350" name="Google Shape;350;g38e7b01b736_0_56"/>
            <p:cNvGrpSpPr/>
            <p:nvPr/>
          </p:nvGrpSpPr>
          <p:grpSpPr>
            <a:xfrm>
              <a:off x="0" y="-126085"/>
              <a:ext cx="137204" cy="618668"/>
              <a:chOff x="0" y="-47625"/>
              <a:chExt cx="27102" cy="122206"/>
            </a:xfrm>
          </p:grpSpPr>
          <p:sp>
            <p:nvSpPr>
              <p:cNvPr id="351" name="Google Shape;351;g38e7b01b736_0_56"/>
              <p:cNvSpPr/>
              <p:nvPr/>
            </p:nvSpPr>
            <p:spPr>
              <a:xfrm>
                <a:off x="0" y="0"/>
                <a:ext cx="27102" cy="74581"/>
              </a:xfrm>
              <a:custGeom>
                <a:avLst/>
                <a:gdLst/>
                <a:ahLst/>
                <a:cxnLst/>
                <a:rect l="l" t="t" r="r" b="b"/>
                <a:pathLst>
                  <a:path w="27102" h="74581" extrusionOk="0">
                    <a:moveTo>
                      <a:pt x="0" y="0"/>
                    </a:moveTo>
                    <a:lnTo>
                      <a:pt x="27102" y="0"/>
                    </a:lnTo>
                    <a:lnTo>
                      <a:pt x="27102" y="74581"/>
                    </a:lnTo>
                    <a:lnTo>
                      <a:pt x="0" y="74581"/>
                    </a:lnTo>
                    <a:close/>
                  </a:path>
                </a:pathLst>
              </a:custGeom>
              <a:solidFill>
                <a:srgbClr val="F6F6F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2" name="Google Shape;352;g38e7b01b736_0_56"/>
              <p:cNvSpPr txBox="1"/>
              <p:nvPr/>
            </p:nvSpPr>
            <p:spPr>
              <a:xfrm>
                <a:off x="0" y="-47625"/>
                <a:ext cx="27000" cy="122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53" name="Google Shape;353;g38e7b01b736_0_56"/>
            <p:cNvGrpSpPr/>
            <p:nvPr/>
          </p:nvGrpSpPr>
          <p:grpSpPr>
            <a:xfrm>
              <a:off x="1133955" y="0"/>
              <a:ext cx="204663" cy="204663"/>
              <a:chOff x="0" y="0"/>
              <a:chExt cx="812800" cy="812800"/>
            </a:xfrm>
          </p:grpSpPr>
          <p:sp>
            <p:nvSpPr>
              <p:cNvPr id="354" name="Google Shape;354;g38e7b01b736_0_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18738C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5" name="Google Shape;355;g38e7b01b736_0_56"/>
              <p:cNvSpPr txBox="1"/>
              <p:nvPr/>
            </p:nvSpPr>
            <p:spPr>
              <a:xfrm>
                <a:off x="76200" y="28575"/>
                <a:ext cx="660300" cy="708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56" name="Google Shape;356;g38e7b01b736_0_56"/>
          <p:cNvSpPr/>
          <p:nvPr/>
        </p:nvSpPr>
        <p:spPr>
          <a:xfrm>
            <a:off x="6248519" y="4942691"/>
            <a:ext cx="1220261" cy="1448381"/>
          </a:xfrm>
          <a:custGeom>
            <a:avLst/>
            <a:gdLst/>
            <a:ahLst/>
            <a:cxnLst/>
            <a:rect l="l" t="t" r="r" b="b"/>
            <a:pathLst>
              <a:path w="1821285" h="2161762" extrusionOk="0">
                <a:moveTo>
                  <a:pt x="0" y="0"/>
                </a:moveTo>
                <a:lnTo>
                  <a:pt x="1821285" y="0"/>
                </a:lnTo>
                <a:lnTo>
                  <a:pt x="1821285" y="2161762"/>
                </a:lnTo>
                <a:lnTo>
                  <a:pt x="0" y="21617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 amt="25000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7" name="Google Shape;357;g38e7b01b736_0_56"/>
          <p:cNvGrpSpPr/>
          <p:nvPr/>
        </p:nvGrpSpPr>
        <p:grpSpPr>
          <a:xfrm>
            <a:off x="6201136" y="4923550"/>
            <a:ext cx="1086447" cy="1264229"/>
            <a:chOff x="0" y="0"/>
            <a:chExt cx="698500" cy="812800"/>
          </a:xfrm>
        </p:grpSpPr>
        <p:sp>
          <p:nvSpPr>
            <p:cNvPr id="358" name="Google Shape;358;g38e7b01b736_0_56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18738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g38e7b01b736_0_56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0" name="Google Shape;360;g38e7b01b736_0_56"/>
          <p:cNvSpPr/>
          <p:nvPr/>
        </p:nvSpPr>
        <p:spPr>
          <a:xfrm>
            <a:off x="6499118" y="5297363"/>
            <a:ext cx="552603" cy="516683"/>
          </a:xfrm>
          <a:custGeom>
            <a:avLst/>
            <a:gdLst/>
            <a:ahLst/>
            <a:cxnLst/>
            <a:rect l="l" t="t" r="r" b="b"/>
            <a:pathLst>
              <a:path w="824780" h="771169" extrusionOk="0">
                <a:moveTo>
                  <a:pt x="0" y="0"/>
                </a:moveTo>
                <a:lnTo>
                  <a:pt x="824780" y="0"/>
                </a:lnTo>
                <a:lnTo>
                  <a:pt x="824780" y="771169"/>
                </a:lnTo>
                <a:lnTo>
                  <a:pt x="0" y="77116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61" name="Google Shape;361;g38e7b01b736_0_56"/>
          <p:cNvGrpSpPr/>
          <p:nvPr/>
        </p:nvGrpSpPr>
        <p:grpSpPr>
          <a:xfrm>
            <a:off x="8409948" y="4030516"/>
            <a:ext cx="679409" cy="310819"/>
            <a:chOff x="0" y="-125795"/>
            <a:chExt cx="1352327" cy="618668"/>
          </a:xfrm>
        </p:grpSpPr>
        <p:cxnSp>
          <p:nvCxnSpPr>
            <p:cNvPr id="362" name="Google Shape;362;g38e7b01b736_0_56"/>
            <p:cNvCxnSpPr/>
            <p:nvPr/>
          </p:nvCxnSpPr>
          <p:spPr>
            <a:xfrm>
              <a:off x="53616" y="102607"/>
              <a:ext cx="1171800" cy="0"/>
            </a:xfrm>
            <a:prstGeom prst="straightConnector1">
              <a:avLst/>
            </a:prstGeom>
            <a:noFill/>
            <a:ln w="25400" cap="flat" cmpd="sng">
              <a:solidFill>
                <a:srgbClr val="DD8033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363" name="Google Shape;363;g38e7b01b736_0_56"/>
            <p:cNvGrpSpPr/>
            <p:nvPr/>
          </p:nvGrpSpPr>
          <p:grpSpPr>
            <a:xfrm>
              <a:off x="1147664" y="0"/>
              <a:ext cx="204663" cy="204663"/>
              <a:chOff x="0" y="0"/>
              <a:chExt cx="812800" cy="812800"/>
            </a:xfrm>
          </p:grpSpPr>
          <p:sp>
            <p:nvSpPr>
              <p:cNvPr id="364" name="Google Shape;364;g38e7b01b736_0_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DD8033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5" name="Google Shape;365;g38e7b01b736_0_56"/>
              <p:cNvSpPr txBox="1"/>
              <p:nvPr/>
            </p:nvSpPr>
            <p:spPr>
              <a:xfrm>
                <a:off x="76200" y="28575"/>
                <a:ext cx="660300" cy="708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66" name="Google Shape;366;g38e7b01b736_0_56"/>
            <p:cNvGrpSpPr/>
            <p:nvPr/>
          </p:nvGrpSpPr>
          <p:grpSpPr>
            <a:xfrm>
              <a:off x="0" y="-125795"/>
              <a:ext cx="137204" cy="618668"/>
              <a:chOff x="0" y="-47625"/>
              <a:chExt cx="27102" cy="122206"/>
            </a:xfrm>
          </p:grpSpPr>
          <p:sp>
            <p:nvSpPr>
              <p:cNvPr id="367" name="Google Shape;367;g38e7b01b736_0_56"/>
              <p:cNvSpPr/>
              <p:nvPr/>
            </p:nvSpPr>
            <p:spPr>
              <a:xfrm>
                <a:off x="0" y="0"/>
                <a:ext cx="27102" cy="74581"/>
              </a:xfrm>
              <a:custGeom>
                <a:avLst/>
                <a:gdLst/>
                <a:ahLst/>
                <a:cxnLst/>
                <a:rect l="l" t="t" r="r" b="b"/>
                <a:pathLst>
                  <a:path w="27102" h="74581" extrusionOk="0">
                    <a:moveTo>
                      <a:pt x="0" y="0"/>
                    </a:moveTo>
                    <a:lnTo>
                      <a:pt x="27102" y="0"/>
                    </a:lnTo>
                    <a:lnTo>
                      <a:pt x="27102" y="74581"/>
                    </a:lnTo>
                    <a:lnTo>
                      <a:pt x="0" y="74581"/>
                    </a:lnTo>
                    <a:close/>
                  </a:path>
                </a:pathLst>
              </a:custGeom>
              <a:solidFill>
                <a:srgbClr val="F6F6F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8" name="Google Shape;368;g38e7b01b736_0_56"/>
              <p:cNvSpPr txBox="1"/>
              <p:nvPr/>
            </p:nvSpPr>
            <p:spPr>
              <a:xfrm>
                <a:off x="0" y="-47625"/>
                <a:ext cx="27000" cy="122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69" name="Google Shape;369;g38e7b01b736_0_56"/>
          <p:cNvSpPr/>
          <p:nvPr/>
        </p:nvSpPr>
        <p:spPr>
          <a:xfrm>
            <a:off x="5158638" y="2999603"/>
            <a:ext cx="517010" cy="537851"/>
          </a:xfrm>
          <a:custGeom>
            <a:avLst/>
            <a:gdLst/>
            <a:ahLst/>
            <a:cxnLst/>
            <a:rect l="l" t="t" r="r" b="b"/>
            <a:pathLst>
              <a:path w="771656" h="802763" extrusionOk="0">
                <a:moveTo>
                  <a:pt x="0" y="0"/>
                </a:moveTo>
                <a:lnTo>
                  <a:pt x="771656" y="0"/>
                </a:lnTo>
                <a:lnTo>
                  <a:pt x="771656" y="802764"/>
                </a:lnTo>
                <a:lnTo>
                  <a:pt x="0" y="80276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g38e7b01b736_0_56"/>
          <p:cNvSpPr/>
          <p:nvPr/>
        </p:nvSpPr>
        <p:spPr>
          <a:xfrm>
            <a:off x="6401275" y="2934021"/>
            <a:ext cx="700208" cy="660821"/>
          </a:xfrm>
          <a:custGeom>
            <a:avLst/>
            <a:gdLst/>
            <a:ahLst/>
            <a:cxnLst/>
            <a:rect l="l" t="t" r="r" b="b"/>
            <a:pathLst>
              <a:path w="1045086" h="986300" extrusionOk="0">
                <a:moveTo>
                  <a:pt x="0" y="0"/>
                </a:moveTo>
                <a:lnTo>
                  <a:pt x="1045086" y="0"/>
                </a:lnTo>
                <a:lnTo>
                  <a:pt x="1045086" y="986300"/>
                </a:lnTo>
                <a:lnTo>
                  <a:pt x="0" y="9863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g38e7b01b736_0_56"/>
          <p:cNvSpPr/>
          <p:nvPr/>
        </p:nvSpPr>
        <p:spPr>
          <a:xfrm>
            <a:off x="7515948" y="4111199"/>
            <a:ext cx="600405" cy="600405"/>
          </a:xfrm>
          <a:custGeom>
            <a:avLst/>
            <a:gdLst/>
            <a:ahLst/>
            <a:cxnLst/>
            <a:rect l="l" t="t" r="r" b="b"/>
            <a:pathLst>
              <a:path w="896127" h="896127" extrusionOk="0">
                <a:moveTo>
                  <a:pt x="0" y="0"/>
                </a:moveTo>
                <a:lnTo>
                  <a:pt x="896127" y="0"/>
                </a:lnTo>
                <a:lnTo>
                  <a:pt x="896127" y="896127"/>
                </a:lnTo>
                <a:lnTo>
                  <a:pt x="0" y="89612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1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g38e7b01b736_0_56"/>
          <p:cNvSpPr/>
          <p:nvPr/>
        </p:nvSpPr>
        <p:spPr>
          <a:xfrm>
            <a:off x="5129455" y="5297722"/>
            <a:ext cx="575389" cy="503204"/>
          </a:xfrm>
          <a:custGeom>
            <a:avLst/>
            <a:gdLst/>
            <a:ahLst/>
            <a:cxnLst/>
            <a:rect l="l" t="t" r="r" b="b"/>
            <a:pathLst>
              <a:path w="858790" h="751051" extrusionOk="0">
                <a:moveTo>
                  <a:pt x="0" y="0"/>
                </a:moveTo>
                <a:lnTo>
                  <a:pt x="858790" y="0"/>
                </a:lnTo>
                <a:lnTo>
                  <a:pt x="858790" y="751050"/>
                </a:lnTo>
                <a:lnTo>
                  <a:pt x="0" y="7510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g38e7b01b736_0_56"/>
          <p:cNvSpPr txBox="1"/>
          <p:nvPr/>
        </p:nvSpPr>
        <p:spPr>
          <a:xfrm>
            <a:off x="567529" y="2546567"/>
            <a:ext cx="2412900" cy="2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rgbClr val="18738C"/>
                </a:solidFill>
                <a:latin typeface="Poppins"/>
                <a:ea typeface="Poppins"/>
                <a:cs typeface="Poppins"/>
                <a:sym typeface="Poppins"/>
              </a:rPr>
              <a:t>TAHUN PELAKSANAAN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g38e7b01b736_0_56"/>
          <p:cNvSpPr txBox="1"/>
          <p:nvPr/>
        </p:nvSpPr>
        <p:spPr>
          <a:xfrm>
            <a:off x="9195785" y="2546510"/>
            <a:ext cx="2412000" cy="2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rgbClr val="D9514B"/>
                </a:solidFill>
                <a:latin typeface="Poppins"/>
                <a:ea typeface="Poppins"/>
                <a:cs typeface="Poppins"/>
                <a:sym typeface="Poppins"/>
              </a:rPr>
              <a:t>TEMPOH PROJEK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g38e7b01b736_0_56"/>
          <p:cNvSpPr txBox="1"/>
          <p:nvPr/>
        </p:nvSpPr>
        <p:spPr>
          <a:xfrm>
            <a:off x="5228991" y="4029361"/>
            <a:ext cx="1651200" cy="2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rgbClr val="002060"/>
                </a:solidFill>
                <a:latin typeface="Poppins"/>
                <a:ea typeface="Poppins"/>
                <a:cs typeface="Poppins"/>
                <a:sym typeface="Poppins"/>
              </a:rPr>
              <a:t>ANGGARAN KOS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g38e7b01b736_0_56"/>
          <p:cNvSpPr txBox="1"/>
          <p:nvPr/>
        </p:nvSpPr>
        <p:spPr>
          <a:xfrm>
            <a:off x="9182791" y="3721451"/>
            <a:ext cx="2414100" cy="2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rgbClr val="DD8033"/>
                </a:solidFill>
                <a:latin typeface="Poppins"/>
                <a:ea typeface="Poppins"/>
                <a:cs typeface="Poppins"/>
                <a:sym typeface="Poppins"/>
              </a:rPr>
              <a:t>KAEDAH PELAKSANAAN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g38e7b01b736_0_56"/>
          <p:cNvSpPr txBox="1"/>
          <p:nvPr/>
        </p:nvSpPr>
        <p:spPr>
          <a:xfrm>
            <a:off x="567529" y="4727753"/>
            <a:ext cx="32316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rgbClr val="9CC147"/>
                </a:solidFill>
                <a:latin typeface="Poppins"/>
                <a:ea typeface="Poppins"/>
                <a:cs typeface="Poppins"/>
                <a:sym typeface="Poppins"/>
              </a:rPr>
              <a:t>PERKHIDMATAN / APLIKASI GUNASAMA (SHARED SERVICES) SEDIA ADA DI AGENSI YANG BERKAITAN DENGAN INISIATIF INI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g38e7b01b736_0_56"/>
          <p:cNvSpPr txBox="1"/>
          <p:nvPr/>
        </p:nvSpPr>
        <p:spPr>
          <a:xfrm>
            <a:off x="9011983" y="4881954"/>
            <a:ext cx="2595900" cy="2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rgbClr val="18738C"/>
                </a:solidFill>
                <a:latin typeface="Poppins"/>
                <a:ea typeface="Poppins"/>
                <a:cs typeface="Poppins"/>
                <a:sym typeface="Poppins"/>
              </a:rPr>
              <a:t>KAEDAH PEROLEHAN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g38e7b01b736_0_56"/>
          <p:cNvSpPr/>
          <p:nvPr/>
        </p:nvSpPr>
        <p:spPr>
          <a:xfrm>
            <a:off x="0" y="281996"/>
            <a:ext cx="11597585" cy="643600"/>
          </a:xfrm>
          <a:custGeom>
            <a:avLst/>
            <a:gdLst/>
            <a:ahLst/>
            <a:cxnLst/>
            <a:rect l="l" t="t" r="r" b="b"/>
            <a:pathLst>
              <a:path w="11232528" h="530804" extrusionOk="0">
                <a:moveTo>
                  <a:pt x="0" y="0"/>
                </a:moveTo>
                <a:lnTo>
                  <a:pt x="10838828" y="12700"/>
                </a:lnTo>
                <a:lnTo>
                  <a:pt x="11232528" y="530804"/>
                </a:lnTo>
                <a:lnTo>
                  <a:pt x="0" y="53080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">
                <a:srgbClr val="002060"/>
              </a:gs>
              <a:gs pos="71000">
                <a:srgbClr val="1E4E79"/>
              </a:gs>
              <a:gs pos="92000">
                <a:srgbClr val="002060"/>
              </a:gs>
              <a:gs pos="100000">
                <a:srgbClr val="002060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14351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MY" sz="25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MAKLUMAT PROJEK </a:t>
            </a: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g38e7b01b736_0_56"/>
          <p:cNvSpPr/>
          <p:nvPr/>
        </p:nvSpPr>
        <p:spPr>
          <a:xfrm>
            <a:off x="567529" y="2809143"/>
            <a:ext cx="3610112" cy="383032"/>
          </a:xfrm>
          <a:custGeom>
            <a:avLst/>
            <a:gdLst/>
            <a:ahLst/>
            <a:cxnLst/>
            <a:rect l="l" t="t" r="r" b="b"/>
            <a:pathLst>
              <a:path w="1510507" h="406400" extrusionOk="0">
                <a:moveTo>
                  <a:pt x="0" y="0"/>
                </a:moveTo>
                <a:lnTo>
                  <a:pt x="1510507" y="0"/>
                </a:lnTo>
                <a:lnTo>
                  <a:pt x="1510507" y="406400"/>
                </a:lnTo>
                <a:lnTo>
                  <a:pt x="0" y="406400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0" i="0" u="none" strike="noStrike" cap="none" dirty="0">
                <a:solidFill>
                  <a:schemeClr val="tx1"/>
                </a:solidFill>
                <a:latin typeface="Poppins"/>
                <a:ea typeface="Poppins"/>
                <a:cs typeface="Poppins"/>
                <a:sym typeface="Poppins"/>
              </a:rPr>
              <a:t>2026</a:t>
            </a:r>
            <a:endParaRPr sz="1300" b="0" i="0" u="none" strike="noStrike" cap="none" dirty="0">
              <a:solidFill>
                <a:schemeClr val="tx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81" name="Google Shape;381;g38e7b01b736_0_56"/>
          <p:cNvSpPr/>
          <p:nvPr/>
        </p:nvSpPr>
        <p:spPr>
          <a:xfrm>
            <a:off x="5011579" y="4354802"/>
            <a:ext cx="2084500" cy="383032"/>
          </a:xfrm>
          <a:custGeom>
            <a:avLst/>
            <a:gdLst/>
            <a:ahLst/>
            <a:cxnLst/>
            <a:rect l="l" t="t" r="r" b="b"/>
            <a:pathLst>
              <a:path w="1510507" h="406400" extrusionOk="0">
                <a:moveTo>
                  <a:pt x="0" y="0"/>
                </a:moveTo>
                <a:lnTo>
                  <a:pt x="1510507" y="0"/>
                </a:lnTo>
                <a:lnTo>
                  <a:pt x="1510507" y="406400"/>
                </a:lnTo>
                <a:lnTo>
                  <a:pt x="0" y="406400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MY" sz="14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RM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g38e7b01b736_0_56"/>
          <p:cNvSpPr/>
          <p:nvPr/>
        </p:nvSpPr>
        <p:spPr>
          <a:xfrm>
            <a:off x="559258" y="5679385"/>
            <a:ext cx="3572349" cy="383032"/>
          </a:xfrm>
          <a:custGeom>
            <a:avLst/>
            <a:gdLst/>
            <a:ahLst/>
            <a:cxnLst/>
            <a:rect l="l" t="t" r="r" b="b"/>
            <a:pathLst>
              <a:path w="1510507" h="406400" extrusionOk="0">
                <a:moveTo>
                  <a:pt x="0" y="0"/>
                </a:moveTo>
                <a:lnTo>
                  <a:pt x="1510507" y="0"/>
                </a:lnTo>
                <a:lnTo>
                  <a:pt x="1510507" y="406400"/>
                </a:lnTo>
                <a:lnTo>
                  <a:pt x="0" y="406400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0" i="0" u="none" strike="noStrike" cap="none" dirty="0">
                <a:solidFill>
                  <a:srgbClr val="A5A5A5"/>
                </a:solidFill>
                <a:latin typeface="Poppins"/>
                <a:ea typeface="Poppins"/>
                <a:cs typeface="Poppins"/>
                <a:sym typeface="Poppins"/>
              </a:rPr>
              <a:t>TIADA</a:t>
            </a:r>
            <a:endParaRPr sz="1300" b="0" i="0" u="none" strike="noStrike" cap="none" dirty="0">
              <a:solidFill>
                <a:srgbClr val="A5A5A5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83" name="Google Shape;383;g38e7b01b736_0_56"/>
          <p:cNvSpPr/>
          <p:nvPr/>
        </p:nvSpPr>
        <p:spPr>
          <a:xfrm>
            <a:off x="8023553" y="2807004"/>
            <a:ext cx="3583678" cy="617728"/>
          </a:xfrm>
          <a:custGeom>
            <a:avLst/>
            <a:gdLst/>
            <a:ahLst/>
            <a:cxnLst/>
            <a:rect l="l" t="t" r="r" b="b"/>
            <a:pathLst>
              <a:path w="1510507" h="406400" extrusionOk="0">
                <a:moveTo>
                  <a:pt x="0" y="0"/>
                </a:moveTo>
                <a:lnTo>
                  <a:pt x="1510507" y="0"/>
                </a:lnTo>
                <a:lnTo>
                  <a:pt x="1510507" y="406400"/>
                </a:lnTo>
                <a:lnTo>
                  <a:pt x="0" y="406400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MY" sz="1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XX bulan</a:t>
            </a:r>
            <a:endParaRPr sz="1200" b="0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MY" sz="1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Bulan/Tahun jangka mula : MM/YYYY               Bulan/Tahun jangka akhir : MM/YYYY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Google Shape;384;g38e7b01b736_0_56"/>
          <p:cNvSpPr/>
          <p:nvPr/>
        </p:nvSpPr>
        <p:spPr>
          <a:xfrm>
            <a:off x="9098960" y="3983168"/>
            <a:ext cx="2496113" cy="383032"/>
          </a:xfrm>
          <a:custGeom>
            <a:avLst/>
            <a:gdLst/>
            <a:ahLst/>
            <a:cxnLst/>
            <a:rect l="l" t="t" r="r" b="b"/>
            <a:pathLst>
              <a:path w="1510507" h="406400" extrusionOk="0">
                <a:moveTo>
                  <a:pt x="0" y="0"/>
                </a:moveTo>
                <a:lnTo>
                  <a:pt x="1510507" y="0"/>
                </a:lnTo>
                <a:lnTo>
                  <a:pt x="1510507" y="406400"/>
                </a:lnTo>
                <a:lnTo>
                  <a:pt x="0" y="406400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 dirty="0">
              <a:solidFill>
                <a:srgbClr val="A5A5A5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85" name="Google Shape;385;g38e7b01b736_0_56"/>
          <p:cNvSpPr/>
          <p:nvPr/>
        </p:nvSpPr>
        <p:spPr>
          <a:xfrm>
            <a:off x="7990522" y="5119029"/>
            <a:ext cx="3617664" cy="383032"/>
          </a:xfrm>
          <a:custGeom>
            <a:avLst/>
            <a:gdLst/>
            <a:ahLst/>
            <a:cxnLst/>
            <a:rect l="l" t="t" r="r" b="b"/>
            <a:pathLst>
              <a:path w="1510507" h="406400" extrusionOk="0">
                <a:moveTo>
                  <a:pt x="0" y="0"/>
                </a:moveTo>
                <a:lnTo>
                  <a:pt x="1510507" y="0"/>
                </a:lnTo>
                <a:lnTo>
                  <a:pt x="1510507" y="406400"/>
                </a:lnTo>
                <a:lnTo>
                  <a:pt x="0" y="406400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SzPts val="1300"/>
            </a:pPr>
            <a:r>
              <a:rPr lang="en-US" sz="1300" b="0" i="0" u="none" strike="noStrike" cap="none" dirty="0">
                <a:solidFill>
                  <a:schemeClr val="tx1"/>
                </a:solidFill>
                <a:latin typeface="Poppins"/>
                <a:ea typeface="Poppins"/>
                <a:cs typeface="Poppins"/>
                <a:sym typeface="Poppins"/>
              </a:rPr>
              <a:t>TENDER DAN RUNDINGAN TERUS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 dirty="0">
              <a:solidFill>
                <a:schemeClr val="tx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86" name="Google Shape;386;g38e7b01b736_0_56"/>
          <p:cNvSpPr/>
          <p:nvPr/>
        </p:nvSpPr>
        <p:spPr>
          <a:xfrm>
            <a:off x="1556657" y="1326298"/>
            <a:ext cx="4403128" cy="830072"/>
          </a:xfrm>
          <a:custGeom>
            <a:avLst/>
            <a:gdLst/>
            <a:ahLst/>
            <a:cxnLst/>
            <a:rect l="l" t="t" r="r" b="b"/>
            <a:pathLst>
              <a:path w="1510507" h="406400" extrusionOk="0">
                <a:moveTo>
                  <a:pt x="0" y="0"/>
                </a:moveTo>
                <a:lnTo>
                  <a:pt x="1510507" y="0"/>
                </a:lnTo>
                <a:lnTo>
                  <a:pt x="1510507" y="406400"/>
                </a:lnTo>
                <a:lnTo>
                  <a:pt x="0" y="406400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A5A5A5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87" name="Google Shape;387;g38e7b01b736_0_56"/>
          <p:cNvSpPr/>
          <p:nvPr/>
        </p:nvSpPr>
        <p:spPr>
          <a:xfrm>
            <a:off x="6880053" y="1326298"/>
            <a:ext cx="4724111" cy="819912"/>
          </a:xfrm>
          <a:custGeom>
            <a:avLst/>
            <a:gdLst/>
            <a:ahLst/>
            <a:cxnLst/>
            <a:rect l="l" t="t" r="r" b="b"/>
            <a:pathLst>
              <a:path w="1510507" h="406400" extrusionOk="0">
                <a:moveTo>
                  <a:pt x="0" y="0"/>
                </a:moveTo>
                <a:lnTo>
                  <a:pt x="1510507" y="0"/>
                </a:lnTo>
                <a:lnTo>
                  <a:pt x="1510507" y="406400"/>
                </a:lnTo>
                <a:lnTo>
                  <a:pt x="0" y="406400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0" i="0" u="none" strike="noStrike" cap="none" dirty="0">
                <a:solidFill>
                  <a:schemeClr val="tx1"/>
                </a:solidFill>
                <a:latin typeface="Poppins"/>
                <a:ea typeface="Poppins"/>
                <a:cs typeface="Poppins"/>
                <a:sym typeface="Poppins"/>
              </a:rPr>
              <a:t>UNIVERSITI TEKNIKAL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0" i="0" u="none" strike="noStrike" cap="none" dirty="0">
                <a:solidFill>
                  <a:schemeClr val="tx1"/>
                </a:solidFill>
                <a:latin typeface="Poppins"/>
                <a:ea typeface="Poppins"/>
                <a:cs typeface="Poppins"/>
                <a:sym typeface="Poppins"/>
              </a:rPr>
              <a:t>MALAYSIA MELAKA (</a:t>
            </a:r>
            <a:r>
              <a:rPr lang="en-US" sz="1300" b="0" i="0" u="none" strike="noStrike" cap="none" dirty="0" err="1">
                <a:solidFill>
                  <a:schemeClr val="tx1"/>
                </a:solidFill>
                <a:latin typeface="Poppins"/>
                <a:ea typeface="Poppins"/>
                <a:cs typeface="Poppins"/>
                <a:sym typeface="Poppins"/>
              </a:rPr>
              <a:t>UTeM</a:t>
            </a:r>
            <a:r>
              <a:rPr lang="en-US" sz="1300" b="0" i="0" u="none" strike="noStrike" cap="none" dirty="0">
                <a:solidFill>
                  <a:schemeClr val="tx1"/>
                </a:solidFill>
                <a:latin typeface="Poppins"/>
                <a:ea typeface="Poppins"/>
                <a:cs typeface="Poppins"/>
                <a:sym typeface="Poppins"/>
              </a:rPr>
              <a:t>)</a:t>
            </a:r>
            <a:endParaRPr sz="1300" b="0" i="0" u="none" strike="noStrike" cap="none" dirty="0">
              <a:solidFill>
                <a:schemeClr val="tx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88" name="Google Shape;388;g38e7b01b736_0_56"/>
          <p:cNvSpPr txBox="1"/>
          <p:nvPr/>
        </p:nvSpPr>
        <p:spPr>
          <a:xfrm>
            <a:off x="553800" y="3689078"/>
            <a:ext cx="2414100" cy="2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rgbClr val="44A796"/>
                </a:solidFill>
                <a:latin typeface="Poppins"/>
                <a:ea typeface="Poppins"/>
                <a:cs typeface="Poppins"/>
                <a:sym typeface="Poppins"/>
              </a:rPr>
              <a:t>SUMBER DANA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g38e7b01b736_0_56"/>
          <p:cNvSpPr/>
          <p:nvPr/>
        </p:nvSpPr>
        <p:spPr>
          <a:xfrm>
            <a:off x="3732574" y="3841080"/>
            <a:ext cx="1220261" cy="1448381"/>
          </a:xfrm>
          <a:custGeom>
            <a:avLst/>
            <a:gdLst/>
            <a:ahLst/>
            <a:cxnLst/>
            <a:rect l="l" t="t" r="r" b="b"/>
            <a:pathLst>
              <a:path w="1821285" h="2161762" extrusionOk="0">
                <a:moveTo>
                  <a:pt x="0" y="0"/>
                </a:moveTo>
                <a:lnTo>
                  <a:pt x="1821285" y="0"/>
                </a:lnTo>
                <a:lnTo>
                  <a:pt x="1821285" y="2161763"/>
                </a:lnTo>
                <a:lnTo>
                  <a:pt x="0" y="21617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3">
              <a:alphaModFix amt="25000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0" name="Google Shape;390;g38e7b01b736_0_56"/>
          <p:cNvGrpSpPr/>
          <p:nvPr/>
        </p:nvGrpSpPr>
        <p:grpSpPr>
          <a:xfrm>
            <a:off x="3731049" y="3772226"/>
            <a:ext cx="1086447" cy="1264229"/>
            <a:chOff x="0" y="0"/>
            <a:chExt cx="698500" cy="812800"/>
          </a:xfrm>
        </p:grpSpPr>
        <p:sp>
          <p:nvSpPr>
            <p:cNvPr id="391" name="Google Shape;391;g38e7b01b736_0_56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44A79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g38e7b01b736_0_56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93" name="Google Shape;393;g38e7b01b736_0_56"/>
          <p:cNvSpPr/>
          <p:nvPr/>
        </p:nvSpPr>
        <p:spPr>
          <a:xfrm>
            <a:off x="3989713" y="4139233"/>
            <a:ext cx="567975" cy="492008"/>
          </a:xfrm>
          <a:custGeom>
            <a:avLst/>
            <a:gdLst/>
            <a:ahLst/>
            <a:cxnLst/>
            <a:rect l="l" t="t" r="r" b="b"/>
            <a:pathLst>
              <a:path w="847724" h="734341" extrusionOk="0">
                <a:moveTo>
                  <a:pt x="0" y="0"/>
                </a:moveTo>
                <a:lnTo>
                  <a:pt x="847724" y="0"/>
                </a:lnTo>
                <a:lnTo>
                  <a:pt x="847724" y="734341"/>
                </a:lnTo>
                <a:lnTo>
                  <a:pt x="0" y="73434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4" name="Google Shape;394;g38e7b01b736_0_56"/>
          <p:cNvGrpSpPr/>
          <p:nvPr/>
        </p:nvGrpSpPr>
        <p:grpSpPr>
          <a:xfrm>
            <a:off x="3038161" y="4030516"/>
            <a:ext cx="662939" cy="310819"/>
            <a:chOff x="0" y="-125795"/>
            <a:chExt cx="1319545" cy="618668"/>
          </a:xfrm>
        </p:grpSpPr>
        <p:cxnSp>
          <p:nvCxnSpPr>
            <p:cNvPr id="395" name="Google Shape;395;g38e7b01b736_0_56"/>
            <p:cNvCxnSpPr/>
            <p:nvPr/>
          </p:nvCxnSpPr>
          <p:spPr>
            <a:xfrm>
              <a:off x="102317" y="102607"/>
              <a:ext cx="1171800" cy="0"/>
            </a:xfrm>
            <a:prstGeom prst="straightConnector1">
              <a:avLst/>
            </a:prstGeom>
            <a:noFill/>
            <a:ln w="25400" cap="flat" cmpd="sng">
              <a:solidFill>
                <a:srgbClr val="44A796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396" name="Google Shape;396;g38e7b01b736_0_56"/>
            <p:cNvGrpSpPr/>
            <p:nvPr/>
          </p:nvGrpSpPr>
          <p:grpSpPr>
            <a:xfrm>
              <a:off x="0" y="0"/>
              <a:ext cx="204663" cy="204663"/>
              <a:chOff x="0" y="0"/>
              <a:chExt cx="812800" cy="812800"/>
            </a:xfrm>
          </p:grpSpPr>
          <p:sp>
            <p:nvSpPr>
              <p:cNvPr id="397" name="Google Shape;397;g38e7b01b736_0_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44A79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8" name="Google Shape;398;g38e7b01b736_0_56"/>
              <p:cNvSpPr txBox="1"/>
              <p:nvPr/>
            </p:nvSpPr>
            <p:spPr>
              <a:xfrm>
                <a:off x="76200" y="28575"/>
                <a:ext cx="660300" cy="708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99" name="Google Shape;399;g38e7b01b736_0_56"/>
            <p:cNvGrpSpPr/>
            <p:nvPr/>
          </p:nvGrpSpPr>
          <p:grpSpPr>
            <a:xfrm>
              <a:off x="1182341" y="-125795"/>
              <a:ext cx="137204" cy="618668"/>
              <a:chOff x="0" y="-47625"/>
              <a:chExt cx="27102" cy="122206"/>
            </a:xfrm>
          </p:grpSpPr>
          <p:sp>
            <p:nvSpPr>
              <p:cNvPr id="400" name="Google Shape;400;g38e7b01b736_0_56"/>
              <p:cNvSpPr/>
              <p:nvPr/>
            </p:nvSpPr>
            <p:spPr>
              <a:xfrm>
                <a:off x="0" y="0"/>
                <a:ext cx="27102" cy="74581"/>
              </a:xfrm>
              <a:custGeom>
                <a:avLst/>
                <a:gdLst/>
                <a:ahLst/>
                <a:cxnLst/>
                <a:rect l="l" t="t" r="r" b="b"/>
                <a:pathLst>
                  <a:path w="27102" h="74581" extrusionOk="0">
                    <a:moveTo>
                      <a:pt x="0" y="0"/>
                    </a:moveTo>
                    <a:lnTo>
                      <a:pt x="27102" y="0"/>
                    </a:lnTo>
                    <a:lnTo>
                      <a:pt x="27102" y="74581"/>
                    </a:lnTo>
                    <a:lnTo>
                      <a:pt x="0" y="74581"/>
                    </a:lnTo>
                    <a:close/>
                  </a:path>
                </a:pathLst>
              </a:custGeom>
              <a:solidFill>
                <a:srgbClr val="F6F6F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1" name="Google Shape;401;g38e7b01b736_0_56"/>
              <p:cNvSpPr txBox="1"/>
              <p:nvPr/>
            </p:nvSpPr>
            <p:spPr>
              <a:xfrm>
                <a:off x="0" y="-47625"/>
                <a:ext cx="27000" cy="122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02" name="Google Shape;402;g38e7b01b736_0_56"/>
          <p:cNvSpPr/>
          <p:nvPr/>
        </p:nvSpPr>
        <p:spPr>
          <a:xfrm>
            <a:off x="567529" y="3950795"/>
            <a:ext cx="2450798" cy="383032"/>
          </a:xfrm>
          <a:custGeom>
            <a:avLst/>
            <a:gdLst/>
            <a:ahLst/>
            <a:cxnLst/>
            <a:rect l="l" t="t" r="r" b="b"/>
            <a:pathLst>
              <a:path w="1510507" h="406400" extrusionOk="0">
                <a:moveTo>
                  <a:pt x="0" y="0"/>
                </a:moveTo>
                <a:lnTo>
                  <a:pt x="1510507" y="0"/>
                </a:lnTo>
                <a:lnTo>
                  <a:pt x="1510507" y="406400"/>
                </a:lnTo>
                <a:lnTo>
                  <a:pt x="0" y="406400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MY" sz="1200" b="0" i="0" u="none" strike="noStrike" cap="none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RMK-13 RP 1</a:t>
            </a:r>
            <a:endParaRPr sz="1200" b="0" i="0" u="none" strike="noStrike" cap="none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03" name="Google Shape;403;g38e7b01b736_0_56"/>
          <p:cNvSpPr/>
          <p:nvPr/>
        </p:nvSpPr>
        <p:spPr>
          <a:xfrm>
            <a:off x="567528" y="1319655"/>
            <a:ext cx="1861700" cy="418408"/>
          </a:xfrm>
          <a:custGeom>
            <a:avLst/>
            <a:gdLst/>
            <a:ahLst/>
            <a:cxnLst/>
            <a:rect l="l" t="t" r="r" b="b"/>
            <a:pathLst>
              <a:path w="1510507" h="412225" extrusionOk="0">
                <a:moveTo>
                  <a:pt x="0" y="0"/>
                </a:moveTo>
                <a:lnTo>
                  <a:pt x="1510507" y="0"/>
                </a:lnTo>
                <a:lnTo>
                  <a:pt x="1266644" y="412225"/>
                </a:lnTo>
                <a:lnTo>
                  <a:pt x="0" y="406400"/>
                </a:lnTo>
                <a:lnTo>
                  <a:pt x="0" y="0"/>
                </a:lnTo>
                <a:close/>
              </a:path>
            </a:pathLst>
          </a:custGeom>
          <a:solidFill>
            <a:srgbClr val="D8E2F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A5A5A5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04" name="Google Shape;404;g38e7b01b736_0_56"/>
          <p:cNvSpPr txBox="1"/>
          <p:nvPr/>
        </p:nvSpPr>
        <p:spPr>
          <a:xfrm>
            <a:off x="666451" y="1402177"/>
            <a:ext cx="1761000" cy="2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NAMA PROJEK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g38e7b01b736_0_56"/>
          <p:cNvSpPr/>
          <p:nvPr/>
        </p:nvSpPr>
        <p:spPr>
          <a:xfrm>
            <a:off x="6152588" y="1331027"/>
            <a:ext cx="1427429" cy="418408"/>
          </a:xfrm>
          <a:custGeom>
            <a:avLst/>
            <a:gdLst/>
            <a:ahLst/>
            <a:cxnLst/>
            <a:rect l="l" t="t" r="r" b="b"/>
            <a:pathLst>
              <a:path w="1510507" h="412225" extrusionOk="0">
                <a:moveTo>
                  <a:pt x="0" y="0"/>
                </a:moveTo>
                <a:lnTo>
                  <a:pt x="1510507" y="0"/>
                </a:lnTo>
                <a:lnTo>
                  <a:pt x="1266644" y="412225"/>
                </a:lnTo>
                <a:lnTo>
                  <a:pt x="0" y="406400"/>
                </a:lnTo>
                <a:lnTo>
                  <a:pt x="0" y="0"/>
                </a:lnTo>
                <a:close/>
              </a:path>
            </a:pathLst>
          </a:custGeom>
          <a:solidFill>
            <a:srgbClr val="D8E2F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A5A5A5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06" name="Google Shape;406;g38e7b01b736_0_56"/>
          <p:cNvSpPr txBox="1"/>
          <p:nvPr/>
        </p:nvSpPr>
        <p:spPr>
          <a:xfrm>
            <a:off x="6320134" y="1402177"/>
            <a:ext cx="2651100" cy="2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AGENSI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g38e7b01b736_0_56"/>
          <p:cNvSpPr txBox="1"/>
          <p:nvPr/>
        </p:nvSpPr>
        <p:spPr>
          <a:xfrm>
            <a:off x="300062" y="-23288"/>
            <a:ext cx="9948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5118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lang="en-MY" sz="5000" b="1" i="0" u="none" strike="noStrike" cap="none">
                <a:solidFill>
                  <a:srgbClr val="FF9501"/>
                </a:solidFill>
                <a:latin typeface="Poppins"/>
                <a:ea typeface="Poppins"/>
                <a:cs typeface="Poppins"/>
                <a:sym typeface="Poppins"/>
              </a:rPr>
              <a:t>02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38e7b01b736_0_179"/>
          <p:cNvSpPr/>
          <p:nvPr/>
        </p:nvSpPr>
        <p:spPr>
          <a:xfrm rot="5400000">
            <a:off x="11618047" y="6434050"/>
            <a:ext cx="365124" cy="343949"/>
          </a:xfrm>
          <a:prstGeom prst="flowChartPreparation">
            <a:avLst/>
          </a:prstGeom>
          <a:solidFill>
            <a:schemeClr val="lt1"/>
          </a:solidFill>
          <a:ln w="28575" cap="flat" cmpd="sng">
            <a:solidFill>
              <a:srgbClr val="000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3" name="Google Shape;413;g38e7b01b736_0_179"/>
          <p:cNvSpPr txBox="1">
            <a:spLocks noGrp="1"/>
          </p:cNvSpPr>
          <p:nvPr>
            <p:ph type="sldNum" idx="12"/>
          </p:nvPr>
        </p:nvSpPr>
        <p:spPr>
          <a:xfrm>
            <a:off x="11605915" y="6423462"/>
            <a:ext cx="389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MY"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0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g38e7b01b736_0_179"/>
          <p:cNvSpPr/>
          <p:nvPr/>
        </p:nvSpPr>
        <p:spPr>
          <a:xfrm>
            <a:off x="-1" y="281996"/>
            <a:ext cx="11599200" cy="643600"/>
          </a:xfrm>
          <a:custGeom>
            <a:avLst/>
            <a:gdLst/>
            <a:ahLst/>
            <a:cxnLst/>
            <a:rect l="l" t="t" r="r" b="b"/>
            <a:pathLst>
              <a:path w="11232528" h="530804" extrusionOk="0">
                <a:moveTo>
                  <a:pt x="0" y="0"/>
                </a:moveTo>
                <a:lnTo>
                  <a:pt x="10838828" y="12700"/>
                </a:lnTo>
                <a:lnTo>
                  <a:pt x="11232528" y="530804"/>
                </a:lnTo>
                <a:lnTo>
                  <a:pt x="0" y="53080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">
                <a:srgbClr val="002060"/>
              </a:gs>
              <a:gs pos="71000">
                <a:srgbClr val="1E4E79"/>
              </a:gs>
              <a:gs pos="92000">
                <a:srgbClr val="002060"/>
              </a:gs>
              <a:gs pos="100000">
                <a:srgbClr val="002060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14351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MY" sz="25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MAKLUMAT PROJEK </a:t>
            </a:r>
            <a:r>
              <a:rPr lang="en-MY" sz="2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(samb…)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g38e7b01b736_0_179"/>
          <p:cNvSpPr txBox="1"/>
          <p:nvPr/>
        </p:nvSpPr>
        <p:spPr>
          <a:xfrm>
            <a:off x="300062" y="-36604"/>
            <a:ext cx="9948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5118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lang="en-MY" sz="5000" b="1" i="0" u="none" strike="noStrike" cap="none">
                <a:solidFill>
                  <a:srgbClr val="FF9501"/>
                </a:solidFill>
                <a:latin typeface="Poppins"/>
                <a:ea typeface="Poppins"/>
                <a:cs typeface="Poppins"/>
                <a:sym typeface="Poppins"/>
              </a:rPr>
              <a:t>02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6" name="Google Shape;416;g38e7b01b736_0_179"/>
          <p:cNvGrpSpPr/>
          <p:nvPr/>
        </p:nvGrpSpPr>
        <p:grpSpPr>
          <a:xfrm>
            <a:off x="4143151" y="3073669"/>
            <a:ext cx="1215180" cy="1414028"/>
            <a:chOff x="0" y="0"/>
            <a:chExt cx="698500" cy="812800"/>
          </a:xfrm>
        </p:grpSpPr>
        <p:sp>
          <p:nvSpPr>
            <p:cNvPr id="417" name="Google Shape;417;g38e7b01b736_0_179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4275" cap="sq" cmpd="sng">
              <a:solidFill>
                <a:srgbClr val="44A796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g38e7b01b736_0_179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9" name="Google Shape;419;g38e7b01b736_0_179"/>
          <p:cNvGrpSpPr/>
          <p:nvPr/>
        </p:nvGrpSpPr>
        <p:grpSpPr>
          <a:xfrm>
            <a:off x="6784363" y="3073669"/>
            <a:ext cx="1215180" cy="1414028"/>
            <a:chOff x="0" y="0"/>
            <a:chExt cx="698500" cy="812800"/>
          </a:xfrm>
        </p:grpSpPr>
        <p:sp>
          <p:nvSpPr>
            <p:cNvPr id="420" name="Google Shape;420;g38e7b01b736_0_179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4275" cap="sq" cmpd="sng">
              <a:solidFill>
                <a:srgbClr val="DD8033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g38e7b01b736_0_179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22" name="Google Shape;422;g38e7b01b736_0_179"/>
          <p:cNvGrpSpPr/>
          <p:nvPr/>
        </p:nvGrpSpPr>
        <p:grpSpPr>
          <a:xfrm>
            <a:off x="4805446" y="1920942"/>
            <a:ext cx="1215180" cy="1414028"/>
            <a:chOff x="0" y="0"/>
            <a:chExt cx="698500" cy="812800"/>
          </a:xfrm>
        </p:grpSpPr>
        <p:sp>
          <p:nvSpPr>
            <p:cNvPr id="423" name="Google Shape;423;g38e7b01b736_0_179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4275" cap="sq" cmpd="sng">
              <a:solidFill>
                <a:srgbClr val="2C8BA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g38e7b01b736_0_179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5" name="Google Shape;425;g38e7b01b736_0_179"/>
          <p:cNvSpPr/>
          <p:nvPr/>
        </p:nvSpPr>
        <p:spPr>
          <a:xfrm>
            <a:off x="4841431" y="2041165"/>
            <a:ext cx="1220261" cy="1448381"/>
          </a:xfrm>
          <a:custGeom>
            <a:avLst/>
            <a:gdLst/>
            <a:ahLst/>
            <a:cxnLst/>
            <a:rect l="l" t="t" r="r" b="b"/>
            <a:pathLst>
              <a:path w="1821285" h="2161762" extrusionOk="0">
                <a:moveTo>
                  <a:pt x="0" y="0"/>
                </a:moveTo>
                <a:lnTo>
                  <a:pt x="1821284" y="0"/>
                </a:lnTo>
                <a:lnTo>
                  <a:pt x="1821284" y="2161762"/>
                </a:lnTo>
                <a:lnTo>
                  <a:pt x="0" y="21617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25000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6" name="Google Shape;426;g38e7b01b736_0_179"/>
          <p:cNvSpPr/>
          <p:nvPr/>
        </p:nvSpPr>
        <p:spPr>
          <a:xfrm>
            <a:off x="4883578" y="4299904"/>
            <a:ext cx="1220261" cy="1448381"/>
          </a:xfrm>
          <a:custGeom>
            <a:avLst/>
            <a:gdLst/>
            <a:ahLst/>
            <a:cxnLst/>
            <a:rect l="l" t="t" r="r" b="b"/>
            <a:pathLst>
              <a:path w="1821285" h="2161762" extrusionOk="0">
                <a:moveTo>
                  <a:pt x="0" y="0"/>
                </a:moveTo>
                <a:lnTo>
                  <a:pt x="1821285" y="0"/>
                </a:lnTo>
                <a:lnTo>
                  <a:pt x="1821285" y="2161762"/>
                </a:lnTo>
                <a:lnTo>
                  <a:pt x="0" y="21617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 amt="25000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g38e7b01b736_0_179"/>
          <p:cNvSpPr/>
          <p:nvPr/>
        </p:nvSpPr>
        <p:spPr>
          <a:xfrm>
            <a:off x="6163488" y="2022024"/>
            <a:ext cx="1220261" cy="1448381"/>
          </a:xfrm>
          <a:custGeom>
            <a:avLst/>
            <a:gdLst/>
            <a:ahLst/>
            <a:cxnLst/>
            <a:rect l="l" t="t" r="r" b="b"/>
            <a:pathLst>
              <a:path w="1821285" h="2161762" extrusionOk="0">
                <a:moveTo>
                  <a:pt x="0" y="0"/>
                </a:moveTo>
                <a:lnTo>
                  <a:pt x="1821285" y="0"/>
                </a:lnTo>
                <a:lnTo>
                  <a:pt x="1821285" y="2161763"/>
                </a:lnTo>
                <a:lnTo>
                  <a:pt x="0" y="21617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25000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8" name="Google Shape;428;g38e7b01b736_0_179"/>
          <p:cNvSpPr/>
          <p:nvPr/>
        </p:nvSpPr>
        <p:spPr>
          <a:xfrm>
            <a:off x="6848739" y="3211902"/>
            <a:ext cx="1220261" cy="1448381"/>
          </a:xfrm>
          <a:custGeom>
            <a:avLst/>
            <a:gdLst/>
            <a:ahLst/>
            <a:cxnLst/>
            <a:rect l="l" t="t" r="r" b="b"/>
            <a:pathLst>
              <a:path w="1821285" h="2161762" extrusionOk="0">
                <a:moveTo>
                  <a:pt x="0" y="0"/>
                </a:moveTo>
                <a:lnTo>
                  <a:pt x="1821285" y="0"/>
                </a:lnTo>
                <a:lnTo>
                  <a:pt x="1821285" y="2161763"/>
                </a:lnTo>
                <a:lnTo>
                  <a:pt x="0" y="21617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 amt="25000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9" name="Google Shape;429;g38e7b01b736_0_179"/>
          <p:cNvGrpSpPr/>
          <p:nvPr/>
        </p:nvGrpSpPr>
        <p:grpSpPr>
          <a:xfrm>
            <a:off x="4869823" y="1995853"/>
            <a:ext cx="1086447" cy="1264229"/>
            <a:chOff x="0" y="0"/>
            <a:chExt cx="698500" cy="812800"/>
          </a:xfrm>
        </p:grpSpPr>
        <p:sp>
          <p:nvSpPr>
            <p:cNvPr id="430" name="Google Shape;430;g38e7b01b736_0_179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18738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g38e7b01b736_0_179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32" name="Google Shape;432;g38e7b01b736_0_179"/>
          <p:cNvGrpSpPr/>
          <p:nvPr/>
        </p:nvGrpSpPr>
        <p:grpSpPr>
          <a:xfrm>
            <a:off x="4802939" y="4221803"/>
            <a:ext cx="1215180" cy="1414028"/>
            <a:chOff x="0" y="0"/>
            <a:chExt cx="698500" cy="812800"/>
          </a:xfrm>
        </p:grpSpPr>
        <p:sp>
          <p:nvSpPr>
            <p:cNvPr id="433" name="Google Shape;433;g38e7b01b736_0_179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4275" cap="sq" cmpd="sng">
              <a:solidFill>
                <a:srgbClr val="9CC147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g38e7b01b736_0_179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35" name="Google Shape;435;g38e7b01b736_0_179"/>
          <p:cNvGrpSpPr/>
          <p:nvPr/>
        </p:nvGrpSpPr>
        <p:grpSpPr>
          <a:xfrm>
            <a:off x="4869823" y="4293523"/>
            <a:ext cx="1086447" cy="1264229"/>
            <a:chOff x="0" y="0"/>
            <a:chExt cx="698500" cy="812800"/>
          </a:xfrm>
        </p:grpSpPr>
        <p:sp>
          <p:nvSpPr>
            <p:cNvPr id="436" name="Google Shape;436;g38e7b01b736_0_179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9CC14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g38e7b01b736_0_179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38" name="Google Shape;438;g38e7b01b736_0_179"/>
          <p:cNvGrpSpPr/>
          <p:nvPr/>
        </p:nvGrpSpPr>
        <p:grpSpPr>
          <a:xfrm>
            <a:off x="6848739" y="3148580"/>
            <a:ext cx="1086447" cy="1264229"/>
            <a:chOff x="0" y="0"/>
            <a:chExt cx="698500" cy="812800"/>
          </a:xfrm>
        </p:grpSpPr>
        <p:sp>
          <p:nvSpPr>
            <p:cNvPr id="439" name="Google Shape;439;g38e7b01b736_0_179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DD803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g38e7b01b736_0_179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1" name="Google Shape;441;g38e7b01b736_0_179"/>
          <p:cNvGrpSpPr/>
          <p:nvPr/>
        </p:nvGrpSpPr>
        <p:grpSpPr>
          <a:xfrm>
            <a:off x="6141837" y="1933702"/>
            <a:ext cx="1215180" cy="1414028"/>
            <a:chOff x="0" y="0"/>
            <a:chExt cx="698500" cy="812800"/>
          </a:xfrm>
        </p:grpSpPr>
        <p:sp>
          <p:nvSpPr>
            <p:cNvPr id="442" name="Google Shape;442;g38e7b01b736_0_179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4275" cap="sq" cmpd="sng">
              <a:solidFill>
                <a:srgbClr val="D9514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g38e7b01b736_0_179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4" name="Google Shape;444;g38e7b01b736_0_179"/>
          <p:cNvGrpSpPr/>
          <p:nvPr/>
        </p:nvGrpSpPr>
        <p:grpSpPr>
          <a:xfrm>
            <a:off x="6199258" y="2002233"/>
            <a:ext cx="1086447" cy="1264229"/>
            <a:chOff x="0" y="0"/>
            <a:chExt cx="698500" cy="812800"/>
          </a:xfrm>
        </p:grpSpPr>
        <p:sp>
          <p:nvSpPr>
            <p:cNvPr id="445" name="Google Shape;445;g38e7b01b736_0_179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D9514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g38e7b01b736_0_179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7" name="Google Shape;447;g38e7b01b736_0_179"/>
          <p:cNvGrpSpPr/>
          <p:nvPr/>
        </p:nvGrpSpPr>
        <p:grpSpPr>
          <a:xfrm>
            <a:off x="6135456" y="4221803"/>
            <a:ext cx="1215180" cy="1414028"/>
            <a:chOff x="0" y="0"/>
            <a:chExt cx="698500" cy="812800"/>
          </a:xfrm>
        </p:grpSpPr>
        <p:sp>
          <p:nvSpPr>
            <p:cNvPr id="448" name="Google Shape;448;g38e7b01b736_0_179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4275" cap="sq" cmpd="sng">
              <a:solidFill>
                <a:srgbClr val="18738C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g38e7b01b736_0_179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0" name="Google Shape;450;g38e7b01b736_0_179"/>
          <p:cNvGrpSpPr/>
          <p:nvPr/>
        </p:nvGrpSpPr>
        <p:grpSpPr>
          <a:xfrm>
            <a:off x="4178514" y="2260377"/>
            <a:ext cx="662939" cy="310819"/>
            <a:chOff x="0" y="-126085"/>
            <a:chExt cx="1319545" cy="618668"/>
          </a:xfrm>
        </p:grpSpPr>
        <p:cxnSp>
          <p:nvCxnSpPr>
            <p:cNvPr id="451" name="Google Shape;451;g38e7b01b736_0_179"/>
            <p:cNvCxnSpPr/>
            <p:nvPr/>
          </p:nvCxnSpPr>
          <p:spPr>
            <a:xfrm>
              <a:off x="102317" y="102317"/>
              <a:ext cx="1171800" cy="0"/>
            </a:xfrm>
            <a:prstGeom prst="straightConnector1">
              <a:avLst/>
            </a:prstGeom>
            <a:noFill/>
            <a:ln w="25400" cap="flat" cmpd="sng">
              <a:solidFill>
                <a:srgbClr val="18738C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452" name="Google Shape;452;g38e7b01b736_0_179"/>
            <p:cNvGrpSpPr/>
            <p:nvPr/>
          </p:nvGrpSpPr>
          <p:grpSpPr>
            <a:xfrm>
              <a:off x="0" y="0"/>
              <a:ext cx="204663" cy="204663"/>
              <a:chOff x="0" y="0"/>
              <a:chExt cx="812800" cy="812800"/>
            </a:xfrm>
          </p:grpSpPr>
          <p:sp>
            <p:nvSpPr>
              <p:cNvPr id="453" name="Google Shape;453;g38e7b01b736_0_17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18738C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4" name="Google Shape;454;g38e7b01b736_0_179"/>
              <p:cNvSpPr txBox="1"/>
              <p:nvPr/>
            </p:nvSpPr>
            <p:spPr>
              <a:xfrm>
                <a:off x="76200" y="28575"/>
                <a:ext cx="660300" cy="708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55" name="Google Shape;455;g38e7b01b736_0_179"/>
            <p:cNvGrpSpPr/>
            <p:nvPr/>
          </p:nvGrpSpPr>
          <p:grpSpPr>
            <a:xfrm>
              <a:off x="1182341" y="-126085"/>
              <a:ext cx="137204" cy="618668"/>
              <a:chOff x="0" y="-47625"/>
              <a:chExt cx="27102" cy="122206"/>
            </a:xfrm>
          </p:grpSpPr>
          <p:sp>
            <p:nvSpPr>
              <p:cNvPr id="456" name="Google Shape;456;g38e7b01b736_0_179"/>
              <p:cNvSpPr/>
              <p:nvPr/>
            </p:nvSpPr>
            <p:spPr>
              <a:xfrm>
                <a:off x="0" y="0"/>
                <a:ext cx="27102" cy="74581"/>
              </a:xfrm>
              <a:custGeom>
                <a:avLst/>
                <a:gdLst/>
                <a:ahLst/>
                <a:cxnLst/>
                <a:rect l="l" t="t" r="r" b="b"/>
                <a:pathLst>
                  <a:path w="27102" h="74581" extrusionOk="0">
                    <a:moveTo>
                      <a:pt x="0" y="0"/>
                    </a:moveTo>
                    <a:lnTo>
                      <a:pt x="27102" y="0"/>
                    </a:lnTo>
                    <a:lnTo>
                      <a:pt x="27102" y="74581"/>
                    </a:lnTo>
                    <a:lnTo>
                      <a:pt x="0" y="74581"/>
                    </a:lnTo>
                    <a:close/>
                  </a:path>
                </a:pathLst>
              </a:custGeom>
              <a:solidFill>
                <a:srgbClr val="F6F6F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7" name="Google Shape;457;g38e7b01b736_0_179"/>
              <p:cNvSpPr txBox="1"/>
              <p:nvPr/>
            </p:nvSpPr>
            <p:spPr>
              <a:xfrm>
                <a:off x="0" y="-47625"/>
                <a:ext cx="27000" cy="122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58" name="Google Shape;458;g38e7b01b736_0_179"/>
          <p:cNvGrpSpPr/>
          <p:nvPr/>
        </p:nvGrpSpPr>
        <p:grpSpPr>
          <a:xfrm>
            <a:off x="4178514" y="5048175"/>
            <a:ext cx="662939" cy="310819"/>
            <a:chOff x="0" y="-126085"/>
            <a:chExt cx="1319545" cy="618668"/>
          </a:xfrm>
        </p:grpSpPr>
        <p:cxnSp>
          <p:nvCxnSpPr>
            <p:cNvPr id="459" name="Google Shape;459;g38e7b01b736_0_179"/>
            <p:cNvCxnSpPr/>
            <p:nvPr/>
          </p:nvCxnSpPr>
          <p:spPr>
            <a:xfrm>
              <a:off x="102317" y="102317"/>
              <a:ext cx="1171800" cy="0"/>
            </a:xfrm>
            <a:prstGeom prst="straightConnector1">
              <a:avLst/>
            </a:prstGeom>
            <a:noFill/>
            <a:ln w="25400" cap="flat" cmpd="sng">
              <a:solidFill>
                <a:srgbClr val="9CC147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460" name="Google Shape;460;g38e7b01b736_0_179"/>
            <p:cNvGrpSpPr/>
            <p:nvPr/>
          </p:nvGrpSpPr>
          <p:grpSpPr>
            <a:xfrm>
              <a:off x="0" y="0"/>
              <a:ext cx="204663" cy="204663"/>
              <a:chOff x="0" y="0"/>
              <a:chExt cx="812800" cy="812800"/>
            </a:xfrm>
          </p:grpSpPr>
          <p:sp>
            <p:nvSpPr>
              <p:cNvPr id="461" name="Google Shape;461;g38e7b01b736_0_17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9CC14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2" name="Google Shape;462;g38e7b01b736_0_179"/>
              <p:cNvSpPr txBox="1"/>
              <p:nvPr/>
            </p:nvSpPr>
            <p:spPr>
              <a:xfrm>
                <a:off x="76200" y="28575"/>
                <a:ext cx="660300" cy="708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63" name="Google Shape;463;g38e7b01b736_0_179"/>
            <p:cNvGrpSpPr/>
            <p:nvPr/>
          </p:nvGrpSpPr>
          <p:grpSpPr>
            <a:xfrm>
              <a:off x="1182341" y="-126085"/>
              <a:ext cx="137204" cy="618668"/>
              <a:chOff x="0" y="-47625"/>
              <a:chExt cx="27102" cy="122206"/>
            </a:xfrm>
          </p:grpSpPr>
          <p:sp>
            <p:nvSpPr>
              <p:cNvPr id="464" name="Google Shape;464;g38e7b01b736_0_179"/>
              <p:cNvSpPr/>
              <p:nvPr/>
            </p:nvSpPr>
            <p:spPr>
              <a:xfrm>
                <a:off x="0" y="0"/>
                <a:ext cx="27102" cy="74581"/>
              </a:xfrm>
              <a:custGeom>
                <a:avLst/>
                <a:gdLst/>
                <a:ahLst/>
                <a:cxnLst/>
                <a:rect l="l" t="t" r="r" b="b"/>
                <a:pathLst>
                  <a:path w="27102" h="74581" extrusionOk="0">
                    <a:moveTo>
                      <a:pt x="0" y="0"/>
                    </a:moveTo>
                    <a:lnTo>
                      <a:pt x="27102" y="0"/>
                    </a:lnTo>
                    <a:lnTo>
                      <a:pt x="27102" y="74581"/>
                    </a:lnTo>
                    <a:lnTo>
                      <a:pt x="0" y="74581"/>
                    </a:lnTo>
                    <a:close/>
                  </a:path>
                </a:pathLst>
              </a:custGeom>
              <a:solidFill>
                <a:srgbClr val="F6F6F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5" name="Google Shape;465;g38e7b01b736_0_179"/>
              <p:cNvSpPr txBox="1"/>
              <p:nvPr/>
            </p:nvSpPr>
            <p:spPr>
              <a:xfrm>
                <a:off x="0" y="-47625"/>
                <a:ext cx="27000" cy="122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66" name="Google Shape;466;g38e7b01b736_0_179"/>
          <p:cNvGrpSpPr/>
          <p:nvPr/>
        </p:nvGrpSpPr>
        <p:grpSpPr>
          <a:xfrm>
            <a:off x="7316158" y="2260377"/>
            <a:ext cx="672522" cy="310819"/>
            <a:chOff x="0" y="-126085"/>
            <a:chExt cx="1338618" cy="618668"/>
          </a:xfrm>
        </p:grpSpPr>
        <p:cxnSp>
          <p:nvCxnSpPr>
            <p:cNvPr id="467" name="Google Shape;467;g38e7b01b736_0_179"/>
            <p:cNvCxnSpPr/>
            <p:nvPr/>
          </p:nvCxnSpPr>
          <p:spPr>
            <a:xfrm>
              <a:off x="53616" y="102317"/>
              <a:ext cx="1171800" cy="0"/>
            </a:xfrm>
            <a:prstGeom prst="straightConnector1">
              <a:avLst/>
            </a:prstGeom>
            <a:noFill/>
            <a:ln w="25400" cap="flat" cmpd="sng">
              <a:solidFill>
                <a:srgbClr val="D9514B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468" name="Google Shape;468;g38e7b01b736_0_179"/>
            <p:cNvGrpSpPr/>
            <p:nvPr/>
          </p:nvGrpSpPr>
          <p:grpSpPr>
            <a:xfrm>
              <a:off x="0" y="-126085"/>
              <a:ext cx="137204" cy="618668"/>
              <a:chOff x="0" y="-47625"/>
              <a:chExt cx="27102" cy="122206"/>
            </a:xfrm>
          </p:grpSpPr>
          <p:sp>
            <p:nvSpPr>
              <p:cNvPr id="469" name="Google Shape;469;g38e7b01b736_0_179"/>
              <p:cNvSpPr/>
              <p:nvPr/>
            </p:nvSpPr>
            <p:spPr>
              <a:xfrm>
                <a:off x="0" y="0"/>
                <a:ext cx="27102" cy="74581"/>
              </a:xfrm>
              <a:custGeom>
                <a:avLst/>
                <a:gdLst/>
                <a:ahLst/>
                <a:cxnLst/>
                <a:rect l="l" t="t" r="r" b="b"/>
                <a:pathLst>
                  <a:path w="27102" h="74581" extrusionOk="0">
                    <a:moveTo>
                      <a:pt x="0" y="0"/>
                    </a:moveTo>
                    <a:lnTo>
                      <a:pt x="27102" y="0"/>
                    </a:lnTo>
                    <a:lnTo>
                      <a:pt x="27102" y="74581"/>
                    </a:lnTo>
                    <a:lnTo>
                      <a:pt x="0" y="74581"/>
                    </a:lnTo>
                    <a:close/>
                  </a:path>
                </a:pathLst>
              </a:custGeom>
              <a:solidFill>
                <a:srgbClr val="F6F6F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0" name="Google Shape;470;g38e7b01b736_0_179"/>
              <p:cNvSpPr txBox="1"/>
              <p:nvPr/>
            </p:nvSpPr>
            <p:spPr>
              <a:xfrm>
                <a:off x="0" y="-47625"/>
                <a:ext cx="27000" cy="122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71" name="Google Shape;471;g38e7b01b736_0_179"/>
            <p:cNvGrpSpPr/>
            <p:nvPr/>
          </p:nvGrpSpPr>
          <p:grpSpPr>
            <a:xfrm>
              <a:off x="1133955" y="0"/>
              <a:ext cx="204663" cy="204663"/>
              <a:chOff x="0" y="0"/>
              <a:chExt cx="812800" cy="812800"/>
            </a:xfrm>
          </p:grpSpPr>
          <p:sp>
            <p:nvSpPr>
              <p:cNvPr id="472" name="Google Shape;472;g38e7b01b736_0_17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D9514B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3" name="Google Shape;473;g38e7b01b736_0_179"/>
              <p:cNvSpPr txBox="1"/>
              <p:nvPr/>
            </p:nvSpPr>
            <p:spPr>
              <a:xfrm>
                <a:off x="76200" y="28575"/>
                <a:ext cx="660300" cy="708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74" name="Google Shape;474;g38e7b01b736_0_179"/>
          <p:cNvGrpSpPr/>
          <p:nvPr/>
        </p:nvGrpSpPr>
        <p:grpSpPr>
          <a:xfrm>
            <a:off x="7316158" y="4939321"/>
            <a:ext cx="672522" cy="310819"/>
            <a:chOff x="0" y="-126085"/>
            <a:chExt cx="1338618" cy="618668"/>
          </a:xfrm>
        </p:grpSpPr>
        <p:cxnSp>
          <p:nvCxnSpPr>
            <p:cNvPr id="475" name="Google Shape;475;g38e7b01b736_0_179"/>
            <p:cNvCxnSpPr/>
            <p:nvPr/>
          </p:nvCxnSpPr>
          <p:spPr>
            <a:xfrm>
              <a:off x="53616" y="102317"/>
              <a:ext cx="1171800" cy="0"/>
            </a:xfrm>
            <a:prstGeom prst="straightConnector1">
              <a:avLst/>
            </a:prstGeom>
            <a:noFill/>
            <a:ln w="25400" cap="flat" cmpd="sng">
              <a:solidFill>
                <a:srgbClr val="18738C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476" name="Google Shape;476;g38e7b01b736_0_179"/>
            <p:cNvGrpSpPr/>
            <p:nvPr/>
          </p:nvGrpSpPr>
          <p:grpSpPr>
            <a:xfrm>
              <a:off x="0" y="-126085"/>
              <a:ext cx="137204" cy="618668"/>
              <a:chOff x="0" y="-47625"/>
              <a:chExt cx="27102" cy="122206"/>
            </a:xfrm>
          </p:grpSpPr>
          <p:sp>
            <p:nvSpPr>
              <p:cNvPr id="477" name="Google Shape;477;g38e7b01b736_0_179"/>
              <p:cNvSpPr/>
              <p:nvPr/>
            </p:nvSpPr>
            <p:spPr>
              <a:xfrm>
                <a:off x="0" y="0"/>
                <a:ext cx="27102" cy="74581"/>
              </a:xfrm>
              <a:custGeom>
                <a:avLst/>
                <a:gdLst/>
                <a:ahLst/>
                <a:cxnLst/>
                <a:rect l="l" t="t" r="r" b="b"/>
                <a:pathLst>
                  <a:path w="27102" h="74581" extrusionOk="0">
                    <a:moveTo>
                      <a:pt x="0" y="0"/>
                    </a:moveTo>
                    <a:lnTo>
                      <a:pt x="27102" y="0"/>
                    </a:lnTo>
                    <a:lnTo>
                      <a:pt x="27102" y="74581"/>
                    </a:lnTo>
                    <a:lnTo>
                      <a:pt x="0" y="74581"/>
                    </a:lnTo>
                    <a:close/>
                  </a:path>
                </a:pathLst>
              </a:custGeom>
              <a:solidFill>
                <a:srgbClr val="F6F6F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8" name="Google Shape;478;g38e7b01b736_0_179"/>
              <p:cNvSpPr txBox="1"/>
              <p:nvPr/>
            </p:nvSpPr>
            <p:spPr>
              <a:xfrm>
                <a:off x="0" y="-47625"/>
                <a:ext cx="27000" cy="122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79" name="Google Shape;479;g38e7b01b736_0_179"/>
            <p:cNvGrpSpPr/>
            <p:nvPr/>
          </p:nvGrpSpPr>
          <p:grpSpPr>
            <a:xfrm>
              <a:off x="1133955" y="0"/>
              <a:ext cx="204663" cy="204663"/>
              <a:chOff x="0" y="0"/>
              <a:chExt cx="812800" cy="812800"/>
            </a:xfrm>
          </p:grpSpPr>
          <p:sp>
            <p:nvSpPr>
              <p:cNvPr id="480" name="Google Shape;480;g38e7b01b736_0_17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18738C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1" name="Google Shape;481;g38e7b01b736_0_179"/>
              <p:cNvSpPr txBox="1"/>
              <p:nvPr/>
            </p:nvSpPr>
            <p:spPr>
              <a:xfrm>
                <a:off x="76200" y="28575"/>
                <a:ext cx="660300" cy="708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82" name="Google Shape;482;g38e7b01b736_0_179"/>
          <p:cNvSpPr/>
          <p:nvPr/>
        </p:nvSpPr>
        <p:spPr>
          <a:xfrm>
            <a:off x="6246641" y="4319045"/>
            <a:ext cx="1220261" cy="1448381"/>
          </a:xfrm>
          <a:custGeom>
            <a:avLst/>
            <a:gdLst/>
            <a:ahLst/>
            <a:cxnLst/>
            <a:rect l="l" t="t" r="r" b="b"/>
            <a:pathLst>
              <a:path w="1821285" h="2161762" extrusionOk="0">
                <a:moveTo>
                  <a:pt x="0" y="0"/>
                </a:moveTo>
                <a:lnTo>
                  <a:pt x="1821285" y="0"/>
                </a:lnTo>
                <a:lnTo>
                  <a:pt x="1821285" y="2161762"/>
                </a:lnTo>
                <a:lnTo>
                  <a:pt x="0" y="21617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 amt="25000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83" name="Google Shape;483;g38e7b01b736_0_179"/>
          <p:cNvGrpSpPr/>
          <p:nvPr/>
        </p:nvGrpSpPr>
        <p:grpSpPr>
          <a:xfrm>
            <a:off x="6199258" y="4299904"/>
            <a:ext cx="1086447" cy="1264229"/>
            <a:chOff x="0" y="0"/>
            <a:chExt cx="698500" cy="812800"/>
          </a:xfrm>
        </p:grpSpPr>
        <p:sp>
          <p:nvSpPr>
            <p:cNvPr id="484" name="Google Shape;484;g38e7b01b736_0_179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18738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g38e7b01b736_0_179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86" name="Google Shape;486;g38e7b01b736_0_179"/>
          <p:cNvGrpSpPr/>
          <p:nvPr/>
        </p:nvGrpSpPr>
        <p:grpSpPr>
          <a:xfrm>
            <a:off x="7961756" y="3581040"/>
            <a:ext cx="679409" cy="310819"/>
            <a:chOff x="0" y="-125795"/>
            <a:chExt cx="1352327" cy="618668"/>
          </a:xfrm>
        </p:grpSpPr>
        <p:cxnSp>
          <p:nvCxnSpPr>
            <p:cNvPr id="487" name="Google Shape;487;g38e7b01b736_0_179"/>
            <p:cNvCxnSpPr/>
            <p:nvPr/>
          </p:nvCxnSpPr>
          <p:spPr>
            <a:xfrm>
              <a:off x="53616" y="102607"/>
              <a:ext cx="1171800" cy="0"/>
            </a:xfrm>
            <a:prstGeom prst="straightConnector1">
              <a:avLst/>
            </a:prstGeom>
            <a:noFill/>
            <a:ln w="25400" cap="flat" cmpd="sng">
              <a:solidFill>
                <a:srgbClr val="DD8033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488" name="Google Shape;488;g38e7b01b736_0_179"/>
            <p:cNvGrpSpPr/>
            <p:nvPr/>
          </p:nvGrpSpPr>
          <p:grpSpPr>
            <a:xfrm>
              <a:off x="1147664" y="0"/>
              <a:ext cx="204663" cy="204663"/>
              <a:chOff x="0" y="0"/>
              <a:chExt cx="812800" cy="812800"/>
            </a:xfrm>
          </p:grpSpPr>
          <p:sp>
            <p:nvSpPr>
              <p:cNvPr id="489" name="Google Shape;489;g38e7b01b736_0_17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DD8033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0" name="Google Shape;490;g38e7b01b736_0_179"/>
              <p:cNvSpPr txBox="1"/>
              <p:nvPr/>
            </p:nvSpPr>
            <p:spPr>
              <a:xfrm>
                <a:off x="76200" y="28575"/>
                <a:ext cx="660300" cy="708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91" name="Google Shape;491;g38e7b01b736_0_179"/>
            <p:cNvGrpSpPr/>
            <p:nvPr/>
          </p:nvGrpSpPr>
          <p:grpSpPr>
            <a:xfrm>
              <a:off x="0" y="-125795"/>
              <a:ext cx="137204" cy="618668"/>
              <a:chOff x="0" y="-47625"/>
              <a:chExt cx="27102" cy="122206"/>
            </a:xfrm>
          </p:grpSpPr>
          <p:sp>
            <p:nvSpPr>
              <p:cNvPr id="492" name="Google Shape;492;g38e7b01b736_0_179"/>
              <p:cNvSpPr/>
              <p:nvPr/>
            </p:nvSpPr>
            <p:spPr>
              <a:xfrm>
                <a:off x="0" y="0"/>
                <a:ext cx="27102" cy="74581"/>
              </a:xfrm>
              <a:custGeom>
                <a:avLst/>
                <a:gdLst/>
                <a:ahLst/>
                <a:cxnLst/>
                <a:rect l="l" t="t" r="r" b="b"/>
                <a:pathLst>
                  <a:path w="27102" h="74581" extrusionOk="0">
                    <a:moveTo>
                      <a:pt x="0" y="0"/>
                    </a:moveTo>
                    <a:lnTo>
                      <a:pt x="27102" y="0"/>
                    </a:lnTo>
                    <a:lnTo>
                      <a:pt x="27102" y="74581"/>
                    </a:lnTo>
                    <a:lnTo>
                      <a:pt x="0" y="74581"/>
                    </a:lnTo>
                    <a:close/>
                  </a:path>
                </a:pathLst>
              </a:custGeom>
              <a:solidFill>
                <a:srgbClr val="F6F6F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3" name="Google Shape;493;g38e7b01b736_0_179"/>
              <p:cNvSpPr txBox="1"/>
              <p:nvPr/>
            </p:nvSpPr>
            <p:spPr>
              <a:xfrm>
                <a:off x="0" y="-47625"/>
                <a:ext cx="27000" cy="122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94" name="Google Shape;494;g38e7b01b736_0_179"/>
          <p:cNvSpPr txBox="1"/>
          <p:nvPr/>
        </p:nvSpPr>
        <p:spPr>
          <a:xfrm>
            <a:off x="557380" y="1922921"/>
            <a:ext cx="3277800" cy="2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rgbClr val="18738C"/>
                </a:solidFill>
                <a:latin typeface="Poppins"/>
                <a:ea typeface="Poppins"/>
                <a:cs typeface="Poppins"/>
                <a:sym typeface="Poppins"/>
              </a:rPr>
              <a:t>PELAN STRATEGIK PENDIGITALAN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Google Shape;495;g38e7b01b736_0_179"/>
          <p:cNvSpPr txBox="1"/>
          <p:nvPr/>
        </p:nvSpPr>
        <p:spPr>
          <a:xfrm>
            <a:off x="8114337" y="1922864"/>
            <a:ext cx="3491700" cy="2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rgbClr val="D9514B"/>
                </a:solidFill>
                <a:latin typeface="Poppins"/>
                <a:ea typeface="Poppins"/>
                <a:cs typeface="Poppins"/>
                <a:sym typeface="Poppins"/>
              </a:rPr>
              <a:t>INISIATIF TUMPUAN SEKTOR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g38e7b01b736_0_179"/>
          <p:cNvSpPr txBox="1"/>
          <p:nvPr/>
        </p:nvSpPr>
        <p:spPr>
          <a:xfrm>
            <a:off x="9191802" y="3239602"/>
            <a:ext cx="2414100" cy="2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rgbClr val="DD8033"/>
                </a:solidFill>
                <a:latin typeface="Poppins"/>
                <a:ea typeface="Poppins"/>
                <a:cs typeface="Poppins"/>
                <a:sym typeface="Poppins"/>
              </a:rPr>
              <a:t>REPOSITORI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g38e7b01b736_0_179"/>
          <p:cNvSpPr txBox="1"/>
          <p:nvPr/>
        </p:nvSpPr>
        <p:spPr>
          <a:xfrm>
            <a:off x="557380" y="4552218"/>
            <a:ext cx="388384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rgbClr val="9CC147"/>
                </a:solidFill>
                <a:latin typeface="Poppins"/>
                <a:ea typeface="Poppins"/>
                <a:cs typeface="Poppins"/>
                <a:sym typeface="Poppins"/>
              </a:rPr>
              <a:t>PROJEK DIGITAL AGENSI SPESIFIK YANG TERKAIT DENGAN PROJEK INI (JIKA ADA)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8" name="Google Shape;498;g38e7b01b736_0_179"/>
          <p:cNvSpPr txBox="1"/>
          <p:nvPr/>
        </p:nvSpPr>
        <p:spPr>
          <a:xfrm>
            <a:off x="7977864" y="4569962"/>
            <a:ext cx="3628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rgbClr val="18738C"/>
                </a:solidFill>
                <a:latin typeface="Poppins"/>
                <a:ea typeface="Poppins"/>
                <a:cs typeface="Poppins"/>
                <a:sym typeface="Poppins"/>
              </a:rPr>
              <a:t>KRITERIA LAIN YANG BERKAITAN DENGAN PROJEK DIMOHON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9" name="Google Shape;499;g38e7b01b736_0_179"/>
          <p:cNvSpPr/>
          <p:nvPr/>
        </p:nvSpPr>
        <p:spPr>
          <a:xfrm>
            <a:off x="557380" y="2185497"/>
            <a:ext cx="3610112" cy="383032"/>
          </a:xfrm>
          <a:custGeom>
            <a:avLst/>
            <a:gdLst/>
            <a:ahLst/>
            <a:cxnLst/>
            <a:rect l="l" t="t" r="r" b="b"/>
            <a:pathLst>
              <a:path w="1510507" h="406400" extrusionOk="0">
                <a:moveTo>
                  <a:pt x="0" y="0"/>
                </a:moveTo>
                <a:lnTo>
                  <a:pt x="1510507" y="0"/>
                </a:lnTo>
                <a:lnTo>
                  <a:pt x="1510507" y="406400"/>
                </a:lnTo>
                <a:lnTo>
                  <a:pt x="0" y="406400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0" i="0" u="none" strike="noStrike" cap="none" dirty="0">
                <a:solidFill>
                  <a:schemeClr val="tx1"/>
                </a:solidFill>
                <a:latin typeface="Poppins"/>
                <a:ea typeface="Poppins"/>
                <a:cs typeface="Poppins"/>
                <a:sym typeface="Poppins"/>
              </a:rPr>
              <a:t>PELAN STRATEGIK </a:t>
            </a:r>
            <a:r>
              <a:rPr lang="en-US" sz="1300" b="0" i="0" u="none" strike="noStrike" cap="none" dirty="0" err="1">
                <a:solidFill>
                  <a:schemeClr val="tx1"/>
                </a:solidFill>
                <a:latin typeface="Poppins"/>
                <a:ea typeface="Poppins"/>
                <a:cs typeface="Poppins"/>
                <a:sym typeface="Poppins"/>
              </a:rPr>
              <a:t>UTeM</a:t>
            </a:r>
            <a:r>
              <a:rPr lang="en-US" sz="1300" b="0" i="0" u="none" strike="noStrike" cap="none" dirty="0">
                <a:solidFill>
                  <a:schemeClr val="tx1"/>
                </a:solidFill>
                <a:latin typeface="Poppins"/>
                <a:ea typeface="Poppins"/>
                <a:cs typeface="Poppins"/>
                <a:sym typeface="Poppins"/>
              </a:rPr>
              <a:t> 2026-2030</a:t>
            </a:r>
            <a:endParaRPr sz="1300" b="0" i="0" u="none" strike="noStrike" cap="none" dirty="0">
              <a:solidFill>
                <a:schemeClr val="tx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00" name="Google Shape;500;g38e7b01b736_0_179"/>
          <p:cNvSpPr/>
          <p:nvPr/>
        </p:nvSpPr>
        <p:spPr>
          <a:xfrm>
            <a:off x="557380" y="5055739"/>
            <a:ext cx="3572349" cy="383032"/>
          </a:xfrm>
          <a:custGeom>
            <a:avLst/>
            <a:gdLst/>
            <a:ahLst/>
            <a:cxnLst/>
            <a:rect l="l" t="t" r="r" b="b"/>
            <a:pathLst>
              <a:path w="1510507" h="406400" extrusionOk="0">
                <a:moveTo>
                  <a:pt x="0" y="0"/>
                </a:moveTo>
                <a:lnTo>
                  <a:pt x="1510507" y="0"/>
                </a:lnTo>
                <a:lnTo>
                  <a:pt x="1510507" y="406400"/>
                </a:lnTo>
                <a:lnTo>
                  <a:pt x="0" y="406400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A5A5A5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01" name="Google Shape;501;g38e7b01b736_0_179"/>
          <p:cNvSpPr/>
          <p:nvPr/>
        </p:nvSpPr>
        <p:spPr>
          <a:xfrm>
            <a:off x="8021676" y="2183358"/>
            <a:ext cx="3583678" cy="382016"/>
          </a:xfrm>
          <a:custGeom>
            <a:avLst/>
            <a:gdLst/>
            <a:ahLst/>
            <a:cxnLst/>
            <a:rect l="l" t="t" r="r" b="b"/>
            <a:pathLst>
              <a:path w="1510507" h="406400" extrusionOk="0">
                <a:moveTo>
                  <a:pt x="0" y="0"/>
                </a:moveTo>
                <a:lnTo>
                  <a:pt x="1510507" y="0"/>
                </a:lnTo>
                <a:lnTo>
                  <a:pt x="1510507" y="406400"/>
                </a:lnTo>
                <a:lnTo>
                  <a:pt x="0" y="406400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PEMADANAN PEKERJAAN</a:t>
            </a:r>
            <a:endParaRPr sz="1100" b="0" i="0" u="none" strike="noStrike" cap="none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02" name="Google Shape;502;g38e7b01b736_0_179"/>
          <p:cNvSpPr/>
          <p:nvPr/>
        </p:nvSpPr>
        <p:spPr>
          <a:xfrm>
            <a:off x="8641128" y="3501319"/>
            <a:ext cx="2964370" cy="383032"/>
          </a:xfrm>
          <a:custGeom>
            <a:avLst/>
            <a:gdLst/>
            <a:ahLst/>
            <a:cxnLst/>
            <a:rect l="l" t="t" r="r" b="b"/>
            <a:pathLst>
              <a:path w="1510507" h="406400" extrusionOk="0">
                <a:moveTo>
                  <a:pt x="0" y="0"/>
                </a:moveTo>
                <a:lnTo>
                  <a:pt x="1510507" y="0"/>
                </a:lnTo>
                <a:lnTo>
                  <a:pt x="1510507" y="406400"/>
                </a:lnTo>
                <a:lnTo>
                  <a:pt x="0" y="406400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0" i="0" u="none" strike="noStrike" cap="none" dirty="0">
                <a:solidFill>
                  <a:schemeClr val="tx1"/>
                </a:solidFill>
                <a:latin typeface="Poppins"/>
                <a:ea typeface="Poppins"/>
                <a:cs typeface="Poppins"/>
                <a:sym typeface="Poppins"/>
              </a:rPr>
              <a:t>TVET</a:t>
            </a:r>
            <a:endParaRPr sz="1300" b="0" i="0" u="none" strike="noStrike" cap="none" dirty="0">
              <a:solidFill>
                <a:schemeClr val="tx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03" name="Google Shape;503;g38e7b01b736_0_179"/>
          <p:cNvSpPr/>
          <p:nvPr/>
        </p:nvSpPr>
        <p:spPr>
          <a:xfrm>
            <a:off x="7988645" y="5055740"/>
            <a:ext cx="3617664" cy="383032"/>
          </a:xfrm>
          <a:custGeom>
            <a:avLst/>
            <a:gdLst/>
            <a:ahLst/>
            <a:cxnLst/>
            <a:rect l="l" t="t" r="r" b="b"/>
            <a:pathLst>
              <a:path w="1510507" h="406400" extrusionOk="0">
                <a:moveTo>
                  <a:pt x="0" y="0"/>
                </a:moveTo>
                <a:lnTo>
                  <a:pt x="1510507" y="0"/>
                </a:lnTo>
                <a:lnTo>
                  <a:pt x="1510507" y="406400"/>
                </a:lnTo>
                <a:lnTo>
                  <a:pt x="0" y="406400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A5A5A5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04" name="Google Shape;504;g38e7b01b736_0_179"/>
          <p:cNvSpPr txBox="1"/>
          <p:nvPr/>
        </p:nvSpPr>
        <p:spPr>
          <a:xfrm>
            <a:off x="557380" y="3239602"/>
            <a:ext cx="2414100" cy="2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rgbClr val="44A796"/>
                </a:solidFill>
                <a:latin typeface="Poppins"/>
                <a:ea typeface="Poppins"/>
                <a:cs typeface="Poppins"/>
                <a:sym typeface="Poppins"/>
              </a:rPr>
              <a:t>REGISTRI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5" name="Google Shape;505;g38e7b01b736_0_179"/>
          <p:cNvSpPr/>
          <p:nvPr/>
        </p:nvSpPr>
        <p:spPr>
          <a:xfrm>
            <a:off x="4209673" y="3217434"/>
            <a:ext cx="1220261" cy="1448381"/>
          </a:xfrm>
          <a:custGeom>
            <a:avLst/>
            <a:gdLst/>
            <a:ahLst/>
            <a:cxnLst/>
            <a:rect l="l" t="t" r="r" b="b"/>
            <a:pathLst>
              <a:path w="1821285" h="2161762" extrusionOk="0">
                <a:moveTo>
                  <a:pt x="0" y="0"/>
                </a:moveTo>
                <a:lnTo>
                  <a:pt x="1821285" y="0"/>
                </a:lnTo>
                <a:lnTo>
                  <a:pt x="1821285" y="2161763"/>
                </a:lnTo>
                <a:lnTo>
                  <a:pt x="0" y="21617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 amt="25000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06" name="Google Shape;506;g38e7b01b736_0_179"/>
          <p:cNvGrpSpPr/>
          <p:nvPr/>
        </p:nvGrpSpPr>
        <p:grpSpPr>
          <a:xfrm>
            <a:off x="4208148" y="3148580"/>
            <a:ext cx="1086447" cy="1264229"/>
            <a:chOff x="0" y="0"/>
            <a:chExt cx="698500" cy="812800"/>
          </a:xfrm>
        </p:grpSpPr>
        <p:sp>
          <p:nvSpPr>
            <p:cNvPr id="507" name="Google Shape;507;g38e7b01b736_0_179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 extrusionOk="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44A79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Google Shape;508;g38e7b01b736_0_179"/>
            <p:cNvSpPr txBox="1"/>
            <p:nvPr/>
          </p:nvSpPr>
          <p:spPr>
            <a:xfrm>
              <a:off x="0" y="92075"/>
              <a:ext cx="698400" cy="58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09" name="Google Shape;509;g38e7b01b736_0_179"/>
          <p:cNvGrpSpPr/>
          <p:nvPr/>
        </p:nvGrpSpPr>
        <p:grpSpPr>
          <a:xfrm>
            <a:off x="3515260" y="3581040"/>
            <a:ext cx="662939" cy="310819"/>
            <a:chOff x="0" y="-125795"/>
            <a:chExt cx="1319545" cy="618668"/>
          </a:xfrm>
        </p:grpSpPr>
        <p:cxnSp>
          <p:nvCxnSpPr>
            <p:cNvPr id="510" name="Google Shape;510;g38e7b01b736_0_179"/>
            <p:cNvCxnSpPr/>
            <p:nvPr/>
          </p:nvCxnSpPr>
          <p:spPr>
            <a:xfrm>
              <a:off x="102317" y="102607"/>
              <a:ext cx="1171800" cy="0"/>
            </a:xfrm>
            <a:prstGeom prst="straightConnector1">
              <a:avLst/>
            </a:prstGeom>
            <a:noFill/>
            <a:ln w="25400" cap="flat" cmpd="sng">
              <a:solidFill>
                <a:srgbClr val="44A796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511" name="Google Shape;511;g38e7b01b736_0_179"/>
            <p:cNvGrpSpPr/>
            <p:nvPr/>
          </p:nvGrpSpPr>
          <p:grpSpPr>
            <a:xfrm>
              <a:off x="0" y="0"/>
              <a:ext cx="204663" cy="204663"/>
              <a:chOff x="0" y="0"/>
              <a:chExt cx="812800" cy="812800"/>
            </a:xfrm>
          </p:grpSpPr>
          <p:sp>
            <p:nvSpPr>
              <p:cNvPr id="512" name="Google Shape;512;g38e7b01b736_0_17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44A79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3" name="Google Shape;513;g38e7b01b736_0_179"/>
              <p:cNvSpPr txBox="1"/>
              <p:nvPr/>
            </p:nvSpPr>
            <p:spPr>
              <a:xfrm>
                <a:off x="76200" y="28575"/>
                <a:ext cx="660300" cy="708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14" name="Google Shape;514;g38e7b01b736_0_179"/>
            <p:cNvGrpSpPr/>
            <p:nvPr/>
          </p:nvGrpSpPr>
          <p:grpSpPr>
            <a:xfrm>
              <a:off x="1182341" y="-125795"/>
              <a:ext cx="137204" cy="618668"/>
              <a:chOff x="0" y="-47625"/>
              <a:chExt cx="27102" cy="122206"/>
            </a:xfrm>
          </p:grpSpPr>
          <p:sp>
            <p:nvSpPr>
              <p:cNvPr id="515" name="Google Shape;515;g38e7b01b736_0_179"/>
              <p:cNvSpPr/>
              <p:nvPr/>
            </p:nvSpPr>
            <p:spPr>
              <a:xfrm>
                <a:off x="0" y="0"/>
                <a:ext cx="27102" cy="74581"/>
              </a:xfrm>
              <a:custGeom>
                <a:avLst/>
                <a:gdLst/>
                <a:ahLst/>
                <a:cxnLst/>
                <a:rect l="l" t="t" r="r" b="b"/>
                <a:pathLst>
                  <a:path w="27102" h="74581" extrusionOk="0">
                    <a:moveTo>
                      <a:pt x="0" y="0"/>
                    </a:moveTo>
                    <a:lnTo>
                      <a:pt x="27102" y="0"/>
                    </a:lnTo>
                    <a:lnTo>
                      <a:pt x="27102" y="74581"/>
                    </a:lnTo>
                    <a:lnTo>
                      <a:pt x="0" y="74581"/>
                    </a:lnTo>
                    <a:close/>
                  </a:path>
                </a:pathLst>
              </a:custGeom>
              <a:solidFill>
                <a:srgbClr val="F6F6F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6" name="Google Shape;516;g38e7b01b736_0_179"/>
              <p:cNvSpPr txBox="1"/>
              <p:nvPr/>
            </p:nvSpPr>
            <p:spPr>
              <a:xfrm>
                <a:off x="0" y="-47625"/>
                <a:ext cx="27000" cy="122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517" name="Google Shape;517;g38e7b01b736_0_179"/>
          <p:cNvSpPr/>
          <p:nvPr/>
        </p:nvSpPr>
        <p:spPr>
          <a:xfrm>
            <a:off x="557380" y="3501319"/>
            <a:ext cx="2953041" cy="383032"/>
          </a:xfrm>
          <a:custGeom>
            <a:avLst/>
            <a:gdLst/>
            <a:ahLst/>
            <a:cxnLst/>
            <a:rect l="l" t="t" r="r" b="b"/>
            <a:pathLst>
              <a:path w="1510507" h="406400" extrusionOk="0">
                <a:moveTo>
                  <a:pt x="0" y="0"/>
                </a:moveTo>
                <a:lnTo>
                  <a:pt x="1510507" y="0"/>
                </a:lnTo>
                <a:lnTo>
                  <a:pt x="1510507" y="406400"/>
                </a:lnTo>
                <a:lnTo>
                  <a:pt x="0" y="406400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PELAJAR</a:t>
            </a:r>
            <a:endParaRPr sz="1100" b="0" i="0" u="none" strike="noStrike" cap="none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18" name="Google Shape;518;g38e7b01b736_0_179"/>
          <p:cNvSpPr/>
          <p:nvPr/>
        </p:nvSpPr>
        <p:spPr>
          <a:xfrm>
            <a:off x="5138133" y="2390372"/>
            <a:ext cx="522150" cy="456881"/>
          </a:xfrm>
          <a:custGeom>
            <a:avLst/>
            <a:gdLst/>
            <a:ahLst/>
            <a:cxnLst/>
            <a:rect l="l" t="t" r="r" b="b"/>
            <a:pathLst>
              <a:path w="932410" h="815859" extrusionOk="0">
                <a:moveTo>
                  <a:pt x="0" y="0"/>
                </a:moveTo>
                <a:lnTo>
                  <a:pt x="932410" y="0"/>
                </a:lnTo>
                <a:lnTo>
                  <a:pt x="932410" y="815859"/>
                </a:lnTo>
                <a:lnTo>
                  <a:pt x="0" y="81585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g38e7b01b736_0_179"/>
          <p:cNvSpPr/>
          <p:nvPr/>
        </p:nvSpPr>
        <p:spPr>
          <a:xfrm>
            <a:off x="4569607" y="3515789"/>
            <a:ext cx="376419" cy="464715"/>
          </a:xfrm>
          <a:custGeom>
            <a:avLst/>
            <a:gdLst/>
            <a:ahLst/>
            <a:cxnLst/>
            <a:rect l="l" t="t" r="r" b="b"/>
            <a:pathLst>
              <a:path w="672177" h="829849" extrusionOk="0">
                <a:moveTo>
                  <a:pt x="0" y="0"/>
                </a:moveTo>
                <a:lnTo>
                  <a:pt x="672178" y="0"/>
                </a:lnTo>
                <a:lnTo>
                  <a:pt x="672178" y="829848"/>
                </a:lnTo>
                <a:lnTo>
                  <a:pt x="0" y="82984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g38e7b01b736_0_179"/>
          <p:cNvSpPr/>
          <p:nvPr/>
        </p:nvSpPr>
        <p:spPr>
          <a:xfrm>
            <a:off x="6476321" y="2380576"/>
            <a:ext cx="508241" cy="476477"/>
          </a:xfrm>
          <a:custGeom>
            <a:avLst/>
            <a:gdLst/>
            <a:ahLst/>
            <a:cxnLst/>
            <a:rect l="l" t="t" r="r" b="b"/>
            <a:pathLst>
              <a:path w="907574" h="850851" extrusionOk="0">
                <a:moveTo>
                  <a:pt x="0" y="0"/>
                </a:moveTo>
                <a:lnTo>
                  <a:pt x="907574" y="0"/>
                </a:lnTo>
                <a:lnTo>
                  <a:pt x="907574" y="850851"/>
                </a:lnTo>
                <a:lnTo>
                  <a:pt x="0" y="8508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1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g38e7b01b736_0_179"/>
          <p:cNvSpPr/>
          <p:nvPr/>
        </p:nvSpPr>
        <p:spPr>
          <a:xfrm>
            <a:off x="7141771" y="3550972"/>
            <a:ext cx="483455" cy="535445"/>
          </a:xfrm>
          <a:custGeom>
            <a:avLst/>
            <a:gdLst/>
            <a:ahLst/>
            <a:cxnLst/>
            <a:rect l="l" t="t" r="r" b="b"/>
            <a:pathLst>
              <a:path w="863312" h="956152" extrusionOk="0">
                <a:moveTo>
                  <a:pt x="0" y="0"/>
                </a:moveTo>
                <a:lnTo>
                  <a:pt x="863312" y="0"/>
                </a:lnTo>
                <a:lnTo>
                  <a:pt x="863312" y="956152"/>
                </a:lnTo>
                <a:lnTo>
                  <a:pt x="0" y="95615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2" name="Google Shape;522;g38e7b01b736_0_179"/>
          <p:cNvSpPr/>
          <p:nvPr/>
        </p:nvSpPr>
        <p:spPr>
          <a:xfrm>
            <a:off x="5146268" y="4671675"/>
            <a:ext cx="498494" cy="474040"/>
          </a:xfrm>
          <a:custGeom>
            <a:avLst/>
            <a:gdLst/>
            <a:ahLst/>
            <a:cxnLst/>
            <a:rect l="l" t="t" r="r" b="b"/>
            <a:pathLst>
              <a:path w="752444" h="752444" extrusionOk="0">
                <a:moveTo>
                  <a:pt x="0" y="0"/>
                </a:moveTo>
                <a:lnTo>
                  <a:pt x="752444" y="0"/>
                </a:lnTo>
                <a:lnTo>
                  <a:pt x="752444" y="752444"/>
                </a:lnTo>
                <a:lnTo>
                  <a:pt x="0" y="75244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g38e7b01b736_0_179"/>
          <p:cNvSpPr/>
          <p:nvPr/>
        </p:nvSpPr>
        <p:spPr>
          <a:xfrm>
            <a:off x="6524705" y="4724220"/>
            <a:ext cx="446065" cy="446065"/>
          </a:xfrm>
          <a:custGeom>
            <a:avLst/>
            <a:gdLst/>
            <a:ahLst/>
            <a:cxnLst/>
            <a:rect l="l" t="t" r="r" b="b"/>
            <a:pathLst>
              <a:path w="796545" h="796545" extrusionOk="0">
                <a:moveTo>
                  <a:pt x="0" y="0"/>
                </a:moveTo>
                <a:lnTo>
                  <a:pt x="796545" y="0"/>
                </a:lnTo>
                <a:lnTo>
                  <a:pt x="796545" y="796545"/>
                </a:lnTo>
                <a:lnTo>
                  <a:pt x="0" y="79654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38e7b01b736_0_294"/>
          <p:cNvSpPr/>
          <p:nvPr/>
        </p:nvSpPr>
        <p:spPr>
          <a:xfrm rot="5400000">
            <a:off x="11618047" y="6434050"/>
            <a:ext cx="365124" cy="343949"/>
          </a:xfrm>
          <a:prstGeom prst="flowChartPreparation">
            <a:avLst/>
          </a:prstGeom>
          <a:solidFill>
            <a:schemeClr val="lt1"/>
          </a:solidFill>
          <a:ln w="28575" cap="flat" cmpd="sng">
            <a:solidFill>
              <a:srgbClr val="000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9" name="Google Shape;529;g38e7b01b736_0_294"/>
          <p:cNvSpPr txBox="1">
            <a:spLocks noGrp="1"/>
          </p:cNvSpPr>
          <p:nvPr>
            <p:ph type="sldNum" idx="12"/>
          </p:nvPr>
        </p:nvSpPr>
        <p:spPr>
          <a:xfrm>
            <a:off x="11605915" y="6423462"/>
            <a:ext cx="389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MY"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0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0" name="Google Shape;530;g38e7b01b736_0_294"/>
          <p:cNvSpPr txBox="1"/>
          <p:nvPr/>
        </p:nvSpPr>
        <p:spPr>
          <a:xfrm>
            <a:off x="629729" y="3898803"/>
            <a:ext cx="23100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MY" sz="13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Fakta masalah yang menyokong keperluan projek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1" name="Google Shape;531;g38e7b01b736_0_294"/>
          <p:cNvSpPr txBox="1"/>
          <p:nvPr/>
        </p:nvSpPr>
        <p:spPr>
          <a:xfrm>
            <a:off x="529739" y="3126273"/>
            <a:ext cx="21102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MY" sz="1700" b="1" i="0" u="none" strike="noStrike" cap="none">
                <a:solidFill>
                  <a:srgbClr val="104852"/>
                </a:solidFill>
                <a:latin typeface="Poppins"/>
                <a:ea typeface="Poppins"/>
                <a:cs typeface="Poppins"/>
                <a:sym typeface="Poppins"/>
              </a:rPr>
              <a:t>Pernyataan Masalah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2" name="Google Shape;532;g38e7b01b736_0_294"/>
          <p:cNvSpPr txBox="1"/>
          <p:nvPr/>
        </p:nvSpPr>
        <p:spPr>
          <a:xfrm>
            <a:off x="3482053" y="3898803"/>
            <a:ext cx="23100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MY" sz="13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Justifikasi permohonan yang perlu dilaksanakan untuk mengatasi masalah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g38e7b01b736_0_294"/>
          <p:cNvSpPr txBox="1"/>
          <p:nvPr/>
        </p:nvSpPr>
        <p:spPr>
          <a:xfrm>
            <a:off x="3273207" y="3126273"/>
            <a:ext cx="27279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MY" sz="1700" b="1" i="0" u="none" strike="noStrike" cap="none">
                <a:solidFill>
                  <a:srgbClr val="18738C"/>
                </a:solidFill>
                <a:latin typeface="Poppins"/>
                <a:ea typeface="Poppins"/>
                <a:cs typeface="Poppins"/>
                <a:sym typeface="Poppins"/>
              </a:rPr>
              <a:t>Rasional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4" name="Google Shape;534;g38e7b01b736_0_294"/>
          <p:cNvSpPr txBox="1"/>
          <p:nvPr/>
        </p:nvSpPr>
        <p:spPr>
          <a:xfrm>
            <a:off x="6334555" y="3898803"/>
            <a:ext cx="231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MY" sz="13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Implikasi jika projek tidak diluluskan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5" name="Google Shape;535;g38e7b01b736_0_294"/>
          <p:cNvSpPr txBox="1"/>
          <p:nvPr/>
        </p:nvSpPr>
        <p:spPr>
          <a:xfrm>
            <a:off x="6125709" y="3126273"/>
            <a:ext cx="27279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MY" sz="1700" b="1" i="0" u="none" strike="noStrike" cap="none">
                <a:solidFill>
                  <a:srgbClr val="2C8BA9"/>
                </a:solidFill>
                <a:latin typeface="Poppins"/>
                <a:ea typeface="Poppins"/>
                <a:cs typeface="Poppins"/>
                <a:sym typeface="Poppins"/>
              </a:rPr>
              <a:t>Implikasi jika tidak dilaksanakan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g38e7b01b736_0_294"/>
          <p:cNvSpPr txBox="1"/>
          <p:nvPr/>
        </p:nvSpPr>
        <p:spPr>
          <a:xfrm>
            <a:off x="9186878" y="3898803"/>
            <a:ext cx="23100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MY" sz="13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Kesan atau keberhasilan yang dijangka diperoleh daripada pelaksanaan projek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Google Shape;537;g38e7b01b736_0_294"/>
          <p:cNvSpPr txBox="1"/>
          <p:nvPr/>
        </p:nvSpPr>
        <p:spPr>
          <a:xfrm>
            <a:off x="9380803" y="3126273"/>
            <a:ext cx="15921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MY" sz="1700" b="1" i="1" u="none" strike="noStrike" cap="none">
                <a:solidFill>
                  <a:srgbClr val="04B1D2"/>
                </a:solidFill>
                <a:latin typeface="Poppins"/>
                <a:ea typeface="Poppins"/>
                <a:cs typeface="Poppins"/>
                <a:sym typeface="Poppins"/>
              </a:rPr>
              <a:t>Outcome</a:t>
            </a:r>
            <a:r>
              <a:rPr lang="en-MY" sz="1700" b="1" i="0" u="none" strike="noStrike" cap="none">
                <a:solidFill>
                  <a:srgbClr val="04B1D2"/>
                </a:solidFill>
                <a:latin typeface="Poppins"/>
                <a:ea typeface="Poppins"/>
                <a:cs typeface="Poppins"/>
                <a:sym typeface="Poppins"/>
              </a:rPr>
              <a:t> Projek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8" name="Google Shape;538;g38e7b01b736_0_294"/>
          <p:cNvGrpSpPr/>
          <p:nvPr/>
        </p:nvGrpSpPr>
        <p:grpSpPr>
          <a:xfrm>
            <a:off x="919828" y="1709663"/>
            <a:ext cx="10411559" cy="1161096"/>
            <a:chOff x="1119824" y="2975455"/>
            <a:chExt cx="15477269" cy="1726024"/>
          </a:xfrm>
        </p:grpSpPr>
        <p:sp>
          <p:nvSpPr>
            <p:cNvPr id="539" name="Google Shape;539;g38e7b01b736_0_294"/>
            <p:cNvSpPr/>
            <p:nvPr/>
          </p:nvSpPr>
          <p:spPr>
            <a:xfrm>
              <a:off x="1119824" y="2975455"/>
              <a:ext cx="3061683" cy="1726024"/>
            </a:xfrm>
            <a:custGeom>
              <a:avLst/>
              <a:gdLst/>
              <a:ahLst/>
              <a:cxnLst/>
              <a:rect l="l" t="t" r="r" b="b"/>
              <a:pathLst>
                <a:path w="3061683" h="1726024" extrusionOk="0">
                  <a:moveTo>
                    <a:pt x="0" y="0"/>
                  </a:moveTo>
                  <a:lnTo>
                    <a:pt x="3061683" y="0"/>
                  </a:lnTo>
                  <a:lnTo>
                    <a:pt x="3061683" y="1726024"/>
                  </a:lnTo>
                  <a:lnTo>
                    <a:pt x="0" y="1726024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3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" name="Google Shape;540;g38e7b01b736_0_294"/>
            <p:cNvSpPr/>
            <p:nvPr/>
          </p:nvSpPr>
          <p:spPr>
            <a:xfrm>
              <a:off x="5258266" y="2975455"/>
              <a:ext cx="3061683" cy="1726024"/>
            </a:xfrm>
            <a:custGeom>
              <a:avLst/>
              <a:gdLst/>
              <a:ahLst/>
              <a:cxnLst/>
              <a:rect l="l" t="t" r="r" b="b"/>
              <a:pathLst>
                <a:path w="3061683" h="1726024" extrusionOk="0">
                  <a:moveTo>
                    <a:pt x="0" y="0"/>
                  </a:moveTo>
                  <a:lnTo>
                    <a:pt x="3061683" y="0"/>
                  </a:lnTo>
                  <a:lnTo>
                    <a:pt x="3061683" y="1726024"/>
                  </a:lnTo>
                  <a:lnTo>
                    <a:pt x="0" y="1726024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4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" name="Google Shape;541;g38e7b01b736_0_294"/>
            <p:cNvSpPr/>
            <p:nvPr/>
          </p:nvSpPr>
          <p:spPr>
            <a:xfrm>
              <a:off x="9396968" y="2975455"/>
              <a:ext cx="3061683" cy="1726024"/>
            </a:xfrm>
            <a:custGeom>
              <a:avLst/>
              <a:gdLst/>
              <a:ahLst/>
              <a:cxnLst/>
              <a:rect l="l" t="t" r="r" b="b"/>
              <a:pathLst>
                <a:path w="3061683" h="1726024" extrusionOk="0">
                  <a:moveTo>
                    <a:pt x="0" y="0"/>
                  </a:moveTo>
                  <a:lnTo>
                    <a:pt x="3061683" y="0"/>
                  </a:lnTo>
                  <a:lnTo>
                    <a:pt x="3061683" y="1726024"/>
                  </a:lnTo>
                  <a:lnTo>
                    <a:pt x="0" y="1726024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5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" name="Google Shape;542;g38e7b01b736_0_294"/>
            <p:cNvSpPr/>
            <p:nvPr/>
          </p:nvSpPr>
          <p:spPr>
            <a:xfrm>
              <a:off x="13535410" y="2975455"/>
              <a:ext cx="3061683" cy="1726024"/>
            </a:xfrm>
            <a:custGeom>
              <a:avLst/>
              <a:gdLst/>
              <a:ahLst/>
              <a:cxnLst/>
              <a:rect l="l" t="t" r="r" b="b"/>
              <a:pathLst>
                <a:path w="3061683" h="1726024" extrusionOk="0">
                  <a:moveTo>
                    <a:pt x="0" y="0"/>
                  </a:moveTo>
                  <a:lnTo>
                    <a:pt x="3061683" y="0"/>
                  </a:lnTo>
                  <a:lnTo>
                    <a:pt x="3061683" y="1726024"/>
                  </a:lnTo>
                  <a:lnTo>
                    <a:pt x="0" y="1726024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6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" name="Google Shape;543;g38e7b01b736_0_294"/>
            <p:cNvSpPr/>
            <p:nvPr/>
          </p:nvSpPr>
          <p:spPr>
            <a:xfrm>
              <a:off x="1686004" y="3371606"/>
              <a:ext cx="964662" cy="969509"/>
            </a:xfrm>
            <a:custGeom>
              <a:avLst/>
              <a:gdLst/>
              <a:ahLst/>
              <a:cxnLst/>
              <a:rect l="l" t="t" r="r" b="b"/>
              <a:pathLst>
                <a:path w="964662" h="969509" extrusionOk="0">
                  <a:moveTo>
                    <a:pt x="0" y="0"/>
                  </a:moveTo>
                  <a:lnTo>
                    <a:pt x="964662" y="0"/>
                  </a:lnTo>
                  <a:lnTo>
                    <a:pt x="964662" y="969509"/>
                  </a:lnTo>
                  <a:lnTo>
                    <a:pt x="0" y="969509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7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" name="Google Shape;544;g38e7b01b736_0_294"/>
            <p:cNvSpPr/>
            <p:nvPr/>
          </p:nvSpPr>
          <p:spPr>
            <a:xfrm>
              <a:off x="6076429" y="3314168"/>
              <a:ext cx="948837" cy="1084385"/>
            </a:xfrm>
            <a:custGeom>
              <a:avLst/>
              <a:gdLst/>
              <a:ahLst/>
              <a:cxnLst/>
              <a:rect l="l" t="t" r="r" b="b"/>
              <a:pathLst>
                <a:path w="948837" h="1084385" extrusionOk="0">
                  <a:moveTo>
                    <a:pt x="0" y="0"/>
                  </a:moveTo>
                  <a:lnTo>
                    <a:pt x="948837" y="0"/>
                  </a:lnTo>
                  <a:lnTo>
                    <a:pt x="948837" y="1084385"/>
                  </a:lnTo>
                  <a:lnTo>
                    <a:pt x="0" y="108438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8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" name="Google Shape;545;g38e7b01b736_0_294"/>
            <p:cNvSpPr/>
            <p:nvPr/>
          </p:nvSpPr>
          <p:spPr>
            <a:xfrm>
              <a:off x="10117692" y="3348970"/>
              <a:ext cx="1069639" cy="1049583"/>
            </a:xfrm>
            <a:custGeom>
              <a:avLst/>
              <a:gdLst/>
              <a:ahLst/>
              <a:cxnLst/>
              <a:rect l="l" t="t" r="r" b="b"/>
              <a:pathLst>
                <a:path w="1069639" h="1049583" extrusionOk="0">
                  <a:moveTo>
                    <a:pt x="0" y="0"/>
                  </a:moveTo>
                  <a:lnTo>
                    <a:pt x="1069639" y="0"/>
                  </a:lnTo>
                  <a:lnTo>
                    <a:pt x="1069639" y="1049583"/>
                  </a:lnTo>
                  <a:lnTo>
                    <a:pt x="0" y="104958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" name="Google Shape;546;g38e7b01b736_0_294"/>
            <p:cNvSpPr/>
            <p:nvPr/>
          </p:nvSpPr>
          <p:spPr>
            <a:xfrm>
              <a:off x="14354107" y="3348970"/>
              <a:ext cx="900004" cy="900004"/>
            </a:xfrm>
            <a:custGeom>
              <a:avLst/>
              <a:gdLst/>
              <a:ahLst/>
              <a:cxnLst/>
              <a:rect l="l" t="t" r="r" b="b"/>
              <a:pathLst>
                <a:path w="900004" h="900004" extrusionOk="0">
                  <a:moveTo>
                    <a:pt x="0" y="0"/>
                  </a:moveTo>
                  <a:lnTo>
                    <a:pt x="900004" y="0"/>
                  </a:lnTo>
                  <a:lnTo>
                    <a:pt x="900004" y="900004"/>
                  </a:lnTo>
                  <a:lnTo>
                    <a:pt x="0" y="900004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0">
                <a:alphaModFix/>
              </a:blip>
              <a:stretch>
                <a:fillRect/>
              </a:stretch>
            </a:blipFill>
            <a:ln>
              <a:noFill/>
            </a:ln>
          </p:spPr>
        </p:sp>
      </p:grpSp>
      <p:sp>
        <p:nvSpPr>
          <p:cNvPr id="547" name="Google Shape;547;g38e7b01b736_0_294"/>
          <p:cNvSpPr/>
          <p:nvPr/>
        </p:nvSpPr>
        <p:spPr>
          <a:xfrm>
            <a:off x="0" y="281996"/>
            <a:ext cx="11599200" cy="643600"/>
          </a:xfrm>
          <a:custGeom>
            <a:avLst/>
            <a:gdLst/>
            <a:ahLst/>
            <a:cxnLst/>
            <a:rect l="l" t="t" r="r" b="b"/>
            <a:pathLst>
              <a:path w="11232528" h="530804" extrusionOk="0">
                <a:moveTo>
                  <a:pt x="0" y="0"/>
                </a:moveTo>
                <a:lnTo>
                  <a:pt x="10838828" y="12700"/>
                </a:lnTo>
                <a:lnTo>
                  <a:pt x="11232528" y="530804"/>
                </a:lnTo>
                <a:lnTo>
                  <a:pt x="0" y="53080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">
                <a:srgbClr val="002060"/>
              </a:gs>
              <a:gs pos="71000">
                <a:srgbClr val="1E4E79"/>
              </a:gs>
              <a:gs pos="92000">
                <a:srgbClr val="002060"/>
              </a:gs>
              <a:gs pos="100000">
                <a:srgbClr val="002060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1524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MY" sz="25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JUSTIFIKASI PROJEK</a:t>
            </a: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8" name="Google Shape;548;g38e7b01b736_0_294"/>
          <p:cNvSpPr txBox="1"/>
          <p:nvPr/>
        </p:nvSpPr>
        <p:spPr>
          <a:xfrm>
            <a:off x="422389" y="-42128"/>
            <a:ext cx="9948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5118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lang="en-MY" sz="5000" b="1" i="0" u="none" strike="noStrike" cap="none">
                <a:solidFill>
                  <a:srgbClr val="F85C46"/>
                </a:solidFill>
                <a:latin typeface="Poppins"/>
                <a:ea typeface="Poppins"/>
                <a:cs typeface="Poppins"/>
                <a:sym typeface="Poppins"/>
              </a:rPr>
              <a:t>03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2"/>
          <p:cNvSpPr/>
          <p:nvPr/>
        </p:nvSpPr>
        <p:spPr>
          <a:xfrm>
            <a:off x="0" y="281996"/>
            <a:ext cx="11599200" cy="643600"/>
          </a:xfrm>
          <a:custGeom>
            <a:avLst/>
            <a:gdLst/>
            <a:ahLst/>
            <a:cxnLst/>
            <a:rect l="l" t="t" r="r" b="b"/>
            <a:pathLst>
              <a:path w="11232528" h="530804" extrusionOk="0">
                <a:moveTo>
                  <a:pt x="0" y="0"/>
                </a:moveTo>
                <a:lnTo>
                  <a:pt x="10838828" y="12700"/>
                </a:lnTo>
                <a:lnTo>
                  <a:pt x="11232528" y="530804"/>
                </a:lnTo>
                <a:lnTo>
                  <a:pt x="0" y="53080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">
                <a:srgbClr val="002060"/>
              </a:gs>
              <a:gs pos="71000">
                <a:srgbClr val="1E4E79"/>
              </a:gs>
              <a:gs pos="92000">
                <a:srgbClr val="002060"/>
              </a:gs>
              <a:gs pos="100000">
                <a:srgbClr val="002060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1524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MY" sz="24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FAEDAH/MANFAAT YANG DIPEROLEHI OLEH KUMPULAN SASAR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4" name="Google Shape;554;p2"/>
          <p:cNvSpPr txBox="1"/>
          <p:nvPr/>
        </p:nvSpPr>
        <p:spPr>
          <a:xfrm>
            <a:off x="422389" y="-42128"/>
            <a:ext cx="994800" cy="1161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5118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lang="en-MY" sz="5000" b="1" i="0" u="none" strike="noStrike" cap="none">
                <a:solidFill>
                  <a:srgbClr val="9CC2E5"/>
                </a:solidFill>
                <a:latin typeface="Poppins"/>
                <a:ea typeface="Poppins"/>
                <a:cs typeface="Poppins"/>
                <a:sym typeface="Poppins"/>
              </a:rPr>
              <a:t>04</a:t>
            </a:r>
            <a:endParaRPr sz="1400" b="0" i="0" u="none" strike="noStrike" cap="none">
              <a:solidFill>
                <a:srgbClr val="9CC2E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p2"/>
          <p:cNvSpPr/>
          <p:nvPr/>
        </p:nvSpPr>
        <p:spPr>
          <a:xfrm rot="5400000">
            <a:off x="11618047" y="6434050"/>
            <a:ext cx="365124" cy="343949"/>
          </a:xfrm>
          <a:prstGeom prst="flowChartPreparation">
            <a:avLst/>
          </a:prstGeom>
          <a:solidFill>
            <a:schemeClr val="lt1"/>
          </a:solidFill>
          <a:ln w="28575" cap="flat" cmpd="sng">
            <a:solidFill>
              <a:srgbClr val="000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6" name="Google Shape;556;p2"/>
          <p:cNvSpPr txBox="1">
            <a:spLocks noGrp="1"/>
          </p:cNvSpPr>
          <p:nvPr>
            <p:ph type="sldNum" idx="12"/>
          </p:nvPr>
        </p:nvSpPr>
        <p:spPr>
          <a:xfrm>
            <a:off x="11605915" y="6423462"/>
            <a:ext cx="389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MY"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0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2"/>
          <p:cNvSpPr/>
          <p:nvPr/>
        </p:nvSpPr>
        <p:spPr>
          <a:xfrm rot="5400000" flipH="1">
            <a:off x="-572524" y="2442085"/>
            <a:ext cx="4330703" cy="2556994"/>
          </a:xfrm>
          <a:custGeom>
            <a:avLst/>
            <a:gdLst/>
            <a:ahLst/>
            <a:cxnLst/>
            <a:rect l="l" t="t" r="r" b="b"/>
            <a:pathLst>
              <a:path w="5054448" h="3658682" extrusionOk="0">
                <a:moveTo>
                  <a:pt x="5054448" y="0"/>
                </a:moveTo>
                <a:lnTo>
                  <a:pt x="0" y="0"/>
                </a:lnTo>
                <a:lnTo>
                  <a:pt x="0" y="3658682"/>
                </a:lnTo>
                <a:lnTo>
                  <a:pt x="5054448" y="3658682"/>
                </a:lnTo>
                <a:lnTo>
                  <a:pt x="5054448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r="-59083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8" name="Google Shape;558;p2"/>
          <p:cNvSpPr/>
          <p:nvPr/>
        </p:nvSpPr>
        <p:spPr>
          <a:xfrm rot="5400000" flipH="1">
            <a:off x="2356026" y="2442356"/>
            <a:ext cx="4330701" cy="2556446"/>
          </a:xfrm>
          <a:custGeom>
            <a:avLst/>
            <a:gdLst/>
            <a:ahLst/>
            <a:cxnLst/>
            <a:rect l="l" t="t" r="r" b="b"/>
            <a:pathLst>
              <a:path w="5054448" h="3658682" extrusionOk="0">
                <a:moveTo>
                  <a:pt x="5054448" y="0"/>
                </a:moveTo>
                <a:lnTo>
                  <a:pt x="0" y="0"/>
                </a:lnTo>
                <a:lnTo>
                  <a:pt x="0" y="3658682"/>
                </a:lnTo>
                <a:lnTo>
                  <a:pt x="5054448" y="3658682"/>
                </a:lnTo>
                <a:lnTo>
                  <a:pt x="5054448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r="-59083"/>
            </a:stretch>
          </a:blipFill>
          <a:ln>
            <a:noFill/>
          </a:ln>
        </p:spPr>
      </p:sp>
      <p:sp>
        <p:nvSpPr>
          <p:cNvPr id="559" name="Google Shape;559;p2"/>
          <p:cNvSpPr/>
          <p:nvPr/>
        </p:nvSpPr>
        <p:spPr>
          <a:xfrm rot="5400000" flipH="1">
            <a:off x="5284300" y="2442355"/>
            <a:ext cx="4330701" cy="2556446"/>
          </a:xfrm>
          <a:custGeom>
            <a:avLst/>
            <a:gdLst/>
            <a:ahLst/>
            <a:cxnLst/>
            <a:rect l="l" t="t" r="r" b="b"/>
            <a:pathLst>
              <a:path w="5054448" h="3658682" extrusionOk="0">
                <a:moveTo>
                  <a:pt x="5054448" y="0"/>
                </a:moveTo>
                <a:lnTo>
                  <a:pt x="0" y="0"/>
                </a:lnTo>
                <a:lnTo>
                  <a:pt x="0" y="3658682"/>
                </a:lnTo>
                <a:lnTo>
                  <a:pt x="5054448" y="3658682"/>
                </a:lnTo>
                <a:lnTo>
                  <a:pt x="5054448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r="-59083"/>
            </a:stretch>
          </a:blipFill>
          <a:ln>
            <a:noFill/>
          </a:ln>
        </p:spPr>
      </p:sp>
      <p:sp>
        <p:nvSpPr>
          <p:cNvPr id="560" name="Google Shape;560;p2"/>
          <p:cNvSpPr/>
          <p:nvPr/>
        </p:nvSpPr>
        <p:spPr>
          <a:xfrm rot="5400000" flipH="1">
            <a:off x="8212573" y="2442355"/>
            <a:ext cx="4330701" cy="2556446"/>
          </a:xfrm>
          <a:custGeom>
            <a:avLst/>
            <a:gdLst/>
            <a:ahLst/>
            <a:cxnLst/>
            <a:rect l="l" t="t" r="r" b="b"/>
            <a:pathLst>
              <a:path w="5054448" h="3658682" extrusionOk="0">
                <a:moveTo>
                  <a:pt x="5054448" y="0"/>
                </a:moveTo>
                <a:lnTo>
                  <a:pt x="0" y="0"/>
                </a:lnTo>
                <a:lnTo>
                  <a:pt x="0" y="3658682"/>
                </a:lnTo>
                <a:lnTo>
                  <a:pt x="5054448" y="3658682"/>
                </a:lnTo>
                <a:lnTo>
                  <a:pt x="5054448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r="-59083"/>
            </a:stretch>
          </a:blipFill>
          <a:ln>
            <a:noFill/>
          </a:ln>
        </p:spPr>
      </p:sp>
      <p:sp>
        <p:nvSpPr>
          <p:cNvPr id="561" name="Google Shape;561;p2"/>
          <p:cNvSpPr txBox="1"/>
          <p:nvPr/>
        </p:nvSpPr>
        <p:spPr>
          <a:xfrm>
            <a:off x="761377" y="1894559"/>
            <a:ext cx="1662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MY" sz="14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Faedah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p2"/>
          <p:cNvSpPr txBox="1"/>
          <p:nvPr/>
        </p:nvSpPr>
        <p:spPr>
          <a:xfrm>
            <a:off x="3689926" y="1894559"/>
            <a:ext cx="1662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MY" sz="14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Faedah 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3" name="Google Shape;563;p2"/>
          <p:cNvSpPr txBox="1"/>
          <p:nvPr/>
        </p:nvSpPr>
        <p:spPr>
          <a:xfrm>
            <a:off x="6618200" y="1894559"/>
            <a:ext cx="1662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MY" sz="14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Faedah 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4" name="Google Shape;564;p2"/>
          <p:cNvSpPr txBox="1"/>
          <p:nvPr/>
        </p:nvSpPr>
        <p:spPr>
          <a:xfrm>
            <a:off x="9546473" y="1894559"/>
            <a:ext cx="1662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MY" sz="14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Faedah 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p2"/>
          <p:cNvSpPr txBox="1"/>
          <p:nvPr/>
        </p:nvSpPr>
        <p:spPr>
          <a:xfrm>
            <a:off x="672333" y="3582482"/>
            <a:ext cx="192420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Keterangan Faedah/Manfaat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6" name="Google Shape;566;p2"/>
          <p:cNvSpPr txBox="1"/>
          <p:nvPr/>
        </p:nvSpPr>
        <p:spPr>
          <a:xfrm>
            <a:off x="3547971" y="3582482"/>
            <a:ext cx="1924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Keterangan Faedah/Manfaat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p2"/>
          <p:cNvSpPr txBox="1"/>
          <p:nvPr/>
        </p:nvSpPr>
        <p:spPr>
          <a:xfrm>
            <a:off x="6487550" y="3582482"/>
            <a:ext cx="1924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Keterangan Faedah/Manfaat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8" name="Google Shape;568;p2"/>
          <p:cNvSpPr txBox="1"/>
          <p:nvPr/>
        </p:nvSpPr>
        <p:spPr>
          <a:xfrm>
            <a:off x="9415823" y="3582482"/>
            <a:ext cx="1924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Keterangan Faedah/Manfaat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g38e7b01b736_0_318"/>
          <p:cNvSpPr/>
          <p:nvPr/>
        </p:nvSpPr>
        <p:spPr>
          <a:xfrm rot="5400000">
            <a:off x="11618047" y="6434050"/>
            <a:ext cx="365124" cy="343949"/>
          </a:xfrm>
          <a:prstGeom prst="flowChartPreparation">
            <a:avLst/>
          </a:prstGeom>
          <a:solidFill>
            <a:schemeClr val="lt1"/>
          </a:solidFill>
          <a:ln w="28575" cap="flat" cmpd="sng">
            <a:solidFill>
              <a:srgbClr val="000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4" name="Google Shape;574;g38e7b01b736_0_318"/>
          <p:cNvSpPr txBox="1">
            <a:spLocks noGrp="1"/>
          </p:cNvSpPr>
          <p:nvPr>
            <p:ph type="sldNum" idx="12"/>
          </p:nvPr>
        </p:nvSpPr>
        <p:spPr>
          <a:xfrm>
            <a:off x="11605915" y="6423462"/>
            <a:ext cx="389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MY"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10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g38e7b01b736_0_318"/>
          <p:cNvSpPr/>
          <p:nvPr/>
        </p:nvSpPr>
        <p:spPr>
          <a:xfrm>
            <a:off x="0" y="281996"/>
            <a:ext cx="11599200" cy="643600"/>
          </a:xfrm>
          <a:custGeom>
            <a:avLst/>
            <a:gdLst/>
            <a:ahLst/>
            <a:cxnLst/>
            <a:rect l="l" t="t" r="r" b="b"/>
            <a:pathLst>
              <a:path w="11232528" h="530804" extrusionOk="0">
                <a:moveTo>
                  <a:pt x="0" y="0"/>
                </a:moveTo>
                <a:lnTo>
                  <a:pt x="10838828" y="12700"/>
                </a:lnTo>
                <a:lnTo>
                  <a:pt x="11232528" y="530804"/>
                </a:lnTo>
                <a:lnTo>
                  <a:pt x="0" y="53080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">
                <a:srgbClr val="002060"/>
              </a:gs>
              <a:gs pos="71000">
                <a:srgbClr val="1E4E79"/>
              </a:gs>
              <a:gs pos="92000">
                <a:srgbClr val="002060"/>
              </a:gs>
              <a:gs pos="100000">
                <a:srgbClr val="002060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1346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MY" sz="20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MAKLUMAT REKA BENTUK PERKHIDMATAN (SERVICE DESIGN)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76" name="Google Shape;576;g38e7b01b736_0_318"/>
          <p:cNvGrpSpPr/>
          <p:nvPr/>
        </p:nvGrpSpPr>
        <p:grpSpPr>
          <a:xfrm rot="5400000">
            <a:off x="-670201" y="2852018"/>
            <a:ext cx="4121882" cy="2240193"/>
            <a:chOff x="0" y="-47625"/>
            <a:chExt cx="1156452" cy="740100"/>
          </a:xfrm>
        </p:grpSpPr>
        <p:sp>
          <p:nvSpPr>
            <p:cNvPr id="577" name="Google Shape;577;g38e7b01b736_0_318"/>
            <p:cNvSpPr/>
            <p:nvPr/>
          </p:nvSpPr>
          <p:spPr>
            <a:xfrm>
              <a:off x="0" y="0"/>
              <a:ext cx="1156452" cy="692467"/>
            </a:xfrm>
            <a:custGeom>
              <a:avLst/>
              <a:gdLst/>
              <a:ahLst/>
              <a:cxnLst/>
              <a:rect l="l" t="t" r="r" b="b"/>
              <a:pathLst>
                <a:path w="1156452" h="692467" extrusionOk="0">
                  <a:moveTo>
                    <a:pt x="953252" y="0"/>
                  </a:moveTo>
                  <a:lnTo>
                    <a:pt x="0" y="0"/>
                  </a:lnTo>
                  <a:lnTo>
                    <a:pt x="0" y="692467"/>
                  </a:lnTo>
                  <a:lnTo>
                    <a:pt x="953252" y="692467"/>
                  </a:lnTo>
                  <a:lnTo>
                    <a:pt x="1156452" y="346233"/>
                  </a:lnTo>
                  <a:lnTo>
                    <a:pt x="953252" y="0"/>
                  </a:lnTo>
                  <a:close/>
                </a:path>
              </a:pathLst>
            </a:custGeom>
            <a:solidFill>
              <a:srgbClr val="ECF0F3"/>
            </a:solidFill>
            <a:ln>
              <a:noFill/>
            </a:ln>
          </p:spPr>
        </p:sp>
        <p:sp>
          <p:nvSpPr>
            <p:cNvPr id="578" name="Google Shape;578;g38e7b01b736_0_318"/>
            <p:cNvSpPr txBox="1"/>
            <p:nvPr/>
          </p:nvSpPr>
          <p:spPr>
            <a:xfrm>
              <a:off x="0" y="-47625"/>
              <a:ext cx="1042200" cy="7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79" name="Google Shape;579;g38e7b01b736_0_318"/>
          <p:cNvGrpSpPr/>
          <p:nvPr/>
        </p:nvGrpSpPr>
        <p:grpSpPr>
          <a:xfrm>
            <a:off x="869741" y="1511808"/>
            <a:ext cx="1041998" cy="1041998"/>
            <a:chOff x="0" y="0"/>
            <a:chExt cx="2086083" cy="2086083"/>
          </a:xfrm>
        </p:grpSpPr>
        <p:sp>
          <p:nvSpPr>
            <p:cNvPr id="580" name="Google Shape;580;g38e7b01b736_0_318"/>
            <p:cNvSpPr/>
            <p:nvPr/>
          </p:nvSpPr>
          <p:spPr>
            <a:xfrm>
              <a:off x="0" y="0"/>
              <a:ext cx="2086083" cy="2086083"/>
            </a:xfrm>
            <a:custGeom>
              <a:avLst/>
              <a:gdLst/>
              <a:ahLst/>
              <a:cxnLst/>
              <a:rect l="l" t="t" r="r" b="b"/>
              <a:pathLst>
                <a:path w="2086083" h="2086083" extrusionOk="0">
                  <a:moveTo>
                    <a:pt x="0" y="0"/>
                  </a:moveTo>
                  <a:lnTo>
                    <a:pt x="2086083" y="0"/>
                  </a:lnTo>
                  <a:lnTo>
                    <a:pt x="2086083" y="2086083"/>
                  </a:lnTo>
                  <a:lnTo>
                    <a:pt x="0" y="208608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3">
                <a:alphaModFix amt="35000"/>
              </a:blip>
              <a:stretch>
                <a:fillRect/>
              </a:stretch>
            </a:blipFill>
            <a:ln>
              <a:noFill/>
            </a:ln>
          </p:spPr>
        </p:sp>
        <p:grpSp>
          <p:nvGrpSpPr>
            <p:cNvPr id="581" name="Google Shape;581;g38e7b01b736_0_318"/>
            <p:cNvGrpSpPr/>
            <p:nvPr/>
          </p:nvGrpSpPr>
          <p:grpSpPr>
            <a:xfrm>
              <a:off x="0" y="0"/>
              <a:ext cx="1752966" cy="1752966"/>
              <a:chOff x="0" y="0"/>
              <a:chExt cx="812800" cy="812800"/>
            </a:xfrm>
          </p:grpSpPr>
          <p:sp>
            <p:nvSpPr>
              <p:cNvPr id="582" name="Google Shape;582;g38e7b01b736_0_31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9A031E"/>
              </a:solidFill>
              <a:ln w="100000" cap="sq" cmpd="sng">
                <a:solidFill>
                  <a:srgbClr val="FFFFF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3" name="Google Shape;583;g38e7b01b736_0_318"/>
              <p:cNvSpPr txBox="1"/>
              <p:nvPr/>
            </p:nvSpPr>
            <p:spPr>
              <a:xfrm>
                <a:off x="76200" y="28575"/>
                <a:ext cx="660300" cy="708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33850" tIns="33850" rIns="33850" bIns="3385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84" name="Google Shape;584;g38e7b01b736_0_318"/>
            <p:cNvSpPr/>
            <p:nvPr/>
          </p:nvSpPr>
          <p:spPr>
            <a:xfrm>
              <a:off x="402258" y="381551"/>
              <a:ext cx="922664" cy="922664"/>
            </a:xfrm>
            <a:custGeom>
              <a:avLst/>
              <a:gdLst/>
              <a:ahLst/>
              <a:cxnLst/>
              <a:rect l="l" t="t" r="r" b="b"/>
              <a:pathLst>
                <a:path w="922664" h="922664" extrusionOk="0">
                  <a:moveTo>
                    <a:pt x="0" y="0"/>
                  </a:moveTo>
                  <a:lnTo>
                    <a:pt x="922664" y="0"/>
                  </a:lnTo>
                  <a:lnTo>
                    <a:pt x="922664" y="922664"/>
                  </a:lnTo>
                  <a:lnTo>
                    <a:pt x="0" y="922664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4">
                <a:alphaModFix/>
              </a:blip>
              <a:stretch>
                <a:fillRect/>
              </a:stretch>
            </a:blipFill>
            <a:ln>
              <a:noFill/>
            </a:ln>
          </p:spPr>
        </p:sp>
      </p:grpSp>
      <p:sp>
        <p:nvSpPr>
          <p:cNvPr id="585" name="Google Shape;585;g38e7b01b736_0_318"/>
          <p:cNvSpPr txBox="1"/>
          <p:nvPr/>
        </p:nvSpPr>
        <p:spPr>
          <a:xfrm>
            <a:off x="486291" y="2561013"/>
            <a:ext cx="1808899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rgbClr val="9A031E"/>
                </a:solidFill>
                <a:latin typeface="Poppins"/>
                <a:ea typeface="Poppins"/>
                <a:cs typeface="Poppins"/>
                <a:sym typeface="Poppins"/>
              </a:rPr>
              <a:t>Pengguna Perkhidmatan (Kumpulan Sasar)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86" name="Google Shape;586;g38e7b01b736_0_318"/>
          <p:cNvGrpSpPr/>
          <p:nvPr/>
        </p:nvGrpSpPr>
        <p:grpSpPr>
          <a:xfrm rot="5400000">
            <a:off x="1707888" y="2852513"/>
            <a:ext cx="4121880" cy="2239200"/>
            <a:chOff x="0" y="-47625"/>
            <a:chExt cx="1156452" cy="740100"/>
          </a:xfrm>
        </p:grpSpPr>
        <p:sp>
          <p:nvSpPr>
            <p:cNvPr id="587" name="Google Shape;587;g38e7b01b736_0_318"/>
            <p:cNvSpPr/>
            <p:nvPr/>
          </p:nvSpPr>
          <p:spPr>
            <a:xfrm>
              <a:off x="0" y="0"/>
              <a:ext cx="1156452" cy="692467"/>
            </a:xfrm>
            <a:custGeom>
              <a:avLst/>
              <a:gdLst/>
              <a:ahLst/>
              <a:cxnLst/>
              <a:rect l="l" t="t" r="r" b="b"/>
              <a:pathLst>
                <a:path w="1156452" h="692467" extrusionOk="0">
                  <a:moveTo>
                    <a:pt x="953252" y="0"/>
                  </a:moveTo>
                  <a:lnTo>
                    <a:pt x="0" y="0"/>
                  </a:lnTo>
                  <a:lnTo>
                    <a:pt x="0" y="692467"/>
                  </a:lnTo>
                  <a:lnTo>
                    <a:pt x="953252" y="692467"/>
                  </a:lnTo>
                  <a:lnTo>
                    <a:pt x="1156452" y="346233"/>
                  </a:lnTo>
                  <a:lnTo>
                    <a:pt x="953252" y="0"/>
                  </a:lnTo>
                  <a:close/>
                </a:path>
              </a:pathLst>
            </a:custGeom>
            <a:solidFill>
              <a:srgbClr val="ECF0F3"/>
            </a:solidFill>
            <a:ln>
              <a:noFill/>
            </a:ln>
          </p:spPr>
        </p:sp>
        <p:sp>
          <p:nvSpPr>
            <p:cNvPr id="588" name="Google Shape;588;g38e7b01b736_0_318"/>
            <p:cNvSpPr txBox="1"/>
            <p:nvPr/>
          </p:nvSpPr>
          <p:spPr>
            <a:xfrm>
              <a:off x="0" y="-47625"/>
              <a:ext cx="1042200" cy="7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89" name="Google Shape;589;g38e7b01b736_0_318"/>
          <p:cNvGrpSpPr/>
          <p:nvPr/>
        </p:nvGrpSpPr>
        <p:grpSpPr>
          <a:xfrm rot="5400000">
            <a:off x="4116569" y="2852513"/>
            <a:ext cx="4121880" cy="2239200"/>
            <a:chOff x="0" y="-47625"/>
            <a:chExt cx="1156452" cy="740100"/>
          </a:xfrm>
        </p:grpSpPr>
        <p:sp>
          <p:nvSpPr>
            <p:cNvPr id="590" name="Google Shape;590;g38e7b01b736_0_318"/>
            <p:cNvSpPr/>
            <p:nvPr/>
          </p:nvSpPr>
          <p:spPr>
            <a:xfrm>
              <a:off x="0" y="0"/>
              <a:ext cx="1156452" cy="692467"/>
            </a:xfrm>
            <a:custGeom>
              <a:avLst/>
              <a:gdLst/>
              <a:ahLst/>
              <a:cxnLst/>
              <a:rect l="l" t="t" r="r" b="b"/>
              <a:pathLst>
                <a:path w="1156452" h="692467" extrusionOk="0">
                  <a:moveTo>
                    <a:pt x="953252" y="0"/>
                  </a:moveTo>
                  <a:lnTo>
                    <a:pt x="0" y="0"/>
                  </a:lnTo>
                  <a:lnTo>
                    <a:pt x="0" y="692467"/>
                  </a:lnTo>
                  <a:lnTo>
                    <a:pt x="953252" y="692467"/>
                  </a:lnTo>
                  <a:lnTo>
                    <a:pt x="1156452" y="346233"/>
                  </a:lnTo>
                  <a:lnTo>
                    <a:pt x="953252" y="0"/>
                  </a:lnTo>
                  <a:close/>
                </a:path>
              </a:pathLst>
            </a:custGeom>
            <a:solidFill>
              <a:srgbClr val="ECF0F3"/>
            </a:solidFill>
            <a:ln>
              <a:noFill/>
            </a:ln>
          </p:spPr>
        </p:sp>
        <p:sp>
          <p:nvSpPr>
            <p:cNvPr id="591" name="Google Shape;591;g38e7b01b736_0_318"/>
            <p:cNvSpPr txBox="1"/>
            <p:nvPr/>
          </p:nvSpPr>
          <p:spPr>
            <a:xfrm>
              <a:off x="0" y="-47625"/>
              <a:ext cx="1042200" cy="7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92" name="Google Shape;592;g38e7b01b736_0_318"/>
          <p:cNvGrpSpPr/>
          <p:nvPr/>
        </p:nvGrpSpPr>
        <p:grpSpPr>
          <a:xfrm rot="5400000">
            <a:off x="6480695" y="2852513"/>
            <a:ext cx="4121880" cy="2239200"/>
            <a:chOff x="0" y="-47625"/>
            <a:chExt cx="1156452" cy="740100"/>
          </a:xfrm>
        </p:grpSpPr>
        <p:sp>
          <p:nvSpPr>
            <p:cNvPr id="593" name="Google Shape;593;g38e7b01b736_0_318"/>
            <p:cNvSpPr/>
            <p:nvPr/>
          </p:nvSpPr>
          <p:spPr>
            <a:xfrm>
              <a:off x="0" y="0"/>
              <a:ext cx="1156452" cy="692467"/>
            </a:xfrm>
            <a:custGeom>
              <a:avLst/>
              <a:gdLst/>
              <a:ahLst/>
              <a:cxnLst/>
              <a:rect l="l" t="t" r="r" b="b"/>
              <a:pathLst>
                <a:path w="1156452" h="692467" extrusionOk="0">
                  <a:moveTo>
                    <a:pt x="953252" y="0"/>
                  </a:moveTo>
                  <a:lnTo>
                    <a:pt x="0" y="0"/>
                  </a:lnTo>
                  <a:lnTo>
                    <a:pt x="0" y="692467"/>
                  </a:lnTo>
                  <a:lnTo>
                    <a:pt x="953252" y="692467"/>
                  </a:lnTo>
                  <a:lnTo>
                    <a:pt x="1156452" y="346233"/>
                  </a:lnTo>
                  <a:lnTo>
                    <a:pt x="953252" y="0"/>
                  </a:lnTo>
                  <a:close/>
                </a:path>
              </a:pathLst>
            </a:custGeom>
            <a:solidFill>
              <a:srgbClr val="ECF0F3"/>
            </a:solidFill>
            <a:ln>
              <a:noFill/>
            </a:ln>
          </p:spPr>
        </p:sp>
        <p:sp>
          <p:nvSpPr>
            <p:cNvPr id="594" name="Google Shape;594;g38e7b01b736_0_318"/>
            <p:cNvSpPr txBox="1"/>
            <p:nvPr/>
          </p:nvSpPr>
          <p:spPr>
            <a:xfrm>
              <a:off x="0" y="-47625"/>
              <a:ext cx="1042200" cy="7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95" name="Google Shape;595;g38e7b01b736_0_318"/>
          <p:cNvGrpSpPr/>
          <p:nvPr/>
        </p:nvGrpSpPr>
        <p:grpSpPr>
          <a:xfrm>
            <a:off x="3247829" y="1499058"/>
            <a:ext cx="1041998" cy="1041998"/>
            <a:chOff x="0" y="0"/>
            <a:chExt cx="2086083" cy="2086083"/>
          </a:xfrm>
        </p:grpSpPr>
        <p:sp>
          <p:nvSpPr>
            <p:cNvPr id="596" name="Google Shape;596;g38e7b01b736_0_318"/>
            <p:cNvSpPr/>
            <p:nvPr/>
          </p:nvSpPr>
          <p:spPr>
            <a:xfrm>
              <a:off x="0" y="0"/>
              <a:ext cx="2086083" cy="2086083"/>
            </a:xfrm>
            <a:custGeom>
              <a:avLst/>
              <a:gdLst/>
              <a:ahLst/>
              <a:cxnLst/>
              <a:rect l="l" t="t" r="r" b="b"/>
              <a:pathLst>
                <a:path w="2086083" h="2086083" extrusionOk="0">
                  <a:moveTo>
                    <a:pt x="0" y="0"/>
                  </a:moveTo>
                  <a:lnTo>
                    <a:pt x="2086083" y="0"/>
                  </a:lnTo>
                  <a:lnTo>
                    <a:pt x="2086083" y="2086083"/>
                  </a:lnTo>
                  <a:lnTo>
                    <a:pt x="0" y="208608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3">
                <a:alphaModFix amt="35000"/>
              </a:blip>
              <a:stretch>
                <a:fillRect/>
              </a:stretch>
            </a:blipFill>
            <a:ln>
              <a:noFill/>
            </a:ln>
          </p:spPr>
        </p:sp>
        <p:grpSp>
          <p:nvGrpSpPr>
            <p:cNvPr id="597" name="Google Shape;597;g38e7b01b736_0_318"/>
            <p:cNvGrpSpPr/>
            <p:nvPr/>
          </p:nvGrpSpPr>
          <p:grpSpPr>
            <a:xfrm>
              <a:off x="0" y="0"/>
              <a:ext cx="1752966" cy="1752966"/>
              <a:chOff x="0" y="0"/>
              <a:chExt cx="812800" cy="812800"/>
            </a:xfrm>
          </p:grpSpPr>
          <p:sp>
            <p:nvSpPr>
              <p:cNvPr id="598" name="Google Shape;598;g38e7b01b736_0_31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36414"/>
              </a:solidFill>
              <a:ln w="100000" cap="sq" cmpd="sng">
                <a:solidFill>
                  <a:srgbClr val="FFFFF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9" name="Google Shape;599;g38e7b01b736_0_318"/>
              <p:cNvSpPr txBox="1"/>
              <p:nvPr/>
            </p:nvSpPr>
            <p:spPr>
              <a:xfrm>
                <a:off x="76200" y="28575"/>
                <a:ext cx="660300" cy="708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33850" tIns="33850" rIns="33850" bIns="3385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600" name="Google Shape;600;g38e7b01b736_0_318"/>
            <p:cNvSpPr/>
            <p:nvPr/>
          </p:nvSpPr>
          <p:spPr>
            <a:xfrm>
              <a:off x="459493" y="433633"/>
              <a:ext cx="859311" cy="852866"/>
            </a:xfrm>
            <a:custGeom>
              <a:avLst/>
              <a:gdLst/>
              <a:ahLst/>
              <a:cxnLst/>
              <a:rect l="l" t="t" r="r" b="b"/>
              <a:pathLst>
                <a:path w="859311" h="852866" extrusionOk="0">
                  <a:moveTo>
                    <a:pt x="0" y="0"/>
                  </a:moveTo>
                  <a:lnTo>
                    <a:pt x="859311" y="0"/>
                  </a:lnTo>
                  <a:lnTo>
                    <a:pt x="859311" y="852866"/>
                  </a:lnTo>
                  <a:lnTo>
                    <a:pt x="0" y="852866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5">
                <a:alphaModFix/>
              </a:blip>
              <a:stretch>
                <a:fillRect/>
              </a:stretch>
            </a:blipFill>
            <a:ln>
              <a:noFill/>
            </a:ln>
          </p:spPr>
        </p:sp>
      </p:grpSp>
      <p:grpSp>
        <p:nvGrpSpPr>
          <p:cNvPr id="601" name="Google Shape;601;g38e7b01b736_0_318"/>
          <p:cNvGrpSpPr/>
          <p:nvPr/>
        </p:nvGrpSpPr>
        <p:grpSpPr>
          <a:xfrm>
            <a:off x="5656510" y="1428609"/>
            <a:ext cx="1041998" cy="1041998"/>
            <a:chOff x="0" y="0"/>
            <a:chExt cx="2086083" cy="2086083"/>
          </a:xfrm>
        </p:grpSpPr>
        <p:sp>
          <p:nvSpPr>
            <p:cNvPr id="602" name="Google Shape;602;g38e7b01b736_0_318"/>
            <p:cNvSpPr/>
            <p:nvPr/>
          </p:nvSpPr>
          <p:spPr>
            <a:xfrm>
              <a:off x="0" y="0"/>
              <a:ext cx="2086083" cy="2086083"/>
            </a:xfrm>
            <a:custGeom>
              <a:avLst/>
              <a:gdLst/>
              <a:ahLst/>
              <a:cxnLst/>
              <a:rect l="l" t="t" r="r" b="b"/>
              <a:pathLst>
                <a:path w="2086083" h="2086083" extrusionOk="0">
                  <a:moveTo>
                    <a:pt x="0" y="0"/>
                  </a:moveTo>
                  <a:lnTo>
                    <a:pt x="2086083" y="0"/>
                  </a:lnTo>
                  <a:lnTo>
                    <a:pt x="2086083" y="2086083"/>
                  </a:lnTo>
                  <a:lnTo>
                    <a:pt x="0" y="208608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3">
                <a:alphaModFix amt="35000"/>
              </a:blip>
              <a:stretch>
                <a:fillRect/>
              </a:stretch>
            </a:blipFill>
            <a:ln>
              <a:noFill/>
            </a:ln>
          </p:spPr>
        </p:sp>
        <p:grpSp>
          <p:nvGrpSpPr>
            <p:cNvPr id="603" name="Google Shape;603;g38e7b01b736_0_318"/>
            <p:cNvGrpSpPr/>
            <p:nvPr/>
          </p:nvGrpSpPr>
          <p:grpSpPr>
            <a:xfrm>
              <a:off x="0" y="0"/>
              <a:ext cx="1752966" cy="1752966"/>
              <a:chOff x="0" y="0"/>
              <a:chExt cx="812800" cy="812800"/>
            </a:xfrm>
          </p:grpSpPr>
          <p:sp>
            <p:nvSpPr>
              <p:cNvPr id="604" name="Google Shape;604;g38e7b01b736_0_31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F4C5C"/>
              </a:solidFill>
              <a:ln w="100000" cap="sq" cmpd="sng">
                <a:solidFill>
                  <a:srgbClr val="FFFFF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5" name="Google Shape;605;g38e7b01b736_0_318"/>
              <p:cNvSpPr txBox="1"/>
              <p:nvPr/>
            </p:nvSpPr>
            <p:spPr>
              <a:xfrm>
                <a:off x="76200" y="28575"/>
                <a:ext cx="660300" cy="708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33850" tIns="33850" rIns="33850" bIns="3385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606" name="Google Shape;606;g38e7b01b736_0_318"/>
            <p:cNvSpPr/>
            <p:nvPr/>
          </p:nvSpPr>
          <p:spPr>
            <a:xfrm>
              <a:off x="428013" y="433633"/>
              <a:ext cx="890831" cy="906698"/>
            </a:xfrm>
            <a:custGeom>
              <a:avLst/>
              <a:gdLst/>
              <a:ahLst/>
              <a:cxnLst/>
              <a:rect l="l" t="t" r="r" b="b"/>
              <a:pathLst>
                <a:path w="890831" h="906698" extrusionOk="0">
                  <a:moveTo>
                    <a:pt x="0" y="0"/>
                  </a:moveTo>
                  <a:lnTo>
                    <a:pt x="890830" y="0"/>
                  </a:lnTo>
                  <a:lnTo>
                    <a:pt x="890830" y="906698"/>
                  </a:lnTo>
                  <a:lnTo>
                    <a:pt x="0" y="906698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6">
                <a:alphaModFix/>
              </a:blip>
              <a:stretch>
                <a:fillRect/>
              </a:stretch>
            </a:blipFill>
            <a:ln>
              <a:noFill/>
            </a:ln>
          </p:spPr>
        </p:sp>
      </p:grpSp>
      <p:grpSp>
        <p:nvGrpSpPr>
          <p:cNvPr id="607" name="Google Shape;607;g38e7b01b736_0_318"/>
          <p:cNvGrpSpPr/>
          <p:nvPr/>
        </p:nvGrpSpPr>
        <p:grpSpPr>
          <a:xfrm>
            <a:off x="8020636" y="1428609"/>
            <a:ext cx="1041998" cy="1041998"/>
            <a:chOff x="0" y="0"/>
            <a:chExt cx="2086083" cy="2086083"/>
          </a:xfrm>
        </p:grpSpPr>
        <p:sp>
          <p:nvSpPr>
            <p:cNvPr id="608" name="Google Shape;608;g38e7b01b736_0_318"/>
            <p:cNvSpPr/>
            <p:nvPr/>
          </p:nvSpPr>
          <p:spPr>
            <a:xfrm>
              <a:off x="0" y="0"/>
              <a:ext cx="2086083" cy="2086083"/>
            </a:xfrm>
            <a:custGeom>
              <a:avLst/>
              <a:gdLst/>
              <a:ahLst/>
              <a:cxnLst/>
              <a:rect l="l" t="t" r="r" b="b"/>
              <a:pathLst>
                <a:path w="2086083" h="2086083" extrusionOk="0">
                  <a:moveTo>
                    <a:pt x="0" y="0"/>
                  </a:moveTo>
                  <a:lnTo>
                    <a:pt x="2086083" y="0"/>
                  </a:lnTo>
                  <a:lnTo>
                    <a:pt x="2086083" y="2086083"/>
                  </a:lnTo>
                  <a:lnTo>
                    <a:pt x="0" y="208608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3">
                <a:alphaModFix amt="35000"/>
              </a:blip>
              <a:stretch>
                <a:fillRect/>
              </a:stretch>
            </a:blipFill>
            <a:ln>
              <a:noFill/>
            </a:ln>
          </p:spPr>
        </p:sp>
        <p:grpSp>
          <p:nvGrpSpPr>
            <p:cNvPr id="609" name="Google Shape;609;g38e7b01b736_0_318"/>
            <p:cNvGrpSpPr/>
            <p:nvPr/>
          </p:nvGrpSpPr>
          <p:grpSpPr>
            <a:xfrm>
              <a:off x="0" y="0"/>
              <a:ext cx="1752966" cy="1752966"/>
              <a:chOff x="0" y="0"/>
              <a:chExt cx="812800" cy="812800"/>
            </a:xfrm>
          </p:grpSpPr>
          <p:sp>
            <p:nvSpPr>
              <p:cNvPr id="610" name="Google Shape;610;g38e7b01b736_0_31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C8BA9"/>
              </a:solidFill>
              <a:ln w="100000" cap="sq" cmpd="sng">
                <a:solidFill>
                  <a:srgbClr val="FFFFF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1" name="Google Shape;611;g38e7b01b736_0_318"/>
              <p:cNvSpPr txBox="1"/>
              <p:nvPr/>
            </p:nvSpPr>
            <p:spPr>
              <a:xfrm>
                <a:off x="76200" y="28575"/>
                <a:ext cx="660300" cy="708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33850" tIns="33850" rIns="33850" bIns="3385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9928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612" name="Google Shape;612;g38e7b01b736_0_318"/>
            <p:cNvSpPr/>
            <p:nvPr/>
          </p:nvSpPr>
          <p:spPr>
            <a:xfrm>
              <a:off x="478634" y="481142"/>
              <a:ext cx="811680" cy="811680"/>
            </a:xfrm>
            <a:custGeom>
              <a:avLst/>
              <a:gdLst/>
              <a:ahLst/>
              <a:cxnLst/>
              <a:rect l="l" t="t" r="r" b="b"/>
              <a:pathLst>
                <a:path w="811680" h="811680" extrusionOk="0">
                  <a:moveTo>
                    <a:pt x="0" y="0"/>
                  </a:moveTo>
                  <a:lnTo>
                    <a:pt x="811680" y="0"/>
                  </a:lnTo>
                  <a:lnTo>
                    <a:pt x="811680" y="811680"/>
                  </a:lnTo>
                  <a:lnTo>
                    <a:pt x="0" y="811680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7">
                <a:alphaModFix/>
              </a:blip>
              <a:stretch>
                <a:fillRect/>
              </a:stretch>
            </a:blipFill>
            <a:ln>
              <a:noFill/>
            </a:ln>
          </p:spPr>
        </p:sp>
      </p:grpSp>
      <p:sp>
        <p:nvSpPr>
          <p:cNvPr id="613" name="Google Shape;613;g38e7b01b736_0_318"/>
          <p:cNvSpPr txBox="1"/>
          <p:nvPr/>
        </p:nvSpPr>
        <p:spPr>
          <a:xfrm>
            <a:off x="2828478" y="2548262"/>
            <a:ext cx="1880700" cy="6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rgbClr val="E36414"/>
                </a:solidFill>
                <a:latin typeface="Poppins"/>
                <a:ea typeface="Poppins"/>
                <a:cs typeface="Poppins"/>
                <a:sym typeface="Poppins"/>
              </a:rPr>
              <a:t>Keperluan Integrasi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4" name="Google Shape;614;g38e7b01b736_0_318"/>
          <p:cNvSpPr txBox="1"/>
          <p:nvPr/>
        </p:nvSpPr>
        <p:spPr>
          <a:xfrm>
            <a:off x="2737038" y="3481913"/>
            <a:ext cx="1901489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Ya/Tidak</a:t>
            </a:r>
            <a:endParaRPr sz="12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Jika Ya, nyatakan data (inbound/outbound), aplikasi dan agensi yang terlibat</a:t>
            </a:r>
            <a:endParaRPr sz="12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15" name="Google Shape;615;g38e7b01b736_0_318"/>
          <p:cNvSpPr txBox="1"/>
          <p:nvPr/>
        </p:nvSpPr>
        <p:spPr>
          <a:xfrm>
            <a:off x="5529959" y="2558513"/>
            <a:ext cx="12951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rgbClr val="0F4C5C"/>
                </a:solidFill>
                <a:latin typeface="Poppins"/>
                <a:ea typeface="Poppins"/>
                <a:cs typeface="Poppins"/>
                <a:sym typeface="Poppins"/>
              </a:rPr>
              <a:t>Keperluan</a:t>
            </a:r>
            <a:endParaRPr sz="1500" b="1" i="0" u="none" strike="noStrike" cap="none">
              <a:solidFill>
                <a:srgbClr val="0F4C5C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rgbClr val="0F4C5C"/>
                </a:solidFill>
                <a:latin typeface="Poppins"/>
                <a:ea typeface="Poppins"/>
                <a:cs typeface="Poppins"/>
                <a:sym typeface="Poppins"/>
              </a:rPr>
              <a:t>Migrasi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6" name="Google Shape;616;g38e7b01b736_0_318"/>
          <p:cNvSpPr txBox="1"/>
          <p:nvPr/>
        </p:nvSpPr>
        <p:spPr>
          <a:xfrm>
            <a:off x="7546985" y="2558513"/>
            <a:ext cx="19893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rgbClr val="2C8BA9"/>
                </a:solidFill>
                <a:latin typeface="Poppins"/>
                <a:ea typeface="Poppins"/>
                <a:cs typeface="Poppins"/>
                <a:sym typeface="Poppins"/>
              </a:rPr>
              <a:t>Teknologi infrastruktur ICT yang menyokong projek</a:t>
            </a:r>
            <a:endParaRPr sz="1500" b="1" i="0" u="none" strike="noStrike" cap="none">
              <a:solidFill>
                <a:srgbClr val="2C8BA9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17" name="Google Shape;617;g38e7b01b736_0_318"/>
          <p:cNvSpPr txBox="1"/>
          <p:nvPr/>
        </p:nvSpPr>
        <p:spPr>
          <a:xfrm>
            <a:off x="300498" y="-44097"/>
            <a:ext cx="994800" cy="1161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5118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lang="en-MY" sz="5000" b="1" i="0" u="none" strike="noStrike" cap="none">
                <a:solidFill>
                  <a:srgbClr val="0786D7"/>
                </a:solidFill>
                <a:latin typeface="Poppins"/>
                <a:ea typeface="Poppins"/>
                <a:cs typeface="Poppins"/>
                <a:sym typeface="Poppins"/>
              </a:rPr>
              <a:t>05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8" name="Google Shape;618;g38e7b01b736_0_318"/>
          <p:cNvSpPr txBox="1"/>
          <p:nvPr/>
        </p:nvSpPr>
        <p:spPr>
          <a:xfrm>
            <a:off x="5182859" y="3481915"/>
            <a:ext cx="1854045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Ya/Tidak</a:t>
            </a:r>
            <a:endParaRPr sz="12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Jika Ya, nyatakan sistem yang terlibat dengan migrasi</a:t>
            </a:r>
            <a:endParaRPr sz="12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619" name="Google Shape;619;g38e7b01b736_0_318"/>
          <p:cNvGrpSpPr/>
          <p:nvPr/>
        </p:nvGrpSpPr>
        <p:grpSpPr>
          <a:xfrm rot="5400000">
            <a:off x="8801983" y="2852513"/>
            <a:ext cx="4121880" cy="2239200"/>
            <a:chOff x="0" y="-47625"/>
            <a:chExt cx="1156452" cy="740100"/>
          </a:xfrm>
        </p:grpSpPr>
        <p:sp>
          <p:nvSpPr>
            <p:cNvPr id="620" name="Google Shape;620;g38e7b01b736_0_318"/>
            <p:cNvSpPr/>
            <p:nvPr/>
          </p:nvSpPr>
          <p:spPr>
            <a:xfrm>
              <a:off x="0" y="0"/>
              <a:ext cx="1156452" cy="692467"/>
            </a:xfrm>
            <a:custGeom>
              <a:avLst/>
              <a:gdLst/>
              <a:ahLst/>
              <a:cxnLst/>
              <a:rect l="l" t="t" r="r" b="b"/>
              <a:pathLst>
                <a:path w="1156452" h="692467" extrusionOk="0">
                  <a:moveTo>
                    <a:pt x="953252" y="0"/>
                  </a:moveTo>
                  <a:lnTo>
                    <a:pt x="0" y="0"/>
                  </a:lnTo>
                  <a:lnTo>
                    <a:pt x="0" y="692467"/>
                  </a:lnTo>
                  <a:lnTo>
                    <a:pt x="953252" y="692467"/>
                  </a:lnTo>
                  <a:lnTo>
                    <a:pt x="1156452" y="346233"/>
                  </a:lnTo>
                  <a:lnTo>
                    <a:pt x="953252" y="0"/>
                  </a:lnTo>
                  <a:close/>
                </a:path>
              </a:pathLst>
            </a:custGeom>
            <a:solidFill>
              <a:srgbClr val="ECF0F3"/>
            </a:solidFill>
            <a:ln>
              <a:noFill/>
            </a:ln>
          </p:spPr>
        </p:sp>
        <p:sp>
          <p:nvSpPr>
            <p:cNvPr id="621" name="Google Shape;621;g38e7b01b736_0_318"/>
            <p:cNvSpPr txBox="1"/>
            <p:nvPr/>
          </p:nvSpPr>
          <p:spPr>
            <a:xfrm>
              <a:off x="0" y="-47625"/>
              <a:ext cx="1042200" cy="7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50" tIns="33850" rIns="33850" bIns="33850" anchor="ctr" anchorCtr="0">
              <a:noAutofit/>
            </a:bodyPr>
            <a:lstStyle/>
            <a:p>
              <a:pPr marL="0" marR="0" lvl="0" indent="0" algn="ctr" rtl="0">
                <a:lnSpc>
                  <a:spcPct val="189928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22" name="Google Shape;622;g38e7b01b736_0_318"/>
          <p:cNvGrpSpPr/>
          <p:nvPr/>
        </p:nvGrpSpPr>
        <p:grpSpPr>
          <a:xfrm>
            <a:off x="10341924" y="1428609"/>
            <a:ext cx="1041998" cy="1041998"/>
            <a:chOff x="0" y="0"/>
            <a:chExt cx="2086083" cy="2086083"/>
          </a:xfrm>
        </p:grpSpPr>
        <p:sp>
          <p:nvSpPr>
            <p:cNvPr id="623" name="Google Shape;623;g38e7b01b736_0_318"/>
            <p:cNvSpPr/>
            <p:nvPr/>
          </p:nvSpPr>
          <p:spPr>
            <a:xfrm>
              <a:off x="0" y="0"/>
              <a:ext cx="2086083" cy="2086083"/>
            </a:xfrm>
            <a:custGeom>
              <a:avLst/>
              <a:gdLst/>
              <a:ahLst/>
              <a:cxnLst/>
              <a:rect l="l" t="t" r="r" b="b"/>
              <a:pathLst>
                <a:path w="2086083" h="2086083" extrusionOk="0">
                  <a:moveTo>
                    <a:pt x="0" y="0"/>
                  </a:moveTo>
                  <a:lnTo>
                    <a:pt x="2086083" y="0"/>
                  </a:lnTo>
                  <a:lnTo>
                    <a:pt x="2086083" y="2086083"/>
                  </a:lnTo>
                  <a:lnTo>
                    <a:pt x="0" y="208608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3">
                <a:alphaModFix amt="35000"/>
              </a:blip>
              <a:stretch>
                <a:fillRect/>
              </a:stretch>
            </a:blipFill>
            <a:ln>
              <a:noFill/>
            </a:ln>
          </p:spPr>
        </p:sp>
        <p:sp>
          <p:nvSpPr>
            <p:cNvPr id="624" name="Google Shape;624;g38e7b01b736_0_318"/>
            <p:cNvSpPr/>
            <p:nvPr/>
          </p:nvSpPr>
          <p:spPr>
            <a:xfrm>
              <a:off x="0" y="0"/>
              <a:ext cx="1752966" cy="1752966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B0F0"/>
            </a:solidFill>
            <a:ln w="100000" cap="sq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25" name="Google Shape;625;g38e7b01b736_0_318"/>
          <p:cNvSpPr txBox="1"/>
          <p:nvPr/>
        </p:nvSpPr>
        <p:spPr>
          <a:xfrm>
            <a:off x="9868273" y="2558513"/>
            <a:ext cx="1989300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MY" sz="1500" b="1" i="0" u="none" strike="noStrike" cap="none">
                <a:solidFill>
                  <a:srgbClr val="00B0F0"/>
                </a:solidFill>
                <a:latin typeface="Poppins"/>
                <a:ea typeface="Poppins"/>
                <a:cs typeface="Poppins"/>
                <a:sym typeface="Poppins"/>
              </a:rPr>
              <a:t>Penggunaan Infrastruktur Awam Digital (Digital Public Infrastructure (DPI))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6" name="Google Shape;626;g38e7b01b736_0_318"/>
          <p:cNvSpPr txBox="1"/>
          <p:nvPr/>
        </p:nvSpPr>
        <p:spPr>
          <a:xfrm>
            <a:off x="9887436" y="4027043"/>
            <a:ext cx="1741197" cy="1292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Ya/Tidak</a:t>
            </a:r>
            <a:endParaRPr sz="12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Jika Ya, nyatakan mana yang berkaitan (contoh: MyDigital ID / MyGDX / ePayment / MyGovCloud)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7" name="Google Shape;627;g38e7b01b736_0_318" descr="Cloud Computing with solid fill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0558228" y="1622629"/>
            <a:ext cx="487565" cy="4875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6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1068</Words>
  <Application>Microsoft Office PowerPoint</Application>
  <PresentationFormat>Widescreen</PresentationFormat>
  <Paragraphs>205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 Narrow</vt:lpstr>
      <vt:lpstr>Calibri</vt:lpstr>
      <vt:lpstr>Poppins</vt:lpstr>
      <vt:lpstr>Arial</vt:lpstr>
      <vt:lpstr>Tahoma</vt:lpstr>
      <vt:lpstr>6_Office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NOTA</vt:lpstr>
      <vt:lpstr>NOTA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RAFIZAH BINTI HJ MAHFOZ</cp:lastModifiedBy>
  <cp:revision>1</cp:revision>
  <dcterms:created xsi:type="dcterms:W3CDTF">2018-10-04T01:13:00Z</dcterms:created>
  <dcterms:modified xsi:type="dcterms:W3CDTF">2026-02-26T04:10:30Z</dcterms:modified>
</cp:coreProperties>
</file>